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4"/>
  </p:notesMasterIdLst>
  <p:handoutMasterIdLst>
    <p:handoutMasterId r:id="rId35"/>
  </p:handoutMasterIdLst>
  <p:sldIdLst>
    <p:sldId id="459" r:id="rId5"/>
    <p:sldId id="397" r:id="rId6"/>
    <p:sldId id="447" r:id="rId7"/>
    <p:sldId id="436" r:id="rId8"/>
    <p:sldId id="460" r:id="rId9"/>
    <p:sldId id="448" r:id="rId10"/>
    <p:sldId id="452" r:id="rId11"/>
    <p:sldId id="461" r:id="rId12"/>
    <p:sldId id="462" r:id="rId13"/>
    <p:sldId id="463" r:id="rId14"/>
    <p:sldId id="464" r:id="rId15"/>
    <p:sldId id="465" r:id="rId16"/>
    <p:sldId id="466" r:id="rId17"/>
    <p:sldId id="467" r:id="rId18"/>
    <p:sldId id="468" r:id="rId19"/>
    <p:sldId id="469" r:id="rId20"/>
    <p:sldId id="470" r:id="rId21"/>
    <p:sldId id="449" r:id="rId22"/>
    <p:sldId id="441" r:id="rId23"/>
    <p:sldId id="471" r:id="rId24"/>
    <p:sldId id="420" r:id="rId25"/>
    <p:sldId id="472" r:id="rId26"/>
    <p:sldId id="450" r:id="rId27"/>
    <p:sldId id="473" r:id="rId28"/>
    <p:sldId id="474" r:id="rId29"/>
    <p:sldId id="475" r:id="rId30"/>
    <p:sldId id="446" r:id="rId31"/>
    <p:sldId id="476" r:id="rId32"/>
    <p:sldId id="403"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yan Mu" initials="SM" lastIdx="1" clrIdx="0">
    <p:extLst>
      <p:ext uri="{19B8F6BF-5375-455C-9EA6-DF929625EA0E}">
        <p15:presenceInfo xmlns:p15="http://schemas.microsoft.com/office/powerpoint/2012/main" userId="S::mushuyan@islide.cc::5a701452-529a-4685-8842-5f60ae489a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5C60"/>
    <a:srgbClr val="F0ECE9"/>
    <a:srgbClr val="D13E43"/>
    <a:srgbClr val="36393F"/>
    <a:srgbClr val="D3544C"/>
    <a:srgbClr val="F54E1A"/>
    <a:srgbClr val="7C78F0"/>
    <a:srgbClr val="0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74" autoAdjust="0"/>
  </p:normalViewPr>
  <p:slideViewPr>
    <p:cSldViewPr snapToGrid="0">
      <p:cViewPr varScale="1">
        <p:scale>
          <a:sx n="78" d="100"/>
          <a:sy n="78" d="100"/>
        </p:scale>
        <p:origin x="682" y="67"/>
      </p:cViewPr>
      <p:guideLst/>
    </p:cSldViewPr>
  </p:slideViewPr>
  <p:outlineViewPr>
    <p:cViewPr>
      <p:scale>
        <a:sx n="33" d="100"/>
        <a:sy n="33" d="100"/>
      </p:scale>
      <p:origin x="0" y="0"/>
    </p:cViewPr>
  </p:outlineViewPr>
  <p:notesTextViewPr>
    <p:cViewPr>
      <p:scale>
        <a:sx n="165" d="100"/>
        <a:sy n="165" d="100"/>
      </p:scale>
      <p:origin x="0" y="0"/>
    </p:cViewPr>
  </p:notesTextViewPr>
  <p:sorterViewPr>
    <p:cViewPr>
      <p:scale>
        <a:sx n="80" d="100"/>
        <a:sy n="80" d="100"/>
      </p:scale>
      <p:origin x="0" y="0"/>
    </p:cViewPr>
  </p:sorterViewPr>
  <p:notesViewPr>
    <p:cSldViewPr snapToGrid="0" showGuides="1">
      <p:cViewPr varScale="1">
        <p:scale>
          <a:sx n="68" d="100"/>
          <a:sy n="68" d="100"/>
        </p:scale>
        <p:origin x="1951" y="3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9EF7419-E668-709A-8EFC-AC1636B214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a16="http://schemas.microsoft.com/office/drawing/2014/main" id="{C4FA1451-459B-6882-6B38-C62A822F9B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427244-DD04-49AF-A3A4-80AA37D8D819}" type="datetimeFigureOut">
              <a:rPr lang="zh-CN" altLang="en-US" smtClean="0">
                <a:latin typeface="微软雅黑" panose="020B0503020204020204" pitchFamily="34" charset="-122"/>
                <a:ea typeface="微软雅黑" panose="020B0503020204020204" pitchFamily="34" charset="-122"/>
              </a:rPr>
              <a:t>2024/11/19</a:t>
            </a:fld>
            <a:endParaRPr lang="zh-CN" altLang="en-US">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a16="http://schemas.microsoft.com/office/drawing/2014/main" id="{0E4272AA-6E6D-9608-B8B9-7A460792D5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F84AA0BE-1A3B-0D65-E62B-1C9E50B117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2C2528-1511-4118-8920-54F7F6D2687A}"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609668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D7BBE6FB-4983-42F5-B216-1A2ADEE7DF7A}" type="datetimeFigureOut">
              <a:rPr lang="zh-CN" altLang="en-US" smtClean="0"/>
              <a:pPr/>
              <a:t>2024/11/19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2B735503-9D21-443F-BC18-5459550EB72F}" type="slidenum">
              <a:rPr lang="zh-CN" altLang="en-US" smtClean="0"/>
              <a:pPr/>
              <a:t>‹#›</a:t>
            </a:fld>
            <a:endParaRPr lang="zh-CN" altLang="en-US"/>
          </a:p>
        </p:txBody>
      </p:sp>
    </p:spTree>
    <p:extLst>
      <p:ext uri="{BB962C8B-B14F-4D97-AF65-F5344CB8AC3E}">
        <p14:creationId xmlns:p14="http://schemas.microsoft.com/office/powerpoint/2010/main" val="38546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735503-9D21-443F-BC18-5459550EB72F}" type="slidenum">
              <a:rPr lang="zh-CN" altLang="en-US" smtClean="0"/>
              <a:t>7</a:t>
            </a:fld>
            <a:endParaRPr lang="zh-CN" altLang="en-US"/>
          </a:p>
        </p:txBody>
      </p:sp>
    </p:spTree>
    <p:extLst>
      <p:ext uri="{BB962C8B-B14F-4D97-AF65-F5344CB8AC3E}">
        <p14:creationId xmlns:p14="http://schemas.microsoft.com/office/powerpoint/2010/main" val="196550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5D71B-939D-FAF0-285C-0A83F09F04C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AE5ADCA-1BEA-9D4F-3AF9-7448C61FCC6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8C3493C-B111-C389-9C16-B0CA06AD44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3471E99-56CD-F8FB-ED7F-5B29F876B771}"/>
              </a:ext>
            </a:extLst>
          </p:cNvPr>
          <p:cNvSpPr>
            <a:spLocks noGrp="1"/>
          </p:cNvSpPr>
          <p:nvPr>
            <p:ph type="sldNum" sz="quarter" idx="5"/>
          </p:nvPr>
        </p:nvSpPr>
        <p:spPr/>
        <p:txBody>
          <a:bodyPr/>
          <a:lstStyle/>
          <a:p>
            <a:fld id="{2B735503-9D21-443F-BC18-5459550EB72F}" type="slidenum">
              <a:rPr lang="zh-CN" altLang="en-US" smtClean="0"/>
              <a:t>16</a:t>
            </a:fld>
            <a:endParaRPr lang="zh-CN" altLang="en-US"/>
          </a:p>
        </p:txBody>
      </p:sp>
    </p:spTree>
    <p:extLst>
      <p:ext uri="{BB962C8B-B14F-4D97-AF65-F5344CB8AC3E}">
        <p14:creationId xmlns:p14="http://schemas.microsoft.com/office/powerpoint/2010/main" val="97494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BB736-4DFF-9293-EE97-22D15800B73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7CB78A8-CDF6-962B-5A34-E80EB85CD4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7CB301A-0613-6AF1-9497-7A323EEC8DD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D2B62D0-A286-2341-44EB-1623C5666AC1}"/>
              </a:ext>
            </a:extLst>
          </p:cNvPr>
          <p:cNvSpPr>
            <a:spLocks noGrp="1"/>
          </p:cNvSpPr>
          <p:nvPr>
            <p:ph type="sldNum" sz="quarter" idx="5"/>
          </p:nvPr>
        </p:nvSpPr>
        <p:spPr/>
        <p:txBody>
          <a:bodyPr/>
          <a:lstStyle/>
          <a:p>
            <a:fld id="{2B735503-9D21-443F-BC18-5459550EB72F}" type="slidenum">
              <a:rPr lang="zh-CN" altLang="en-US" smtClean="0"/>
              <a:t>17</a:t>
            </a:fld>
            <a:endParaRPr lang="zh-CN" altLang="en-US"/>
          </a:p>
        </p:txBody>
      </p:sp>
    </p:spTree>
    <p:extLst>
      <p:ext uri="{BB962C8B-B14F-4D97-AF65-F5344CB8AC3E}">
        <p14:creationId xmlns:p14="http://schemas.microsoft.com/office/powerpoint/2010/main" val="264392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D0DC-E401-7049-A546-99015D6807A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596965-75E7-8C4F-F7B8-462D12AEB7C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494B8EE-B5CD-7811-DD39-DD9D2B4CD4F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479ADE0-8BA4-AB1A-C6BC-7E2593809717}"/>
              </a:ext>
            </a:extLst>
          </p:cNvPr>
          <p:cNvSpPr>
            <a:spLocks noGrp="1"/>
          </p:cNvSpPr>
          <p:nvPr>
            <p:ph type="sldNum" sz="quarter" idx="5"/>
          </p:nvPr>
        </p:nvSpPr>
        <p:spPr/>
        <p:txBody>
          <a:bodyPr/>
          <a:lstStyle/>
          <a:p>
            <a:fld id="{2B735503-9D21-443F-BC18-5459550EB72F}" type="slidenum">
              <a:rPr lang="zh-CN" altLang="en-US" smtClean="0"/>
              <a:t>8</a:t>
            </a:fld>
            <a:endParaRPr lang="zh-CN" altLang="en-US"/>
          </a:p>
        </p:txBody>
      </p:sp>
    </p:spTree>
    <p:extLst>
      <p:ext uri="{BB962C8B-B14F-4D97-AF65-F5344CB8AC3E}">
        <p14:creationId xmlns:p14="http://schemas.microsoft.com/office/powerpoint/2010/main" val="353156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32F44-9989-A4CC-9D99-975431C25A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1558889-0BDA-344F-F2FB-593842DF198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478FA16-2BC7-6C4F-5891-ACB5C04B826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817135D-B291-CCC4-7CCE-1E569A1AC904}"/>
              </a:ext>
            </a:extLst>
          </p:cNvPr>
          <p:cNvSpPr>
            <a:spLocks noGrp="1"/>
          </p:cNvSpPr>
          <p:nvPr>
            <p:ph type="sldNum" sz="quarter" idx="5"/>
          </p:nvPr>
        </p:nvSpPr>
        <p:spPr/>
        <p:txBody>
          <a:bodyPr/>
          <a:lstStyle/>
          <a:p>
            <a:fld id="{2B735503-9D21-443F-BC18-5459550EB72F}" type="slidenum">
              <a:rPr lang="zh-CN" altLang="en-US" smtClean="0"/>
              <a:t>9</a:t>
            </a:fld>
            <a:endParaRPr lang="zh-CN" altLang="en-US"/>
          </a:p>
        </p:txBody>
      </p:sp>
    </p:spTree>
    <p:extLst>
      <p:ext uri="{BB962C8B-B14F-4D97-AF65-F5344CB8AC3E}">
        <p14:creationId xmlns:p14="http://schemas.microsoft.com/office/powerpoint/2010/main" val="328727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7B87E-5BD3-9920-FE6D-F3A61CA0C55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F894EEF-1057-0B9A-FD16-E6218934304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58D664-53C9-98AD-E2AF-30F001E8EDF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CC31416-8AC4-9F22-7C42-FD8F50AA4AD9}"/>
              </a:ext>
            </a:extLst>
          </p:cNvPr>
          <p:cNvSpPr>
            <a:spLocks noGrp="1"/>
          </p:cNvSpPr>
          <p:nvPr>
            <p:ph type="sldNum" sz="quarter" idx="5"/>
          </p:nvPr>
        </p:nvSpPr>
        <p:spPr/>
        <p:txBody>
          <a:bodyPr/>
          <a:lstStyle/>
          <a:p>
            <a:fld id="{2B735503-9D21-443F-BC18-5459550EB72F}" type="slidenum">
              <a:rPr lang="zh-CN" altLang="en-US" smtClean="0"/>
              <a:t>10</a:t>
            </a:fld>
            <a:endParaRPr lang="zh-CN" altLang="en-US"/>
          </a:p>
        </p:txBody>
      </p:sp>
    </p:spTree>
    <p:extLst>
      <p:ext uri="{BB962C8B-B14F-4D97-AF65-F5344CB8AC3E}">
        <p14:creationId xmlns:p14="http://schemas.microsoft.com/office/powerpoint/2010/main" val="176292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8CBBB-93D6-C045-1118-4BF27311A8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CDD2C6-434B-B600-7C89-CCB08BA643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A5DFF26-5681-EA45-1A0F-3FD3AFC58DE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C9C8869-11DF-C215-0816-4ADD00756E32}"/>
              </a:ext>
            </a:extLst>
          </p:cNvPr>
          <p:cNvSpPr>
            <a:spLocks noGrp="1"/>
          </p:cNvSpPr>
          <p:nvPr>
            <p:ph type="sldNum" sz="quarter" idx="5"/>
          </p:nvPr>
        </p:nvSpPr>
        <p:spPr/>
        <p:txBody>
          <a:bodyPr/>
          <a:lstStyle/>
          <a:p>
            <a:fld id="{2B735503-9D21-443F-BC18-5459550EB72F}" type="slidenum">
              <a:rPr lang="zh-CN" altLang="en-US" smtClean="0"/>
              <a:t>11</a:t>
            </a:fld>
            <a:endParaRPr lang="zh-CN" altLang="en-US"/>
          </a:p>
        </p:txBody>
      </p:sp>
    </p:spTree>
    <p:extLst>
      <p:ext uri="{BB962C8B-B14F-4D97-AF65-F5344CB8AC3E}">
        <p14:creationId xmlns:p14="http://schemas.microsoft.com/office/powerpoint/2010/main" val="390712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5968C-0AE8-0AC7-9B47-9221D71150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86E24CA-7D85-FEEC-A8A7-C0136CB1BE6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4D84DA-5B8A-B7D9-22DF-07559315ADA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8558248-412F-911A-EBC4-399A439EAC8C}"/>
              </a:ext>
            </a:extLst>
          </p:cNvPr>
          <p:cNvSpPr>
            <a:spLocks noGrp="1"/>
          </p:cNvSpPr>
          <p:nvPr>
            <p:ph type="sldNum" sz="quarter" idx="5"/>
          </p:nvPr>
        </p:nvSpPr>
        <p:spPr/>
        <p:txBody>
          <a:bodyPr/>
          <a:lstStyle/>
          <a:p>
            <a:fld id="{2B735503-9D21-443F-BC18-5459550EB72F}" type="slidenum">
              <a:rPr lang="zh-CN" altLang="en-US" smtClean="0"/>
              <a:t>12</a:t>
            </a:fld>
            <a:endParaRPr lang="zh-CN" altLang="en-US"/>
          </a:p>
        </p:txBody>
      </p:sp>
    </p:spTree>
    <p:extLst>
      <p:ext uri="{BB962C8B-B14F-4D97-AF65-F5344CB8AC3E}">
        <p14:creationId xmlns:p14="http://schemas.microsoft.com/office/powerpoint/2010/main" val="131728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8ECC-5CA0-A142-2095-FA3BBDAD6A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F4FD32-BCB0-028A-1A0F-97DC49F1D7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E7788D-F2C1-1FDD-D4BD-B10886BD80E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0EC6292-F70A-6A88-E015-17CE67C636A7}"/>
              </a:ext>
            </a:extLst>
          </p:cNvPr>
          <p:cNvSpPr>
            <a:spLocks noGrp="1"/>
          </p:cNvSpPr>
          <p:nvPr>
            <p:ph type="sldNum" sz="quarter" idx="5"/>
          </p:nvPr>
        </p:nvSpPr>
        <p:spPr/>
        <p:txBody>
          <a:bodyPr/>
          <a:lstStyle/>
          <a:p>
            <a:fld id="{2B735503-9D21-443F-BC18-5459550EB72F}" type="slidenum">
              <a:rPr lang="zh-CN" altLang="en-US" smtClean="0"/>
              <a:t>13</a:t>
            </a:fld>
            <a:endParaRPr lang="zh-CN" altLang="en-US"/>
          </a:p>
        </p:txBody>
      </p:sp>
    </p:spTree>
    <p:extLst>
      <p:ext uri="{BB962C8B-B14F-4D97-AF65-F5344CB8AC3E}">
        <p14:creationId xmlns:p14="http://schemas.microsoft.com/office/powerpoint/2010/main" val="228554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823A7-0E00-7F9E-8FEE-73792A73CB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5504BF-FB44-2DCD-088A-39B1341A6E1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3FCFFD4-EDA3-E712-2993-0B916D64DB1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30D00DF-BDC0-5845-F13A-FD75AB755F4B}"/>
              </a:ext>
            </a:extLst>
          </p:cNvPr>
          <p:cNvSpPr>
            <a:spLocks noGrp="1"/>
          </p:cNvSpPr>
          <p:nvPr>
            <p:ph type="sldNum" sz="quarter" idx="5"/>
          </p:nvPr>
        </p:nvSpPr>
        <p:spPr/>
        <p:txBody>
          <a:bodyPr/>
          <a:lstStyle/>
          <a:p>
            <a:fld id="{2B735503-9D21-443F-BC18-5459550EB72F}" type="slidenum">
              <a:rPr lang="zh-CN" altLang="en-US" smtClean="0"/>
              <a:t>14</a:t>
            </a:fld>
            <a:endParaRPr lang="zh-CN" altLang="en-US"/>
          </a:p>
        </p:txBody>
      </p:sp>
    </p:spTree>
    <p:extLst>
      <p:ext uri="{BB962C8B-B14F-4D97-AF65-F5344CB8AC3E}">
        <p14:creationId xmlns:p14="http://schemas.microsoft.com/office/powerpoint/2010/main" val="148602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C6968-29E7-1079-A05C-1763D0985C5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FA4334-ED09-5436-DABA-F3D6D74EC2D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D03643-2420-E1A7-F78E-4BEBDD4D0C8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CECFE6F-D995-4AC8-95C7-F7D6773C8F05}"/>
              </a:ext>
            </a:extLst>
          </p:cNvPr>
          <p:cNvSpPr>
            <a:spLocks noGrp="1"/>
          </p:cNvSpPr>
          <p:nvPr>
            <p:ph type="sldNum" sz="quarter" idx="5"/>
          </p:nvPr>
        </p:nvSpPr>
        <p:spPr/>
        <p:txBody>
          <a:bodyPr/>
          <a:lstStyle/>
          <a:p>
            <a:fld id="{2B735503-9D21-443F-BC18-5459550EB72F}" type="slidenum">
              <a:rPr lang="zh-CN" altLang="en-US" smtClean="0"/>
              <a:t>15</a:t>
            </a:fld>
            <a:endParaRPr lang="zh-CN" altLang="en-US"/>
          </a:p>
        </p:txBody>
      </p:sp>
    </p:spTree>
    <p:extLst>
      <p:ext uri="{BB962C8B-B14F-4D97-AF65-F5344CB8AC3E}">
        <p14:creationId xmlns:p14="http://schemas.microsoft.com/office/powerpoint/2010/main" val="3047465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2"/>
        </a:solid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A26CB4E6-3D90-A79D-A95D-C61ED6B40ECA}"/>
              </a:ext>
            </a:extLst>
          </p:cNvPr>
          <p:cNvSpPr/>
          <p:nvPr userDrawn="1"/>
        </p:nvSpPr>
        <p:spPr>
          <a:xfrm>
            <a:off x="0" y="0"/>
            <a:ext cx="12192000" cy="6845300"/>
          </a:xfrm>
          <a:prstGeom prst="rect">
            <a:avLst/>
          </a:prstGeom>
          <a:blipFill>
            <a:blip r:embed="rId4" cstate="email">
              <a:alphaModFix amt="2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组合 220">
            <a:extLst>
              <a:ext uri="{FF2B5EF4-FFF2-40B4-BE49-F238E27FC236}">
                <a16:creationId xmlns:a16="http://schemas.microsoft.com/office/drawing/2014/main" id="{E9C63AC9-EBEE-26BF-838D-004D78D876E5}"/>
              </a:ext>
            </a:extLst>
          </p:cNvPr>
          <p:cNvGrpSpPr/>
          <p:nvPr userDrawn="1"/>
        </p:nvGrpSpPr>
        <p:grpSpPr>
          <a:xfrm>
            <a:off x="-2227684" y="295291"/>
            <a:ext cx="16894114" cy="17857985"/>
            <a:chOff x="-2227684" y="295291"/>
            <a:chExt cx="16894114" cy="17857985"/>
          </a:xfrm>
        </p:grpSpPr>
        <p:sp>
          <p:nvSpPr>
            <p:cNvPr id="172" name="空心弧 171">
              <a:extLst>
                <a:ext uri="{FF2B5EF4-FFF2-40B4-BE49-F238E27FC236}">
                  <a16:creationId xmlns:a16="http://schemas.microsoft.com/office/drawing/2014/main" id="{7980ACD1-6537-32A4-A775-F319CB05FB0A}"/>
                </a:ext>
              </a:extLst>
            </p:cNvPr>
            <p:cNvSpPr/>
            <p:nvPr userDrawn="1"/>
          </p:nvSpPr>
          <p:spPr>
            <a:xfrm>
              <a:off x="-2227684" y="1256623"/>
              <a:ext cx="16894114" cy="16894114"/>
            </a:xfrm>
            <a:prstGeom prst="blockArc">
              <a:avLst>
                <a:gd name="adj1" fmla="val 13796089"/>
                <a:gd name="adj2" fmla="val 18597383"/>
                <a:gd name="adj3" fmla="val 24635"/>
              </a:avLst>
            </a:prstGeom>
            <a:no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
          <p:nvSpPr>
            <p:cNvPr id="173" name="空心弧 172">
              <a:extLst>
                <a:ext uri="{FF2B5EF4-FFF2-40B4-BE49-F238E27FC236}">
                  <a16:creationId xmlns:a16="http://schemas.microsoft.com/office/drawing/2014/main" id="{D11412C0-1743-164D-32A2-433B14B2266B}"/>
                </a:ext>
              </a:extLst>
            </p:cNvPr>
            <p:cNvSpPr/>
            <p:nvPr userDrawn="1"/>
          </p:nvSpPr>
          <p:spPr>
            <a:xfrm>
              <a:off x="-2227684" y="1403984"/>
              <a:ext cx="16894114" cy="16749292"/>
            </a:xfrm>
            <a:prstGeom prst="blockArc">
              <a:avLst>
                <a:gd name="adj1" fmla="val 13862254"/>
                <a:gd name="adj2" fmla="val 18519526"/>
                <a:gd name="adj3" fmla="val 23605"/>
              </a:avLst>
            </a:prstGeom>
            <a:no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nvGrpSpPr>
            <p:cNvPr id="174" name="组合 173">
              <a:extLst>
                <a:ext uri="{FF2B5EF4-FFF2-40B4-BE49-F238E27FC236}">
                  <a16:creationId xmlns:a16="http://schemas.microsoft.com/office/drawing/2014/main" id="{4544B748-764C-3C6F-8420-81BED6EF3B5B}"/>
                </a:ext>
              </a:extLst>
            </p:cNvPr>
            <p:cNvGrpSpPr/>
            <p:nvPr userDrawn="1"/>
          </p:nvGrpSpPr>
          <p:grpSpPr>
            <a:xfrm>
              <a:off x="8261109" y="5260621"/>
              <a:ext cx="1510298" cy="1510293"/>
              <a:chOff x="8036137" y="5347707"/>
              <a:chExt cx="1510298" cy="1510293"/>
            </a:xfrm>
          </p:grpSpPr>
          <p:sp>
            <p:nvSpPr>
              <p:cNvPr id="175" name="空心弧 174">
                <a:extLst>
                  <a:ext uri="{FF2B5EF4-FFF2-40B4-BE49-F238E27FC236}">
                    <a16:creationId xmlns:a16="http://schemas.microsoft.com/office/drawing/2014/main" id="{ADF741BD-C750-9CEA-EC4B-A57A75BA5F67}"/>
                  </a:ext>
                </a:extLst>
              </p:cNvPr>
              <p:cNvSpPr/>
              <p:nvPr/>
            </p:nvSpPr>
            <p:spPr>
              <a:xfrm>
                <a:off x="8573187" y="6033906"/>
                <a:ext cx="489170" cy="489170"/>
              </a:xfrm>
              <a:prstGeom prst="blockArc">
                <a:avLst>
                  <a:gd name="adj1" fmla="val 11500296"/>
                  <a:gd name="adj2" fmla="val 19063169"/>
                  <a:gd name="adj3" fmla="val 70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空心弧 175">
                <a:extLst>
                  <a:ext uri="{FF2B5EF4-FFF2-40B4-BE49-F238E27FC236}">
                    <a16:creationId xmlns:a16="http://schemas.microsoft.com/office/drawing/2014/main" id="{8EC1ACC1-307E-FDE7-23C0-DC65B452D477}"/>
                  </a:ext>
                </a:extLst>
              </p:cNvPr>
              <p:cNvSpPr/>
              <p:nvPr/>
            </p:nvSpPr>
            <p:spPr>
              <a:xfrm>
                <a:off x="8405817" y="5814830"/>
                <a:ext cx="866089" cy="866089"/>
              </a:xfrm>
              <a:prstGeom prst="blockArc">
                <a:avLst>
                  <a:gd name="adj1" fmla="val 11932563"/>
                  <a:gd name="adj2" fmla="val 19048380"/>
                  <a:gd name="adj3" fmla="val 5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7" name="空心弧 176">
                <a:extLst>
                  <a:ext uri="{FF2B5EF4-FFF2-40B4-BE49-F238E27FC236}">
                    <a16:creationId xmlns:a16="http://schemas.microsoft.com/office/drawing/2014/main" id="{FAAF5615-E5B1-0FEC-DA38-058CD97AA422}"/>
                  </a:ext>
                </a:extLst>
              </p:cNvPr>
              <p:cNvSpPr/>
              <p:nvPr/>
            </p:nvSpPr>
            <p:spPr>
              <a:xfrm>
                <a:off x="8210555" y="5600699"/>
                <a:ext cx="1179741" cy="1179739"/>
              </a:xfrm>
              <a:prstGeom prst="blockArc">
                <a:avLst>
                  <a:gd name="adj1" fmla="val 11705164"/>
                  <a:gd name="adj2" fmla="val 18993203"/>
                  <a:gd name="adj3" fmla="val 33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8" name="空心弧 177">
                <a:extLst>
                  <a:ext uri="{FF2B5EF4-FFF2-40B4-BE49-F238E27FC236}">
                    <a16:creationId xmlns:a16="http://schemas.microsoft.com/office/drawing/2014/main" id="{BB188CDC-5FC8-91C3-4A1A-4F6734302400}"/>
                  </a:ext>
                </a:extLst>
              </p:cNvPr>
              <p:cNvSpPr/>
              <p:nvPr/>
            </p:nvSpPr>
            <p:spPr>
              <a:xfrm>
                <a:off x="8036137" y="5347707"/>
                <a:ext cx="1510298" cy="1510293"/>
              </a:xfrm>
              <a:prstGeom prst="blockArc">
                <a:avLst>
                  <a:gd name="adj1" fmla="val 11605872"/>
                  <a:gd name="adj2" fmla="val 19312825"/>
                  <a:gd name="adj3" fmla="val 48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9" name="组合 178">
              <a:extLst>
                <a:ext uri="{FF2B5EF4-FFF2-40B4-BE49-F238E27FC236}">
                  <a16:creationId xmlns:a16="http://schemas.microsoft.com/office/drawing/2014/main" id="{E9578FE8-3988-EC2D-E378-1647D42426C9}"/>
                </a:ext>
              </a:extLst>
            </p:cNvPr>
            <p:cNvGrpSpPr/>
            <p:nvPr userDrawn="1"/>
          </p:nvGrpSpPr>
          <p:grpSpPr>
            <a:xfrm>
              <a:off x="7480059" y="5059734"/>
              <a:ext cx="1510298" cy="1510293"/>
              <a:chOff x="7255087" y="5146820"/>
              <a:chExt cx="1510298" cy="1510293"/>
            </a:xfrm>
          </p:grpSpPr>
          <p:sp>
            <p:nvSpPr>
              <p:cNvPr id="180" name="空心弧 179">
                <a:extLst>
                  <a:ext uri="{FF2B5EF4-FFF2-40B4-BE49-F238E27FC236}">
                    <a16:creationId xmlns:a16="http://schemas.microsoft.com/office/drawing/2014/main" id="{A892F983-1E81-6E72-464D-8A60CB62A8B5}"/>
                  </a:ext>
                </a:extLst>
              </p:cNvPr>
              <p:cNvSpPr/>
              <p:nvPr/>
            </p:nvSpPr>
            <p:spPr>
              <a:xfrm>
                <a:off x="7255087" y="5146820"/>
                <a:ext cx="1510298" cy="1510293"/>
              </a:xfrm>
              <a:prstGeom prst="blockArc">
                <a:avLst>
                  <a:gd name="adj1" fmla="val 12257928"/>
                  <a:gd name="adj2" fmla="val 19165622"/>
                  <a:gd name="adj3" fmla="val 27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1" name="空心弧 180">
                <a:extLst>
                  <a:ext uri="{FF2B5EF4-FFF2-40B4-BE49-F238E27FC236}">
                    <a16:creationId xmlns:a16="http://schemas.microsoft.com/office/drawing/2014/main" id="{E68FEB77-4BE3-120F-9390-F0A404C3A32F}"/>
                  </a:ext>
                </a:extLst>
              </p:cNvPr>
              <p:cNvSpPr/>
              <p:nvPr/>
            </p:nvSpPr>
            <p:spPr>
              <a:xfrm>
                <a:off x="7566114" y="5375728"/>
                <a:ext cx="976604" cy="976600"/>
              </a:xfrm>
              <a:prstGeom prst="blockArc">
                <a:avLst>
                  <a:gd name="adj1" fmla="val 12090466"/>
                  <a:gd name="adj2" fmla="val 18640854"/>
                  <a:gd name="adj3" fmla="val 38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空心弧 181">
                <a:extLst>
                  <a:ext uri="{FF2B5EF4-FFF2-40B4-BE49-F238E27FC236}">
                    <a16:creationId xmlns:a16="http://schemas.microsoft.com/office/drawing/2014/main" id="{57AB5783-CF72-D0B3-2409-DF0AC680C1C1}"/>
                  </a:ext>
                </a:extLst>
              </p:cNvPr>
              <p:cNvSpPr/>
              <p:nvPr/>
            </p:nvSpPr>
            <p:spPr>
              <a:xfrm>
                <a:off x="7830048" y="5560767"/>
                <a:ext cx="508128" cy="508126"/>
              </a:xfrm>
              <a:prstGeom prst="blockArc">
                <a:avLst>
                  <a:gd name="adj1" fmla="val 10990058"/>
                  <a:gd name="adj2" fmla="val 18641769"/>
                  <a:gd name="adj3" fmla="val 112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83" name="组合 182">
              <a:extLst>
                <a:ext uri="{FF2B5EF4-FFF2-40B4-BE49-F238E27FC236}">
                  <a16:creationId xmlns:a16="http://schemas.microsoft.com/office/drawing/2014/main" id="{E051754E-41F5-52CA-00EE-F81FEF112465}"/>
                </a:ext>
              </a:extLst>
            </p:cNvPr>
            <p:cNvGrpSpPr/>
            <p:nvPr userDrawn="1"/>
          </p:nvGrpSpPr>
          <p:grpSpPr>
            <a:xfrm>
              <a:off x="6899403" y="4735679"/>
              <a:ext cx="1354564" cy="1229354"/>
              <a:chOff x="6674431" y="4822765"/>
              <a:chExt cx="1354564" cy="1229354"/>
            </a:xfrm>
          </p:grpSpPr>
          <p:sp>
            <p:nvSpPr>
              <p:cNvPr id="184" name="空心弧 183">
                <a:extLst>
                  <a:ext uri="{FF2B5EF4-FFF2-40B4-BE49-F238E27FC236}">
                    <a16:creationId xmlns:a16="http://schemas.microsoft.com/office/drawing/2014/main" id="{DDCC615D-E307-C6D3-3DF9-124218CFF232}"/>
                  </a:ext>
                </a:extLst>
              </p:cNvPr>
              <p:cNvSpPr/>
              <p:nvPr/>
            </p:nvSpPr>
            <p:spPr>
              <a:xfrm>
                <a:off x="6674431" y="4822765"/>
                <a:ext cx="1354564" cy="1229354"/>
              </a:xfrm>
              <a:prstGeom prst="blockArc">
                <a:avLst>
                  <a:gd name="adj1" fmla="val 10640535"/>
                  <a:gd name="adj2" fmla="val 20150232"/>
                  <a:gd name="adj3" fmla="val 31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空心弧 184">
                <a:extLst>
                  <a:ext uri="{FF2B5EF4-FFF2-40B4-BE49-F238E27FC236}">
                    <a16:creationId xmlns:a16="http://schemas.microsoft.com/office/drawing/2014/main" id="{32E567D7-0D45-6D40-6DCD-E77A5E4899D9}"/>
                  </a:ext>
                </a:extLst>
              </p:cNvPr>
              <p:cNvSpPr/>
              <p:nvPr/>
            </p:nvSpPr>
            <p:spPr>
              <a:xfrm>
                <a:off x="6854806" y="5032693"/>
                <a:ext cx="1043143" cy="946719"/>
              </a:xfrm>
              <a:prstGeom prst="blockArc">
                <a:avLst>
                  <a:gd name="adj1" fmla="val 10837843"/>
                  <a:gd name="adj2" fmla="val 19372990"/>
                  <a:gd name="adj3" fmla="val 40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6" name="空心弧 185">
                <a:extLst>
                  <a:ext uri="{FF2B5EF4-FFF2-40B4-BE49-F238E27FC236}">
                    <a16:creationId xmlns:a16="http://schemas.microsoft.com/office/drawing/2014/main" id="{D4552196-3D78-644A-A4F2-9F3A68F3FC13}"/>
                  </a:ext>
                </a:extLst>
              </p:cNvPr>
              <p:cNvSpPr/>
              <p:nvPr/>
            </p:nvSpPr>
            <p:spPr>
              <a:xfrm>
                <a:off x="6969668" y="5235332"/>
                <a:ext cx="843802" cy="765804"/>
              </a:xfrm>
              <a:prstGeom prst="blockArc">
                <a:avLst>
                  <a:gd name="adj1" fmla="val 11541118"/>
                  <a:gd name="adj2" fmla="val 18125634"/>
                  <a:gd name="adj3" fmla="val 44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87" name="组合 186">
              <a:extLst>
                <a:ext uri="{FF2B5EF4-FFF2-40B4-BE49-F238E27FC236}">
                  <a16:creationId xmlns:a16="http://schemas.microsoft.com/office/drawing/2014/main" id="{B99FF52B-BB70-65AB-0515-04D3696EA128}"/>
                </a:ext>
              </a:extLst>
            </p:cNvPr>
            <p:cNvGrpSpPr/>
            <p:nvPr userDrawn="1"/>
          </p:nvGrpSpPr>
          <p:grpSpPr>
            <a:xfrm>
              <a:off x="7561691" y="4646891"/>
              <a:ext cx="1257801" cy="1122509"/>
              <a:chOff x="7336719" y="4733977"/>
              <a:chExt cx="1257801" cy="1122509"/>
            </a:xfrm>
          </p:grpSpPr>
          <p:sp>
            <p:nvSpPr>
              <p:cNvPr id="188" name="空心弧 187">
                <a:extLst>
                  <a:ext uri="{FF2B5EF4-FFF2-40B4-BE49-F238E27FC236}">
                    <a16:creationId xmlns:a16="http://schemas.microsoft.com/office/drawing/2014/main" id="{DD1E87B3-3CB5-1FCE-02EE-ED3E55DBB4B6}"/>
                  </a:ext>
                </a:extLst>
              </p:cNvPr>
              <p:cNvSpPr/>
              <p:nvPr/>
            </p:nvSpPr>
            <p:spPr>
              <a:xfrm>
                <a:off x="7446887" y="4733977"/>
                <a:ext cx="1147633" cy="1044009"/>
              </a:xfrm>
              <a:prstGeom prst="blockArc">
                <a:avLst>
                  <a:gd name="adj1" fmla="val 13340109"/>
                  <a:gd name="adj2" fmla="val 19838045"/>
                  <a:gd name="adj3" fmla="val 4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9" name="空心弧 188">
                <a:extLst>
                  <a:ext uri="{FF2B5EF4-FFF2-40B4-BE49-F238E27FC236}">
                    <a16:creationId xmlns:a16="http://schemas.microsoft.com/office/drawing/2014/main" id="{0B0C9F4A-B018-9CC5-8EF1-1A87D2D6EDBD}"/>
                  </a:ext>
                </a:extLst>
              </p:cNvPr>
              <p:cNvSpPr/>
              <p:nvPr/>
            </p:nvSpPr>
            <p:spPr>
              <a:xfrm>
                <a:off x="7514312" y="4919850"/>
                <a:ext cx="915670" cy="832991"/>
              </a:xfrm>
              <a:prstGeom prst="blockArc">
                <a:avLst>
                  <a:gd name="adj1" fmla="val 14373041"/>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空心弧 189">
                <a:extLst>
                  <a:ext uri="{FF2B5EF4-FFF2-40B4-BE49-F238E27FC236}">
                    <a16:creationId xmlns:a16="http://schemas.microsoft.com/office/drawing/2014/main" id="{F3391F21-2C2D-1C93-095B-9E49707DB686}"/>
                  </a:ext>
                </a:extLst>
              </p:cNvPr>
              <p:cNvSpPr/>
              <p:nvPr/>
            </p:nvSpPr>
            <p:spPr>
              <a:xfrm>
                <a:off x="7336719" y="5023495"/>
                <a:ext cx="915670" cy="832991"/>
              </a:xfrm>
              <a:prstGeom prst="blockArc">
                <a:avLst>
                  <a:gd name="adj1" fmla="val 16618944"/>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1" name="组合 190">
              <a:extLst>
                <a:ext uri="{FF2B5EF4-FFF2-40B4-BE49-F238E27FC236}">
                  <a16:creationId xmlns:a16="http://schemas.microsoft.com/office/drawing/2014/main" id="{42EF8A8F-F116-0F5C-BBFA-5726F82C1093}"/>
                </a:ext>
              </a:extLst>
            </p:cNvPr>
            <p:cNvGrpSpPr/>
            <p:nvPr userDrawn="1"/>
          </p:nvGrpSpPr>
          <p:grpSpPr>
            <a:xfrm>
              <a:off x="8261651" y="4887685"/>
              <a:ext cx="1169859" cy="1211413"/>
              <a:chOff x="8036679" y="4974771"/>
              <a:chExt cx="1169859" cy="1211413"/>
            </a:xfrm>
          </p:grpSpPr>
          <p:sp>
            <p:nvSpPr>
              <p:cNvPr id="192" name="空心弧 191">
                <a:extLst>
                  <a:ext uri="{FF2B5EF4-FFF2-40B4-BE49-F238E27FC236}">
                    <a16:creationId xmlns:a16="http://schemas.microsoft.com/office/drawing/2014/main" id="{EB30BBF4-9F2B-BA6F-BE93-92046159CE0B}"/>
                  </a:ext>
                </a:extLst>
              </p:cNvPr>
              <p:cNvSpPr/>
              <p:nvPr/>
            </p:nvSpPr>
            <p:spPr>
              <a:xfrm>
                <a:off x="8036679" y="4974771"/>
                <a:ext cx="1169859" cy="1064228"/>
              </a:xfrm>
              <a:prstGeom prst="blockArc">
                <a:avLst>
                  <a:gd name="adj1" fmla="val 12789483"/>
                  <a:gd name="adj2" fmla="val 21578308"/>
                  <a:gd name="adj3" fmla="val 3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3" name="空心弧 192">
                <a:extLst>
                  <a:ext uri="{FF2B5EF4-FFF2-40B4-BE49-F238E27FC236}">
                    <a16:creationId xmlns:a16="http://schemas.microsoft.com/office/drawing/2014/main" id="{4186F668-FC47-CDA6-A1A6-E269891BF31E}"/>
                  </a:ext>
                </a:extLst>
              </p:cNvPr>
              <p:cNvSpPr/>
              <p:nvPr/>
            </p:nvSpPr>
            <p:spPr>
              <a:xfrm>
                <a:off x="8042865" y="5146820"/>
                <a:ext cx="1062076" cy="1039364"/>
              </a:xfrm>
              <a:prstGeom prst="blockArc">
                <a:avLst>
                  <a:gd name="adj1" fmla="val 14378932"/>
                  <a:gd name="adj2" fmla="val 19700926"/>
                  <a:gd name="adj3" fmla="val 41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4" name="空心弧 193">
                <a:extLst>
                  <a:ext uri="{FF2B5EF4-FFF2-40B4-BE49-F238E27FC236}">
                    <a16:creationId xmlns:a16="http://schemas.microsoft.com/office/drawing/2014/main" id="{0915852D-CCA1-185A-76CC-CBF3329EA9D0}"/>
                  </a:ext>
                </a:extLst>
              </p:cNvPr>
              <p:cNvSpPr/>
              <p:nvPr/>
            </p:nvSpPr>
            <p:spPr>
              <a:xfrm>
                <a:off x="8436168" y="5281209"/>
                <a:ext cx="263462" cy="257828"/>
              </a:xfrm>
              <a:prstGeom prst="blockArc">
                <a:avLst>
                  <a:gd name="adj1" fmla="val 13496643"/>
                  <a:gd name="adj2" fmla="val 20950485"/>
                  <a:gd name="adj3" fmla="val 108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5" name="组合 194">
              <a:extLst>
                <a:ext uri="{FF2B5EF4-FFF2-40B4-BE49-F238E27FC236}">
                  <a16:creationId xmlns:a16="http://schemas.microsoft.com/office/drawing/2014/main" id="{D55CBB6A-B96D-45E6-E8DA-C98069580AE7}"/>
                </a:ext>
              </a:extLst>
            </p:cNvPr>
            <p:cNvGrpSpPr/>
            <p:nvPr userDrawn="1"/>
          </p:nvGrpSpPr>
          <p:grpSpPr>
            <a:xfrm flipH="1">
              <a:off x="2651623" y="4665732"/>
              <a:ext cx="2872004" cy="2124023"/>
              <a:chOff x="3533540" y="3736845"/>
              <a:chExt cx="2872004" cy="2124023"/>
            </a:xfrm>
          </p:grpSpPr>
          <p:grpSp>
            <p:nvGrpSpPr>
              <p:cNvPr id="196" name="组合 195">
                <a:extLst>
                  <a:ext uri="{FF2B5EF4-FFF2-40B4-BE49-F238E27FC236}">
                    <a16:creationId xmlns:a16="http://schemas.microsoft.com/office/drawing/2014/main" id="{449E9B0B-BE8F-82DA-84E2-46784AB72A5A}"/>
                  </a:ext>
                </a:extLst>
              </p:cNvPr>
              <p:cNvGrpSpPr/>
              <p:nvPr/>
            </p:nvGrpSpPr>
            <p:grpSpPr>
              <a:xfrm>
                <a:off x="4895246" y="4350575"/>
                <a:ext cx="1510298" cy="1510293"/>
                <a:chOff x="8036137" y="5347707"/>
                <a:chExt cx="1510298" cy="1510293"/>
              </a:xfrm>
            </p:grpSpPr>
            <p:sp>
              <p:nvSpPr>
                <p:cNvPr id="213" name="空心弧 212">
                  <a:extLst>
                    <a:ext uri="{FF2B5EF4-FFF2-40B4-BE49-F238E27FC236}">
                      <a16:creationId xmlns:a16="http://schemas.microsoft.com/office/drawing/2014/main" id="{CF734DF4-52DD-58D9-A05F-E3226A88615C}"/>
                    </a:ext>
                  </a:extLst>
                </p:cNvPr>
                <p:cNvSpPr/>
                <p:nvPr/>
              </p:nvSpPr>
              <p:spPr>
                <a:xfrm>
                  <a:off x="8573187" y="6033906"/>
                  <a:ext cx="489170" cy="489170"/>
                </a:xfrm>
                <a:prstGeom prst="blockArc">
                  <a:avLst>
                    <a:gd name="adj1" fmla="val 11500296"/>
                    <a:gd name="adj2" fmla="val 19063169"/>
                    <a:gd name="adj3" fmla="val 70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4" name="空心弧 213">
                  <a:extLst>
                    <a:ext uri="{FF2B5EF4-FFF2-40B4-BE49-F238E27FC236}">
                      <a16:creationId xmlns:a16="http://schemas.microsoft.com/office/drawing/2014/main" id="{EEC3C100-F8D8-8239-6ACE-6F48BEE9F13F}"/>
                    </a:ext>
                  </a:extLst>
                </p:cNvPr>
                <p:cNvSpPr/>
                <p:nvPr/>
              </p:nvSpPr>
              <p:spPr>
                <a:xfrm>
                  <a:off x="8405817" y="5814830"/>
                  <a:ext cx="866089" cy="866089"/>
                </a:xfrm>
                <a:prstGeom prst="blockArc">
                  <a:avLst>
                    <a:gd name="adj1" fmla="val 11932563"/>
                    <a:gd name="adj2" fmla="val 19048380"/>
                    <a:gd name="adj3" fmla="val 5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5" name="空心弧 214">
                  <a:extLst>
                    <a:ext uri="{FF2B5EF4-FFF2-40B4-BE49-F238E27FC236}">
                      <a16:creationId xmlns:a16="http://schemas.microsoft.com/office/drawing/2014/main" id="{940EEC1B-F3AA-1835-6284-F3E86DB07388}"/>
                    </a:ext>
                  </a:extLst>
                </p:cNvPr>
                <p:cNvSpPr/>
                <p:nvPr/>
              </p:nvSpPr>
              <p:spPr>
                <a:xfrm>
                  <a:off x="8210555" y="5600699"/>
                  <a:ext cx="1179741" cy="1179739"/>
                </a:xfrm>
                <a:prstGeom prst="blockArc">
                  <a:avLst>
                    <a:gd name="adj1" fmla="val 11705164"/>
                    <a:gd name="adj2" fmla="val 18993203"/>
                    <a:gd name="adj3" fmla="val 33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6" name="空心弧 215">
                  <a:extLst>
                    <a:ext uri="{FF2B5EF4-FFF2-40B4-BE49-F238E27FC236}">
                      <a16:creationId xmlns:a16="http://schemas.microsoft.com/office/drawing/2014/main" id="{8E0B4CA1-1106-A69C-B32A-EC55E495701D}"/>
                    </a:ext>
                  </a:extLst>
                </p:cNvPr>
                <p:cNvSpPr/>
                <p:nvPr/>
              </p:nvSpPr>
              <p:spPr>
                <a:xfrm>
                  <a:off x="8036137" y="5347707"/>
                  <a:ext cx="1510298" cy="1510293"/>
                </a:xfrm>
                <a:prstGeom prst="blockArc">
                  <a:avLst>
                    <a:gd name="adj1" fmla="val 11605872"/>
                    <a:gd name="adj2" fmla="val 19312825"/>
                    <a:gd name="adj3" fmla="val 48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7" name="组合 196">
                <a:extLst>
                  <a:ext uri="{FF2B5EF4-FFF2-40B4-BE49-F238E27FC236}">
                    <a16:creationId xmlns:a16="http://schemas.microsoft.com/office/drawing/2014/main" id="{786DB746-D6B2-B96D-02C6-42496DFDE559}"/>
                  </a:ext>
                </a:extLst>
              </p:cNvPr>
              <p:cNvGrpSpPr/>
              <p:nvPr/>
            </p:nvGrpSpPr>
            <p:grpSpPr>
              <a:xfrm>
                <a:off x="4114196" y="4149688"/>
                <a:ext cx="1510298" cy="1510293"/>
                <a:chOff x="7255087" y="5146820"/>
                <a:chExt cx="1510298" cy="1510293"/>
              </a:xfrm>
            </p:grpSpPr>
            <p:sp>
              <p:nvSpPr>
                <p:cNvPr id="210" name="空心弧 209">
                  <a:extLst>
                    <a:ext uri="{FF2B5EF4-FFF2-40B4-BE49-F238E27FC236}">
                      <a16:creationId xmlns:a16="http://schemas.microsoft.com/office/drawing/2014/main" id="{0638194B-C0DA-B878-2862-FA8FA19AE2A8}"/>
                    </a:ext>
                  </a:extLst>
                </p:cNvPr>
                <p:cNvSpPr/>
                <p:nvPr/>
              </p:nvSpPr>
              <p:spPr>
                <a:xfrm>
                  <a:off x="7255087" y="5146820"/>
                  <a:ext cx="1510298" cy="1510293"/>
                </a:xfrm>
                <a:prstGeom prst="blockArc">
                  <a:avLst>
                    <a:gd name="adj1" fmla="val 12257928"/>
                    <a:gd name="adj2" fmla="val 19165622"/>
                    <a:gd name="adj3" fmla="val 27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1" name="空心弧 210">
                  <a:extLst>
                    <a:ext uri="{FF2B5EF4-FFF2-40B4-BE49-F238E27FC236}">
                      <a16:creationId xmlns:a16="http://schemas.microsoft.com/office/drawing/2014/main" id="{AA945BB9-B80C-A863-CACC-1C7B48AFA74A}"/>
                    </a:ext>
                  </a:extLst>
                </p:cNvPr>
                <p:cNvSpPr/>
                <p:nvPr/>
              </p:nvSpPr>
              <p:spPr>
                <a:xfrm>
                  <a:off x="7566114" y="5375728"/>
                  <a:ext cx="976604" cy="976600"/>
                </a:xfrm>
                <a:prstGeom prst="blockArc">
                  <a:avLst>
                    <a:gd name="adj1" fmla="val 12090466"/>
                    <a:gd name="adj2" fmla="val 18640854"/>
                    <a:gd name="adj3" fmla="val 38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2" name="空心弧 211">
                  <a:extLst>
                    <a:ext uri="{FF2B5EF4-FFF2-40B4-BE49-F238E27FC236}">
                      <a16:creationId xmlns:a16="http://schemas.microsoft.com/office/drawing/2014/main" id="{9DCFF3EB-D8F5-0105-9176-51F12CB32A25}"/>
                    </a:ext>
                  </a:extLst>
                </p:cNvPr>
                <p:cNvSpPr/>
                <p:nvPr/>
              </p:nvSpPr>
              <p:spPr>
                <a:xfrm>
                  <a:off x="7830048" y="5560767"/>
                  <a:ext cx="508128" cy="508126"/>
                </a:xfrm>
                <a:prstGeom prst="blockArc">
                  <a:avLst>
                    <a:gd name="adj1" fmla="val 10990058"/>
                    <a:gd name="adj2" fmla="val 18641769"/>
                    <a:gd name="adj3" fmla="val 112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8" name="组合 197">
                <a:extLst>
                  <a:ext uri="{FF2B5EF4-FFF2-40B4-BE49-F238E27FC236}">
                    <a16:creationId xmlns:a16="http://schemas.microsoft.com/office/drawing/2014/main" id="{5B233EBF-5BD2-E0CC-AB2F-4EE8C17484C3}"/>
                  </a:ext>
                </a:extLst>
              </p:cNvPr>
              <p:cNvGrpSpPr/>
              <p:nvPr/>
            </p:nvGrpSpPr>
            <p:grpSpPr>
              <a:xfrm>
                <a:off x="3533540" y="3825633"/>
                <a:ext cx="1354564" cy="1229354"/>
                <a:chOff x="6674431" y="4822765"/>
                <a:chExt cx="1354564" cy="1229354"/>
              </a:xfrm>
            </p:grpSpPr>
            <p:sp>
              <p:nvSpPr>
                <p:cNvPr id="207" name="空心弧 206">
                  <a:extLst>
                    <a:ext uri="{FF2B5EF4-FFF2-40B4-BE49-F238E27FC236}">
                      <a16:creationId xmlns:a16="http://schemas.microsoft.com/office/drawing/2014/main" id="{546BAD15-1CCD-DCC9-425F-C43B6E75C367}"/>
                    </a:ext>
                  </a:extLst>
                </p:cNvPr>
                <p:cNvSpPr/>
                <p:nvPr/>
              </p:nvSpPr>
              <p:spPr>
                <a:xfrm>
                  <a:off x="6674431" y="4822765"/>
                  <a:ext cx="1354564" cy="1229354"/>
                </a:xfrm>
                <a:prstGeom prst="blockArc">
                  <a:avLst>
                    <a:gd name="adj1" fmla="val 10640535"/>
                    <a:gd name="adj2" fmla="val 20150232"/>
                    <a:gd name="adj3" fmla="val 31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8" name="空心弧 207">
                  <a:extLst>
                    <a:ext uri="{FF2B5EF4-FFF2-40B4-BE49-F238E27FC236}">
                      <a16:creationId xmlns:a16="http://schemas.microsoft.com/office/drawing/2014/main" id="{CDB3C9B7-E89F-A48B-331A-4C288D903FAD}"/>
                    </a:ext>
                  </a:extLst>
                </p:cNvPr>
                <p:cNvSpPr/>
                <p:nvPr/>
              </p:nvSpPr>
              <p:spPr>
                <a:xfrm>
                  <a:off x="6854806" y="5032693"/>
                  <a:ext cx="1043143" cy="946719"/>
                </a:xfrm>
                <a:prstGeom prst="blockArc">
                  <a:avLst>
                    <a:gd name="adj1" fmla="val 10837843"/>
                    <a:gd name="adj2" fmla="val 19372990"/>
                    <a:gd name="adj3" fmla="val 40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9" name="空心弧 208">
                  <a:extLst>
                    <a:ext uri="{FF2B5EF4-FFF2-40B4-BE49-F238E27FC236}">
                      <a16:creationId xmlns:a16="http://schemas.microsoft.com/office/drawing/2014/main" id="{CA679969-CCC6-301E-AB7A-B6FC0C12B758}"/>
                    </a:ext>
                  </a:extLst>
                </p:cNvPr>
                <p:cNvSpPr/>
                <p:nvPr/>
              </p:nvSpPr>
              <p:spPr>
                <a:xfrm>
                  <a:off x="6969668" y="5235332"/>
                  <a:ext cx="843802" cy="765804"/>
                </a:xfrm>
                <a:prstGeom prst="blockArc">
                  <a:avLst>
                    <a:gd name="adj1" fmla="val 11541118"/>
                    <a:gd name="adj2" fmla="val 18125634"/>
                    <a:gd name="adj3" fmla="val 44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9" name="组合 198">
                <a:extLst>
                  <a:ext uri="{FF2B5EF4-FFF2-40B4-BE49-F238E27FC236}">
                    <a16:creationId xmlns:a16="http://schemas.microsoft.com/office/drawing/2014/main" id="{70459ADA-14E4-115E-D137-191718E72467}"/>
                  </a:ext>
                </a:extLst>
              </p:cNvPr>
              <p:cNvGrpSpPr/>
              <p:nvPr/>
            </p:nvGrpSpPr>
            <p:grpSpPr>
              <a:xfrm>
                <a:off x="4195828" y="3736845"/>
                <a:ext cx="1257801" cy="1122509"/>
                <a:chOff x="7336719" y="4733977"/>
                <a:chExt cx="1257801" cy="1122509"/>
              </a:xfrm>
            </p:grpSpPr>
            <p:sp>
              <p:nvSpPr>
                <p:cNvPr id="204" name="空心弧 203">
                  <a:extLst>
                    <a:ext uri="{FF2B5EF4-FFF2-40B4-BE49-F238E27FC236}">
                      <a16:creationId xmlns:a16="http://schemas.microsoft.com/office/drawing/2014/main" id="{931A4BA1-D39E-5679-4BC5-E3254B24CBA5}"/>
                    </a:ext>
                  </a:extLst>
                </p:cNvPr>
                <p:cNvSpPr/>
                <p:nvPr/>
              </p:nvSpPr>
              <p:spPr>
                <a:xfrm>
                  <a:off x="7446887" y="4733977"/>
                  <a:ext cx="1147633" cy="1044009"/>
                </a:xfrm>
                <a:prstGeom prst="blockArc">
                  <a:avLst>
                    <a:gd name="adj1" fmla="val 13340109"/>
                    <a:gd name="adj2" fmla="val 19838045"/>
                    <a:gd name="adj3" fmla="val 4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 name="空心弧 204">
                  <a:extLst>
                    <a:ext uri="{FF2B5EF4-FFF2-40B4-BE49-F238E27FC236}">
                      <a16:creationId xmlns:a16="http://schemas.microsoft.com/office/drawing/2014/main" id="{781AFFDE-9A0B-1DCA-233E-F1F209EA2272}"/>
                    </a:ext>
                  </a:extLst>
                </p:cNvPr>
                <p:cNvSpPr/>
                <p:nvPr/>
              </p:nvSpPr>
              <p:spPr>
                <a:xfrm>
                  <a:off x="7514312" y="4919850"/>
                  <a:ext cx="915670" cy="832991"/>
                </a:xfrm>
                <a:prstGeom prst="blockArc">
                  <a:avLst>
                    <a:gd name="adj1" fmla="val 14373041"/>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6" name="空心弧 205">
                  <a:extLst>
                    <a:ext uri="{FF2B5EF4-FFF2-40B4-BE49-F238E27FC236}">
                      <a16:creationId xmlns:a16="http://schemas.microsoft.com/office/drawing/2014/main" id="{B32F80CD-0948-F200-3468-C851004780D3}"/>
                    </a:ext>
                  </a:extLst>
                </p:cNvPr>
                <p:cNvSpPr/>
                <p:nvPr/>
              </p:nvSpPr>
              <p:spPr>
                <a:xfrm>
                  <a:off x="7336719" y="5023495"/>
                  <a:ext cx="915670" cy="832991"/>
                </a:xfrm>
                <a:prstGeom prst="blockArc">
                  <a:avLst>
                    <a:gd name="adj1" fmla="val 16618944"/>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0" name="组合 199">
                <a:extLst>
                  <a:ext uri="{FF2B5EF4-FFF2-40B4-BE49-F238E27FC236}">
                    <a16:creationId xmlns:a16="http://schemas.microsoft.com/office/drawing/2014/main" id="{CE9C1CAE-7DD0-2F00-C0D5-25C96E3CA627}"/>
                  </a:ext>
                </a:extLst>
              </p:cNvPr>
              <p:cNvGrpSpPr/>
              <p:nvPr/>
            </p:nvGrpSpPr>
            <p:grpSpPr>
              <a:xfrm>
                <a:off x="4895788" y="3977639"/>
                <a:ext cx="1169859" cy="1211413"/>
                <a:chOff x="8036679" y="4974771"/>
                <a:chExt cx="1169859" cy="1211413"/>
              </a:xfrm>
            </p:grpSpPr>
            <p:sp>
              <p:nvSpPr>
                <p:cNvPr id="201" name="空心弧 200">
                  <a:extLst>
                    <a:ext uri="{FF2B5EF4-FFF2-40B4-BE49-F238E27FC236}">
                      <a16:creationId xmlns:a16="http://schemas.microsoft.com/office/drawing/2014/main" id="{F8B77FBA-D08E-9E89-6141-11B3005AB585}"/>
                    </a:ext>
                  </a:extLst>
                </p:cNvPr>
                <p:cNvSpPr/>
                <p:nvPr/>
              </p:nvSpPr>
              <p:spPr>
                <a:xfrm>
                  <a:off x="8036679" y="4974771"/>
                  <a:ext cx="1169859" cy="1064228"/>
                </a:xfrm>
                <a:prstGeom prst="blockArc">
                  <a:avLst>
                    <a:gd name="adj1" fmla="val 12789483"/>
                    <a:gd name="adj2" fmla="val 21578308"/>
                    <a:gd name="adj3" fmla="val 3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2" name="空心弧 201">
                  <a:extLst>
                    <a:ext uri="{FF2B5EF4-FFF2-40B4-BE49-F238E27FC236}">
                      <a16:creationId xmlns:a16="http://schemas.microsoft.com/office/drawing/2014/main" id="{DF74FB5D-610C-7592-8C03-D90DE682DF48}"/>
                    </a:ext>
                  </a:extLst>
                </p:cNvPr>
                <p:cNvSpPr/>
                <p:nvPr/>
              </p:nvSpPr>
              <p:spPr>
                <a:xfrm>
                  <a:off x="8042865" y="5146820"/>
                  <a:ext cx="1062076" cy="1039364"/>
                </a:xfrm>
                <a:prstGeom prst="blockArc">
                  <a:avLst>
                    <a:gd name="adj1" fmla="val 14378932"/>
                    <a:gd name="adj2" fmla="val 19700926"/>
                    <a:gd name="adj3" fmla="val 41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3" name="空心弧 202">
                  <a:extLst>
                    <a:ext uri="{FF2B5EF4-FFF2-40B4-BE49-F238E27FC236}">
                      <a16:creationId xmlns:a16="http://schemas.microsoft.com/office/drawing/2014/main" id="{20D39FC0-3021-6615-EA1F-099DF21BDF25}"/>
                    </a:ext>
                  </a:extLst>
                </p:cNvPr>
                <p:cNvSpPr/>
                <p:nvPr/>
              </p:nvSpPr>
              <p:spPr>
                <a:xfrm>
                  <a:off x="8436168" y="5281209"/>
                  <a:ext cx="263462" cy="257828"/>
                </a:xfrm>
                <a:prstGeom prst="blockArc">
                  <a:avLst>
                    <a:gd name="adj1" fmla="val 13496643"/>
                    <a:gd name="adj2" fmla="val 20950485"/>
                    <a:gd name="adj3" fmla="val 108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17" name="组合 216">
              <a:extLst>
                <a:ext uri="{FF2B5EF4-FFF2-40B4-BE49-F238E27FC236}">
                  <a16:creationId xmlns:a16="http://schemas.microsoft.com/office/drawing/2014/main" id="{E74EA1E0-7803-6E11-650D-DDED08F84FEA}"/>
                </a:ext>
              </a:extLst>
            </p:cNvPr>
            <p:cNvGrpSpPr/>
            <p:nvPr userDrawn="1"/>
          </p:nvGrpSpPr>
          <p:grpSpPr>
            <a:xfrm>
              <a:off x="5772419" y="295291"/>
              <a:ext cx="647161" cy="958793"/>
              <a:chOff x="6233255" y="190400"/>
              <a:chExt cx="647161" cy="958793"/>
            </a:xfrm>
          </p:grpSpPr>
          <p:sp>
            <p:nvSpPr>
              <p:cNvPr id="218" name="菱形 217">
                <a:extLst>
                  <a:ext uri="{FF2B5EF4-FFF2-40B4-BE49-F238E27FC236}">
                    <a16:creationId xmlns:a16="http://schemas.microsoft.com/office/drawing/2014/main" id="{D37A6393-ADC5-49CE-04F1-E3C527828BAD}"/>
                  </a:ext>
                </a:extLst>
              </p:cNvPr>
              <p:cNvSpPr/>
              <p:nvPr/>
            </p:nvSpPr>
            <p:spPr>
              <a:xfrm>
                <a:off x="6386568" y="190400"/>
                <a:ext cx="340535" cy="340535"/>
              </a:xfrm>
              <a:prstGeom prst="diamond">
                <a:avLst/>
              </a:prstGeom>
              <a:solidFill>
                <a:schemeClr val="accent1"/>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菱形 218">
                <a:extLst>
                  <a:ext uri="{FF2B5EF4-FFF2-40B4-BE49-F238E27FC236}">
                    <a16:creationId xmlns:a16="http://schemas.microsoft.com/office/drawing/2014/main" id="{1A4AF3F0-6DDC-2FDE-7EF6-3DF77D59FCCE}"/>
                  </a:ext>
                </a:extLst>
              </p:cNvPr>
              <p:cNvSpPr/>
              <p:nvPr/>
            </p:nvSpPr>
            <p:spPr>
              <a:xfrm>
                <a:off x="6233255" y="502032"/>
                <a:ext cx="647161" cy="647161"/>
              </a:xfrm>
              <a:prstGeom prst="diamond">
                <a:avLst/>
              </a:prstGeom>
              <a:solidFill>
                <a:schemeClr val="accent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0" name="菱形 219">
              <a:extLst>
                <a:ext uri="{FF2B5EF4-FFF2-40B4-BE49-F238E27FC236}">
                  <a16:creationId xmlns:a16="http://schemas.microsoft.com/office/drawing/2014/main" id="{A4905A19-CD05-AED6-0B39-547B906EB89E}"/>
                </a:ext>
              </a:extLst>
            </p:cNvPr>
            <p:cNvSpPr/>
            <p:nvPr userDrawn="1"/>
          </p:nvSpPr>
          <p:spPr>
            <a:xfrm>
              <a:off x="5739494" y="5341878"/>
              <a:ext cx="713014" cy="713014"/>
            </a:xfrm>
            <a:prstGeom prst="diamond">
              <a:avLst/>
            </a:prstGeom>
            <a:solidFill>
              <a:schemeClr val="accent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F8226D71-D81D-E6C2-1442-35BF708B8EF1}"/>
              </a:ext>
            </a:extLst>
          </p:cNvPr>
          <p:cNvGrpSpPr/>
          <p:nvPr userDrawn="1"/>
        </p:nvGrpSpPr>
        <p:grpSpPr>
          <a:xfrm rot="5400000">
            <a:off x="5837072" y="3406623"/>
            <a:ext cx="500629" cy="2187294"/>
            <a:chOff x="0" y="1372856"/>
            <a:chExt cx="1330036" cy="4113544"/>
          </a:xfrm>
        </p:grpSpPr>
        <p:sp>
          <p:nvSpPr>
            <p:cNvPr id="4" name="矩形 3">
              <a:extLst>
                <a:ext uri="{FF2B5EF4-FFF2-40B4-BE49-F238E27FC236}">
                  <a16:creationId xmlns:a16="http://schemas.microsoft.com/office/drawing/2014/main" id="{94954F25-8FE3-A096-0000-4FA2036B4302}"/>
                </a:ext>
              </a:extLst>
            </p:cNvPr>
            <p:cNvSpPr/>
            <p:nvPr/>
          </p:nvSpPr>
          <p:spPr>
            <a:xfrm>
              <a:off x="0" y="1600200"/>
              <a:ext cx="1330036" cy="3657600"/>
            </a:xfrm>
            <a:prstGeom prst="rect">
              <a:avLst/>
            </a:prstGeom>
            <a:solidFill>
              <a:schemeClr val="accent1"/>
            </a:solidFill>
            <a:ln w="25400" cap="rnd">
              <a:gradFill flip="none" rotWithShape="1">
                <a:gsLst>
                  <a:gs pos="0">
                    <a:schemeClr val="accent4"/>
                  </a:gs>
                  <a:gs pos="35000">
                    <a:schemeClr val="accent5"/>
                  </a:gs>
                  <a:gs pos="15000">
                    <a:schemeClr val="accent5"/>
                  </a:gs>
                  <a:gs pos="50000">
                    <a:schemeClr val="accent4"/>
                  </a:gs>
                  <a:gs pos="100000">
                    <a:schemeClr val="accent4"/>
                  </a:gs>
                  <a:gs pos="85000">
                    <a:schemeClr val="accent5"/>
                  </a:gs>
                  <a:gs pos="65000">
                    <a:schemeClr val="accent5"/>
                  </a:gs>
                </a:gsLst>
                <a:lin ang="2700000" scaled="1"/>
                <a:tileRect/>
              </a:gra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3200" dirty="0">
                <a:solidFill>
                  <a:srgbClr val="FFFFFF"/>
                </a:solidFill>
                <a:latin typeface="+mj-ea"/>
                <a:ea typeface="+mj-ea"/>
              </a:endParaRPr>
            </a:p>
          </p:txBody>
        </p:sp>
        <p:sp>
          <p:nvSpPr>
            <p:cNvPr id="6" name="任意多边形: 形状 5">
              <a:extLst>
                <a:ext uri="{FF2B5EF4-FFF2-40B4-BE49-F238E27FC236}">
                  <a16:creationId xmlns:a16="http://schemas.microsoft.com/office/drawing/2014/main" id="{4F43B42D-5F00-0AE2-22F5-4E7E7A69531C}"/>
                </a:ext>
              </a:extLst>
            </p:cNvPr>
            <p:cNvSpPr/>
            <p:nvPr>
              <p:custDataLst>
                <p:tags r:id="rId1"/>
              </p:custDataLst>
            </p:nvPr>
          </p:nvSpPr>
          <p:spPr>
            <a:xfrm rot="16200000">
              <a:off x="556161" y="1120907"/>
              <a:ext cx="217714" cy="721612"/>
            </a:xfrm>
            <a:custGeom>
              <a:avLst/>
              <a:gdLst>
                <a:gd name="connsiteX0" fmla="*/ 0 w 3048000"/>
                <a:gd name="connsiteY0" fmla="*/ 0 h 6858000"/>
                <a:gd name="connsiteX1" fmla="*/ 3048000 w 3048000"/>
                <a:gd name="connsiteY1" fmla="*/ 3429000 h 6858000"/>
                <a:gd name="connsiteX2" fmla="*/ 0 w 3048000"/>
                <a:gd name="connsiteY2" fmla="*/ 6858000 h 6858000"/>
                <a:gd name="connsiteX3" fmla="*/ 0 w 304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cubicBezTo>
                    <a:pt x="0" y="1714500"/>
                    <a:pt x="3048000" y="1714500"/>
                    <a:pt x="3048000" y="3429000"/>
                  </a:cubicBezTo>
                  <a:cubicBezTo>
                    <a:pt x="3048000" y="5143500"/>
                    <a:pt x="0" y="5143500"/>
                    <a:pt x="0" y="6858000"/>
                  </a:cubicBezTo>
                  <a:lnTo>
                    <a:pt x="0" y="0"/>
                  </a:lnTo>
                  <a:close/>
                </a:path>
              </a:pathLst>
            </a:custGeom>
            <a:solidFill>
              <a:schemeClr val="accent1"/>
            </a:solidFill>
            <a:ln w="25400" cap="rnd">
              <a:gradFill flip="none" rotWithShape="1">
                <a:gsLst>
                  <a:gs pos="0">
                    <a:schemeClr val="accent4"/>
                  </a:gs>
                  <a:gs pos="35000">
                    <a:schemeClr val="accent5"/>
                  </a:gs>
                  <a:gs pos="15000">
                    <a:schemeClr val="accent5"/>
                  </a:gs>
                  <a:gs pos="50000">
                    <a:schemeClr val="accent4"/>
                  </a:gs>
                  <a:gs pos="100000">
                    <a:schemeClr val="accent4"/>
                  </a:gs>
                  <a:gs pos="85000">
                    <a:schemeClr val="accent5"/>
                  </a:gs>
                  <a:gs pos="65000">
                    <a:schemeClr val="accent5"/>
                  </a:gs>
                </a:gsLst>
                <a:lin ang="2700000" scaled="1"/>
                <a:tileRect/>
              </a:gra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形状 6">
              <a:extLst>
                <a:ext uri="{FF2B5EF4-FFF2-40B4-BE49-F238E27FC236}">
                  <a16:creationId xmlns:a16="http://schemas.microsoft.com/office/drawing/2014/main" id="{5D093F16-BC8F-1CDD-4CD9-177071BFA6B6}"/>
                </a:ext>
              </a:extLst>
            </p:cNvPr>
            <p:cNvSpPr/>
            <p:nvPr>
              <p:custDataLst>
                <p:tags r:id="rId2"/>
              </p:custDataLst>
            </p:nvPr>
          </p:nvSpPr>
          <p:spPr>
            <a:xfrm rot="5400000">
              <a:off x="556161" y="5016737"/>
              <a:ext cx="217714" cy="721612"/>
            </a:xfrm>
            <a:custGeom>
              <a:avLst/>
              <a:gdLst>
                <a:gd name="connsiteX0" fmla="*/ 0 w 3048000"/>
                <a:gd name="connsiteY0" fmla="*/ 0 h 6858000"/>
                <a:gd name="connsiteX1" fmla="*/ 3048000 w 3048000"/>
                <a:gd name="connsiteY1" fmla="*/ 3429000 h 6858000"/>
                <a:gd name="connsiteX2" fmla="*/ 0 w 3048000"/>
                <a:gd name="connsiteY2" fmla="*/ 6858000 h 6858000"/>
                <a:gd name="connsiteX3" fmla="*/ 0 w 304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cubicBezTo>
                    <a:pt x="0" y="1714500"/>
                    <a:pt x="3048000" y="1714500"/>
                    <a:pt x="3048000" y="3429000"/>
                  </a:cubicBezTo>
                  <a:cubicBezTo>
                    <a:pt x="3048000" y="5143500"/>
                    <a:pt x="0" y="5143500"/>
                    <a:pt x="0" y="6858000"/>
                  </a:cubicBezTo>
                  <a:lnTo>
                    <a:pt x="0" y="0"/>
                  </a:lnTo>
                  <a:close/>
                </a:path>
              </a:pathLst>
            </a:custGeom>
            <a:solidFill>
              <a:schemeClr val="accent1"/>
            </a:solidFill>
            <a:ln w="25400" cap="rnd">
              <a:gradFill flip="none" rotWithShape="1">
                <a:gsLst>
                  <a:gs pos="0">
                    <a:schemeClr val="accent4"/>
                  </a:gs>
                  <a:gs pos="35000">
                    <a:schemeClr val="accent5"/>
                  </a:gs>
                  <a:gs pos="15000">
                    <a:schemeClr val="accent5"/>
                  </a:gs>
                  <a:gs pos="50000">
                    <a:schemeClr val="accent4"/>
                  </a:gs>
                  <a:gs pos="100000">
                    <a:schemeClr val="accent4"/>
                  </a:gs>
                  <a:gs pos="85000">
                    <a:schemeClr val="accent5"/>
                  </a:gs>
                  <a:gs pos="65000">
                    <a:schemeClr val="accent5"/>
                  </a:gs>
                </a:gsLst>
                <a:lin ang="2700000" scaled="1"/>
                <a:tileRect/>
              </a:gra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5" name="文本占位符 34">
            <a:extLst>
              <a:ext uri="{FF2B5EF4-FFF2-40B4-BE49-F238E27FC236}">
                <a16:creationId xmlns:a16="http://schemas.microsoft.com/office/drawing/2014/main" id="{3F90F80B-0213-26E8-2C18-7090B42A6A46}"/>
              </a:ext>
            </a:extLst>
          </p:cNvPr>
          <p:cNvSpPr>
            <a:spLocks noGrp="1"/>
          </p:cNvSpPr>
          <p:nvPr>
            <p:ph type="body" sz="quarter" idx="10"/>
          </p:nvPr>
        </p:nvSpPr>
        <p:spPr>
          <a:xfrm>
            <a:off x="3541252" y="2410084"/>
            <a:ext cx="4130675" cy="752475"/>
          </a:xfrm>
          <a:prstGeom prst="rect">
            <a:avLst/>
          </a:prstGeom>
        </p:spPr>
        <p:txBody>
          <a:bodyPr/>
          <a:lstStyle>
            <a:lvl1pPr marL="0" indent="0">
              <a:buNone/>
              <a:defRPr sz="3600">
                <a:latin typeface="+mj-ea"/>
                <a:ea typeface="+mj-ea"/>
              </a:defRPr>
            </a:lvl1pPr>
          </a:lstStyle>
          <a:p>
            <a:pPr lvl="0"/>
            <a:endParaRPr lang="zh-CN" altLang="en-US"/>
          </a:p>
        </p:txBody>
      </p:sp>
      <p:sp>
        <p:nvSpPr>
          <p:cNvPr id="37" name="文本占位符 36">
            <a:extLst>
              <a:ext uri="{FF2B5EF4-FFF2-40B4-BE49-F238E27FC236}">
                <a16:creationId xmlns:a16="http://schemas.microsoft.com/office/drawing/2014/main" id="{B4378FAC-446A-EA79-CAFB-ECFBFD9E9FFF}"/>
              </a:ext>
            </a:extLst>
          </p:cNvPr>
          <p:cNvSpPr>
            <a:spLocks noGrp="1"/>
          </p:cNvSpPr>
          <p:nvPr>
            <p:ph type="body" sz="quarter" idx="11"/>
          </p:nvPr>
        </p:nvSpPr>
        <p:spPr>
          <a:xfrm>
            <a:off x="5287963" y="3110162"/>
            <a:ext cx="3851275" cy="752475"/>
          </a:xfrm>
          <a:prstGeom prst="rect">
            <a:avLst/>
          </a:prstGeom>
        </p:spPr>
        <p:txBody>
          <a:bodyPr/>
          <a:lstStyle>
            <a:lvl1pPr marL="0" indent="0">
              <a:buNone/>
              <a:defRPr sz="3600">
                <a:latin typeface="+mj-ea"/>
                <a:ea typeface="+mj-ea"/>
              </a:defRPr>
            </a:lvl1pPr>
          </a:lstStyle>
          <a:p>
            <a:pPr lvl="0"/>
            <a:endParaRPr lang="zh-CN" altLang="en-US"/>
          </a:p>
        </p:txBody>
      </p:sp>
      <p:sp>
        <p:nvSpPr>
          <p:cNvPr id="39" name="文本占位符 38">
            <a:extLst>
              <a:ext uri="{FF2B5EF4-FFF2-40B4-BE49-F238E27FC236}">
                <a16:creationId xmlns:a16="http://schemas.microsoft.com/office/drawing/2014/main" id="{B6DE2AF1-95E5-75CE-84C4-C4B3250A2988}"/>
              </a:ext>
            </a:extLst>
          </p:cNvPr>
          <p:cNvSpPr>
            <a:spLocks noGrp="1"/>
          </p:cNvSpPr>
          <p:nvPr>
            <p:ph type="body" sz="quarter" idx="12"/>
          </p:nvPr>
        </p:nvSpPr>
        <p:spPr>
          <a:xfrm>
            <a:off x="5095423" y="4347388"/>
            <a:ext cx="1943100" cy="341312"/>
          </a:xfrm>
          <a:prstGeom prst="rect">
            <a:avLst/>
          </a:prstGeom>
        </p:spPr>
        <p:txBody>
          <a:bodyPr/>
          <a:lstStyle>
            <a:lvl1pPr marL="0" indent="0" algn="ctr">
              <a:buNone/>
              <a:defRPr sz="1400">
                <a:solidFill>
                  <a:srgbClr val="FFFFFF"/>
                </a:solidFill>
                <a:latin typeface="+mn-ea"/>
                <a:ea typeface="+mn-ea"/>
              </a:defRPr>
            </a:lvl1pPr>
          </a:lstStyle>
          <a:p>
            <a:pPr lvl="0"/>
            <a:endParaRPr lang="zh-CN" altLang="en-US"/>
          </a:p>
        </p:txBody>
      </p:sp>
      <p:sp>
        <p:nvSpPr>
          <p:cNvPr id="5" name="任意多边形: 形状 4">
            <a:extLst>
              <a:ext uri="{FF2B5EF4-FFF2-40B4-BE49-F238E27FC236}">
                <a16:creationId xmlns:a16="http://schemas.microsoft.com/office/drawing/2014/main" id="{52230E93-E3E7-6DFD-8D76-D38F16A1111C}"/>
              </a:ext>
            </a:extLst>
          </p:cNvPr>
          <p:cNvSpPr>
            <a:spLocks/>
          </p:cNvSpPr>
          <p:nvPr/>
        </p:nvSpPr>
        <p:spPr bwMode="auto">
          <a:xfrm rot="12169247">
            <a:off x="10448681" y="4942330"/>
            <a:ext cx="1882986" cy="1883568"/>
          </a:xfrm>
          <a:custGeom>
            <a:avLst/>
            <a:gdLst>
              <a:gd name="connsiteX0" fmla="*/ 407865 w 1882986"/>
              <a:gd name="connsiteY0" fmla="*/ 247038 h 1883568"/>
              <a:gd name="connsiteX1" fmla="*/ 386648 w 1882986"/>
              <a:gd name="connsiteY1" fmla="*/ 255071 h 1883568"/>
              <a:gd name="connsiteX2" fmla="*/ 374080 w 1882986"/>
              <a:gd name="connsiteY2" fmla="*/ 253376 h 1883568"/>
              <a:gd name="connsiteX3" fmla="*/ 430386 w 1882986"/>
              <a:gd name="connsiteY3" fmla="*/ 206593 h 1883568"/>
              <a:gd name="connsiteX4" fmla="*/ 428537 w 1882986"/>
              <a:gd name="connsiteY4" fmla="*/ 212296 h 1883568"/>
              <a:gd name="connsiteX5" fmla="*/ 425258 w 1882986"/>
              <a:gd name="connsiteY5" fmla="*/ 218683 h 1883568"/>
              <a:gd name="connsiteX6" fmla="*/ 407865 w 1882986"/>
              <a:gd name="connsiteY6" fmla="*/ 247038 h 1883568"/>
              <a:gd name="connsiteX7" fmla="*/ 568774 w 1882986"/>
              <a:gd name="connsiteY7" fmla="*/ 180605 h 1883568"/>
              <a:gd name="connsiteX8" fmla="*/ 568774 w 1882986"/>
              <a:gd name="connsiteY8" fmla="*/ 174387 h 1883568"/>
              <a:gd name="connsiteX9" fmla="*/ 634320 w 1882986"/>
              <a:gd name="connsiteY9" fmla="*/ 81099 h 1883568"/>
              <a:gd name="connsiteX10" fmla="*/ 646238 w 1882986"/>
              <a:gd name="connsiteY10" fmla="*/ 81099 h 1883568"/>
              <a:gd name="connsiteX11" fmla="*/ 568774 w 1882986"/>
              <a:gd name="connsiteY11" fmla="*/ 180605 h 1883568"/>
              <a:gd name="connsiteX12" fmla="*/ 453912 w 1882986"/>
              <a:gd name="connsiteY12" fmla="*/ 305699 h 1883568"/>
              <a:gd name="connsiteX13" fmla="*/ 453913 w 1882986"/>
              <a:gd name="connsiteY13" fmla="*/ 293615 h 1883568"/>
              <a:gd name="connsiteX14" fmla="*/ 493981 w 1882986"/>
              <a:gd name="connsiteY14" fmla="*/ 257366 h 1883568"/>
              <a:gd name="connsiteX15" fmla="*/ 453912 w 1882986"/>
              <a:gd name="connsiteY15" fmla="*/ 305699 h 1883568"/>
              <a:gd name="connsiteX16" fmla="*/ 768516 w 1882986"/>
              <a:gd name="connsiteY16" fmla="*/ 174920 h 1883568"/>
              <a:gd name="connsiteX17" fmla="*/ 721028 w 1882986"/>
              <a:gd name="connsiteY17" fmla="*/ 168828 h 1883568"/>
              <a:gd name="connsiteX18" fmla="*/ 738835 w 1882986"/>
              <a:gd name="connsiteY18" fmla="*/ 132274 h 1883568"/>
              <a:gd name="connsiteX19" fmla="*/ 768516 w 1882986"/>
              <a:gd name="connsiteY19" fmla="*/ 174920 h 1883568"/>
              <a:gd name="connsiteX20" fmla="*/ 377518 w 1882986"/>
              <a:gd name="connsiteY20" fmla="*/ 379616 h 1883568"/>
              <a:gd name="connsiteX21" fmla="*/ 365765 w 1882986"/>
              <a:gd name="connsiteY21" fmla="*/ 373362 h 1883568"/>
              <a:gd name="connsiteX22" fmla="*/ 418655 w 1882986"/>
              <a:gd name="connsiteY22" fmla="*/ 317070 h 1883568"/>
              <a:gd name="connsiteX23" fmla="*/ 424531 w 1882986"/>
              <a:gd name="connsiteY23" fmla="*/ 329579 h 1883568"/>
              <a:gd name="connsiteX24" fmla="*/ 377518 w 1882986"/>
              <a:gd name="connsiteY24" fmla="*/ 379616 h 1883568"/>
              <a:gd name="connsiteX25" fmla="*/ 587470 w 1882986"/>
              <a:gd name="connsiteY25" fmla="*/ 300012 h 1883568"/>
              <a:gd name="connsiteX26" fmla="*/ 698202 w 1882986"/>
              <a:gd name="connsiteY26" fmla="*/ 143156 h 1883568"/>
              <a:gd name="connsiteX27" fmla="*/ 709858 w 1882986"/>
              <a:gd name="connsiteY27" fmla="*/ 118059 h 1883568"/>
              <a:gd name="connsiteX28" fmla="*/ 715686 w 1882986"/>
              <a:gd name="connsiteY28" fmla="*/ 130608 h 1883568"/>
              <a:gd name="connsiteX29" fmla="*/ 587470 w 1882986"/>
              <a:gd name="connsiteY29" fmla="*/ 300012 h 1883568"/>
              <a:gd name="connsiteX30" fmla="*/ 312109 w 1882986"/>
              <a:gd name="connsiteY30" fmla="*/ 435164 h 1883568"/>
              <a:gd name="connsiteX31" fmla="*/ 302192 w 1882986"/>
              <a:gd name="connsiteY31" fmla="*/ 436478 h 1883568"/>
              <a:gd name="connsiteX32" fmla="*/ 313946 w 1882986"/>
              <a:gd name="connsiteY32" fmla="*/ 424022 h 1883568"/>
              <a:gd name="connsiteX33" fmla="*/ 290439 w 1882986"/>
              <a:gd name="connsiteY33" fmla="*/ 417795 h 1883568"/>
              <a:gd name="connsiteX34" fmla="*/ 278687 w 1882986"/>
              <a:gd name="connsiteY34" fmla="*/ 367975 h 1883568"/>
              <a:gd name="connsiteX35" fmla="*/ 283829 w 1882986"/>
              <a:gd name="connsiteY35" fmla="*/ 341507 h 1883568"/>
              <a:gd name="connsiteX36" fmla="*/ 284127 w 1882986"/>
              <a:gd name="connsiteY36" fmla="*/ 335912 h 1883568"/>
              <a:gd name="connsiteX37" fmla="*/ 315578 w 1882986"/>
              <a:gd name="connsiteY37" fmla="*/ 309781 h 1883568"/>
              <a:gd name="connsiteX38" fmla="*/ 318077 w 1882986"/>
              <a:gd name="connsiteY38" fmla="*/ 323312 h 1883568"/>
              <a:gd name="connsiteX39" fmla="*/ 319823 w 1882986"/>
              <a:gd name="connsiteY39" fmla="*/ 330610 h 1883568"/>
              <a:gd name="connsiteX40" fmla="*/ 319823 w 1882986"/>
              <a:gd name="connsiteY40" fmla="*/ 349292 h 1883568"/>
              <a:gd name="connsiteX41" fmla="*/ 325698 w 1882986"/>
              <a:gd name="connsiteY41" fmla="*/ 367974 h 1883568"/>
              <a:gd name="connsiteX42" fmla="*/ 343328 w 1882986"/>
              <a:gd name="connsiteY42" fmla="*/ 361747 h 1883568"/>
              <a:gd name="connsiteX43" fmla="*/ 355081 w 1882986"/>
              <a:gd name="connsiteY43" fmla="*/ 374202 h 1883568"/>
              <a:gd name="connsiteX44" fmla="*/ 349204 w 1882986"/>
              <a:gd name="connsiteY44" fmla="*/ 380430 h 1883568"/>
              <a:gd name="connsiteX45" fmla="*/ 355081 w 1882986"/>
              <a:gd name="connsiteY45" fmla="*/ 392885 h 1883568"/>
              <a:gd name="connsiteX46" fmla="*/ 343329 w 1882986"/>
              <a:gd name="connsiteY46" fmla="*/ 392884 h 1883568"/>
              <a:gd name="connsiteX47" fmla="*/ 343329 w 1882986"/>
              <a:gd name="connsiteY47" fmla="*/ 411567 h 1883568"/>
              <a:gd name="connsiteX48" fmla="*/ 331942 w 1882986"/>
              <a:gd name="connsiteY48" fmla="*/ 425968 h 1883568"/>
              <a:gd name="connsiteX49" fmla="*/ 312109 w 1882986"/>
              <a:gd name="connsiteY49" fmla="*/ 435164 h 1883568"/>
              <a:gd name="connsiteX50" fmla="*/ 1216128 w 1882986"/>
              <a:gd name="connsiteY50" fmla="*/ 100370 h 1883568"/>
              <a:gd name="connsiteX51" fmla="*/ 1181464 w 1882986"/>
              <a:gd name="connsiteY51" fmla="*/ 112374 h 1883568"/>
              <a:gd name="connsiteX52" fmla="*/ 1181464 w 1882986"/>
              <a:gd name="connsiteY52" fmla="*/ 94368 h 1883568"/>
              <a:gd name="connsiteX53" fmla="*/ 1152578 w 1882986"/>
              <a:gd name="connsiteY53" fmla="*/ 94368 h 1883568"/>
              <a:gd name="connsiteX54" fmla="*/ 1129469 w 1882986"/>
              <a:gd name="connsiteY54" fmla="*/ 100370 h 1883568"/>
              <a:gd name="connsiteX55" fmla="*/ 1054366 w 1882986"/>
              <a:gd name="connsiteY55" fmla="*/ 106372 h 1883568"/>
              <a:gd name="connsiteX56" fmla="*/ 996594 w 1882986"/>
              <a:gd name="connsiteY56" fmla="*/ 112374 h 1883568"/>
              <a:gd name="connsiteX57" fmla="*/ 990817 w 1882986"/>
              <a:gd name="connsiteY57" fmla="*/ 94368 h 1883568"/>
              <a:gd name="connsiteX58" fmla="*/ 1037035 w 1882986"/>
              <a:gd name="connsiteY58" fmla="*/ 88366 h 1883568"/>
              <a:gd name="connsiteX59" fmla="*/ 1112138 w 1882986"/>
              <a:gd name="connsiteY59" fmla="*/ 82364 h 1883568"/>
              <a:gd name="connsiteX60" fmla="*/ 1164132 w 1882986"/>
              <a:gd name="connsiteY60" fmla="*/ 76362 h 1883568"/>
              <a:gd name="connsiteX61" fmla="*/ 1187241 w 1882986"/>
              <a:gd name="connsiteY61" fmla="*/ 64358 h 1883568"/>
              <a:gd name="connsiteX62" fmla="*/ 1233459 w 1882986"/>
              <a:gd name="connsiteY62" fmla="*/ 64358 h 1883568"/>
              <a:gd name="connsiteX63" fmla="*/ 1216128 w 1882986"/>
              <a:gd name="connsiteY63" fmla="*/ 100370 h 1883568"/>
              <a:gd name="connsiteX64" fmla="*/ 418365 w 1882986"/>
              <a:gd name="connsiteY64" fmla="*/ 472918 h 1883568"/>
              <a:gd name="connsiteX65" fmla="*/ 412406 w 1882986"/>
              <a:gd name="connsiteY65" fmla="*/ 472918 h 1883568"/>
              <a:gd name="connsiteX66" fmla="*/ 418365 w 1882986"/>
              <a:gd name="connsiteY66" fmla="*/ 460512 h 1883568"/>
              <a:gd name="connsiteX67" fmla="*/ 454118 w 1882986"/>
              <a:gd name="connsiteY67" fmla="*/ 423295 h 1883568"/>
              <a:gd name="connsiteX68" fmla="*/ 477953 w 1882986"/>
              <a:gd name="connsiteY68" fmla="*/ 423295 h 1883568"/>
              <a:gd name="connsiteX69" fmla="*/ 418365 w 1882986"/>
              <a:gd name="connsiteY69" fmla="*/ 472918 h 1883568"/>
              <a:gd name="connsiteX70" fmla="*/ 355080 w 1882986"/>
              <a:gd name="connsiteY70" fmla="*/ 516081 h 1883568"/>
              <a:gd name="connsiteX71" fmla="*/ 349738 w 1882986"/>
              <a:gd name="connsiteY71" fmla="*/ 510394 h 1883568"/>
              <a:gd name="connsiteX72" fmla="*/ 384464 w 1882986"/>
              <a:gd name="connsiteY72" fmla="*/ 484807 h 1883568"/>
              <a:gd name="connsiteX73" fmla="*/ 384464 w 1882986"/>
              <a:gd name="connsiteY73" fmla="*/ 493336 h 1883568"/>
              <a:gd name="connsiteX74" fmla="*/ 284026 w 1882986"/>
              <a:gd name="connsiteY74" fmla="*/ 572941 h 1883568"/>
              <a:gd name="connsiteX75" fmla="*/ 278150 w 1882986"/>
              <a:gd name="connsiteY75" fmla="*/ 560148 h 1883568"/>
              <a:gd name="connsiteX76" fmla="*/ 331039 w 1882986"/>
              <a:gd name="connsiteY76" fmla="*/ 521767 h 1883568"/>
              <a:gd name="connsiteX77" fmla="*/ 325162 w 1882986"/>
              <a:gd name="connsiteY77" fmla="*/ 528164 h 1883568"/>
              <a:gd name="connsiteX78" fmla="*/ 331039 w 1882986"/>
              <a:gd name="connsiteY78" fmla="*/ 534561 h 1883568"/>
              <a:gd name="connsiteX79" fmla="*/ 284026 w 1882986"/>
              <a:gd name="connsiteY79" fmla="*/ 572941 h 1883568"/>
              <a:gd name="connsiteX80" fmla="*/ 644525 w 1882986"/>
              <a:gd name="connsiteY80" fmla="*/ 587478 h 1883568"/>
              <a:gd name="connsiteX81" fmla="*/ 627538 w 1882986"/>
              <a:gd name="connsiteY81" fmla="*/ 586121 h 1883568"/>
              <a:gd name="connsiteX82" fmla="*/ 615784 w 1882986"/>
              <a:gd name="connsiteY82" fmla="*/ 573716 h 1883568"/>
              <a:gd name="connsiteX83" fmla="*/ 628180 w 1882986"/>
              <a:gd name="connsiteY83" fmla="*/ 560632 h 1883568"/>
              <a:gd name="connsiteX84" fmla="*/ 627870 w 1882986"/>
              <a:gd name="connsiteY84" fmla="*/ 557966 h 1883568"/>
              <a:gd name="connsiteX85" fmla="*/ 633414 w 1882986"/>
              <a:gd name="connsiteY85" fmla="*/ 561310 h 1883568"/>
              <a:gd name="connsiteX86" fmla="*/ 627538 w 1882986"/>
              <a:gd name="connsiteY86" fmla="*/ 555107 h 1883568"/>
              <a:gd name="connsiteX87" fmla="*/ 627870 w 1882986"/>
              <a:gd name="connsiteY87" fmla="*/ 557966 h 1883568"/>
              <a:gd name="connsiteX88" fmla="*/ 623130 w 1882986"/>
              <a:gd name="connsiteY88" fmla="*/ 555107 h 1883568"/>
              <a:gd name="connsiteX89" fmla="*/ 604031 w 1882986"/>
              <a:gd name="connsiteY89" fmla="*/ 548904 h 1883568"/>
              <a:gd name="connsiteX90" fmla="*/ 598155 w 1882986"/>
              <a:gd name="connsiteY90" fmla="*/ 530295 h 1883568"/>
              <a:gd name="connsiteX91" fmla="*/ 656921 w 1882986"/>
              <a:gd name="connsiteY91" fmla="*/ 561310 h 1883568"/>
              <a:gd name="connsiteX92" fmla="*/ 644525 w 1882986"/>
              <a:gd name="connsiteY92" fmla="*/ 587478 h 1883568"/>
              <a:gd name="connsiteX93" fmla="*/ 814868 w 1882986"/>
              <a:gd name="connsiteY93" fmla="*/ 554849 h 1883568"/>
              <a:gd name="connsiteX94" fmla="*/ 785833 w 1882986"/>
              <a:gd name="connsiteY94" fmla="*/ 548646 h 1883568"/>
              <a:gd name="connsiteX95" fmla="*/ 820675 w 1882986"/>
              <a:gd name="connsiteY95" fmla="*/ 536240 h 1883568"/>
              <a:gd name="connsiteX96" fmla="*/ 826481 w 1882986"/>
              <a:gd name="connsiteY96" fmla="*/ 486617 h 1883568"/>
              <a:gd name="connsiteX97" fmla="*/ 780027 w 1882986"/>
              <a:gd name="connsiteY97" fmla="*/ 449399 h 1883568"/>
              <a:gd name="connsiteX98" fmla="*/ 727764 w 1882986"/>
              <a:gd name="connsiteY98" fmla="*/ 468009 h 1883568"/>
              <a:gd name="connsiteX99" fmla="*/ 721958 w 1882986"/>
              <a:gd name="connsiteY99" fmla="*/ 511429 h 1883568"/>
              <a:gd name="connsiteX100" fmla="*/ 716151 w 1882986"/>
              <a:gd name="connsiteY100" fmla="*/ 461806 h 1883568"/>
              <a:gd name="connsiteX101" fmla="*/ 797447 w 1882986"/>
              <a:gd name="connsiteY101" fmla="*/ 430791 h 1883568"/>
              <a:gd name="connsiteX102" fmla="*/ 843902 w 1882986"/>
              <a:gd name="connsiteY102" fmla="*/ 486617 h 1883568"/>
              <a:gd name="connsiteX103" fmla="*/ 814868 w 1882986"/>
              <a:gd name="connsiteY103" fmla="*/ 554849 h 1883568"/>
              <a:gd name="connsiteX104" fmla="*/ 781980 w 1882986"/>
              <a:gd name="connsiteY104" fmla="*/ 571372 h 1883568"/>
              <a:gd name="connsiteX105" fmla="*/ 767330 w 1882986"/>
              <a:gd name="connsiteY105" fmla="*/ 566308 h 1883568"/>
              <a:gd name="connsiteX106" fmla="*/ 755754 w 1882986"/>
              <a:gd name="connsiteY106" fmla="*/ 548302 h 1883568"/>
              <a:gd name="connsiteX107" fmla="*/ 761541 w 1882986"/>
              <a:gd name="connsiteY107" fmla="*/ 542300 h 1883568"/>
              <a:gd name="connsiteX108" fmla="*/ 773117 w 1882986"/>
              <a:gd name="connsiteY108" fmla="*/ 530296 h 1883568"/>
              <a:gd name="connsiteX109" fmla="*/ 784692 w 1882986"/>
              <a:gd name="connsiteY109" fmla="*/ 560306 h 1883568"/>
              <a:gd name="connsiteX110" fmla="*/ 781980 w 1882986"/>
              <a:gd name="connsiteY110" fmla="*/ 571372 h 1883568"/>
              <a:gd name="connsiteX111" fmla="*/ 107853 w 1882986"/>
              <a:gd name="connsiteY111" fmla="*/ 904003 h 1883568"/>
              <a:gd name="connsiteX112" fmla="*/ 105738 w 1882986"/>
              <a:gd name="connsiteY112" fmla="*/ 901458 h 1883568"/>
              <a:gd name="connsiteX113" fmla="*/ 107158 w 1882986"/>
              <a:gd name="connsiteY113" fmla="*/ 902033 h 1883568"/>
              <a:gd name="connsiteX114" fmla="*/ 859764 w 1882986"/>
              <a:gd name="connsiteY114" fmla="*/ 617684 h 1883568"/>
              <a:gd name="connsiteX115" fmla="*/ 849895 w 1882986"/>
              <a:gd name="connsiteY115" fmla="*/ 617293 h 1883568"/>
              <a:gd name="connsiteX116" fmla="*/ 779723 w 1882986"/>
              <a:gd name="connsiteY116" fmla="*/ 598529 h 1883568"/>
              <a:gd name="connsiteX117" fmla="*/ 656921 w 1882986"/>
              <a:gd name="connsiteY117" fmla="*/ 579765 h 1883568"/>
              <a:gd name="connsiteX118" fmla="*/ 692007 w 1882986"/>
              <a:gd name="connsiteY118" fmla="*/ 573510 h 1883568"/>
              <a:gd name="connsiteX119" fmla="*/ 710931 w 1882986"/>
              <a:gd name="connsiteY119" fmla="*/ 575641 h 1883568"/>
              <a:gd name="connsiteX120" fmla="*/ 709810 w 1882986"/>
              <a:gd name="connsiteY120" fmla="*/ 575267 h 1883568"/>
              <a:gd name="connsiteX121" fmla="*/ 703934 w 1882986"/>
              <a:gd name="connsiteY121" fmla="*/ 565187 h 1883568"/>
              <a:gd name="connsiteX122" fmla="*/ 698057 w 1882986"/>
              <a:gd name="connsiteY122" fmla="*/ 546578 h 1883568"/>
              <a:gd name="connsiteX123" fmla="*/ 703934 w 1882986"/>
              <a:gd name="connsiteY123" fmla="*/ 521767 h 1883568"/>
              <a:gd name="connsiteX124" fmla="*/ 721564 w 1882986"/>
              <a:gd name="connsiteY124" fmla="*/ 540376 h 1883568"/>
              <a:gd name="connsiteX125" fmla="*/ 745070 w 1882986"/>
              <a:gd name="connsiteY125" fmla="*/ 558984 h 1883568"/>
              <a:gd name="connsiteX126" fmla="*/ 733317 w 1882986"/>
              <a:gd name="connsiteY126" fmla="*/ 571390 h 1883568"/>
              <a:gd name="connsiteX127" fmla="*/ 721780 w 1882986"/>
              <a:gd name="connsiteY127" fmla="*/ 576862 h 1883568"/>
              <a:gd name="connsiteX128" fmla="*/ 728682 w 1882986"/>
              <a:gd name="connsiteY128" fmla="*/ 577640 h 1883568"/>
              <a:gd name="connsiteX129" fmla="*/ 803114 w 1882986"/>
              <a:gd name="connsiteY129" fmla="*/ 586020 h 1883568"/>
              <a:gd name="connsiteX130" fmla="*/ 849895 w 1882986"/>
              <a:gd name="connsiteY130" fmla="*/ 586020 h 1883568"/>
              <a:gd name="connsiteX131" fmla="*/ 859764 w 1882986"/>
              <a:gd name="connsiteY131" fmla="*/ 617684 h 1883568"/>
              <a:gd name="connsiteX132" fmla="*/ 575885 w 1882986"/>
              <a:gd name="connsiteY132" fmla="*/ 895831 h 1883568"/>
              <a:gd name="connsiteX133" fmla="*/ 266802 w 1882986"/>
              <a:gd name="connsiteY133" fmla="*/ 895830 h 1883568"/>
              <a:gd name="connsiteX134" fmla="*/ 121009 w 1882986"/>
              <a:gd name="connsiteY134" fmla="*/ 871016 h 1883568"/>
              <a:gd name="connsiteX135" fmla="*/ 93308 w 1882986"/>
              <a:gd name="connsiteY135" fmla="*/ 876444 h 1883568"/>
              <a:gd name="connsiteX136" fmla="*/ 92093 w 1882986"/>
              <a:gd name="connsiteY136" fmla="*/ 885036 h 1883568"/>
              <a:gd name="connsiteX137" fmla="*/ 38742 w 1882986"/>
              <a:gd name="connsiteY137" fmla="*/ 820823 h 1883568"/>
              <a:gd name="connsiteX138" fmla="*/ 40093 w 1882986"/>
              <a:gd name="connsiteY138" fmla="*/ 805880 h 1883568"/>
              <a:gd name="connsiteX139" fmla="*/ 33533 w 1882986"/>
              <a:gd name="connsiteY139" fmla="*/ 722133 h 1883568"/>
              <a:gd name="connsiteX140" fmla="*/ 27701 w 1882986"/>
              <a:gd name="connsiteY140" fmla="*/ 796575 h 1883568"/>
              <a:gd name="connsiteX141" fmla="*/ 27427 w 1882986"/>
              <a:gd name="connsiteY141" fmla="*/ 800610 h 1883568"/>
              <a:gd name="connsiteX142" fmla="*/ 26967 w 1882986"/>
              <a:gd name="connsiteY142" fmla="*/ 806653 h 1883568"/>
              <a:gd name="connsiteX143" fmla="*/ 17585 w 1882986"/>
              <a:gd name="connsiteY143" fmla="*/ 795362 h 1883568"/>
              <a:gd name="connsiteX144" fmla="*/ 20046 w 1882986"/>
              <a:gd name="connsiteY144" fmla="*/ 741810 h 1883568"/>
              <a:gd name="connsiteX145" fmla="*/ 16037 w 1882986"/>
              <a:gd name="connsiteY145" fmla="*/ 697319 h 1883568"/>
              <a:gd name="connsiteX146" fmla="*/ 4373 w 1882986"/>
              <a:gd name="connsiteY146" fmla="*/ 647691 h 1883568"/>
              <a:gd name="connsiteX147" fmla="*/ 21869 w 1882986"/>
              <a:gd name="connsiteY147" fmla="*/ 591861 h 1883568"/>
              <a:gd name="connsiteX148" fmla="*/ 45195 w 1882986"/>
              <a:gd name="connsiteY148" fmla="*/ 548436 h 1883568"/>
              <a:gd name="connsiteX149" fmla="*/ 109345 w 1882986"/>
              <a:gd name="connsiteY149" fmla="*/ 523622 h 1883568"/>
              <a:gd name="connsiteX150" fmla="*/ 132673 w 1882986"/>
              <a:gd name="connsiteY150" fmla="*/ 523622 h 1883568"/>
              <a:gd name="connsiteX151" fmla="*/ 173494 w 1882986"/>
              <a:gd name="connsiteY151" fmla="*/ 486402 h 1883568"/>
              <a:gd name="connsiteX152" fmla="*/ 185157 w 1882986"/>
              <a:gd name="connsiteY152" fmla="*/ 498809 h 1883568"/>
              <a:gd name="connsiteX153" fmla="*/ 214317 w 1882986"/>
              <a:gd name="connsiteY153" fmla="*/ 480198 h 1883568"/>
              <a:gd name="connsiteX154" fmla="*/ 278466 w 1882986"/>
              <a:gd name="connsiteY154" fmla="*/ 436773 h 1883568"/>
              <a:gd name="connsiteX155" fmla="*/ 295961 w 1882986"/>
              <a:gd name="connsiteY155" fmla="*/ 436774 h 1883568"/>
              <a:gd name="connsiteX156" fmla="*/ 278466 w 1882986"/>
              <a:gd name="connsiteY156" fmla="*/ 449180 h 1883568"/>
              <a:gd name="connsiteX157" fmla="*/ 260971 w 1882986"/>
              <a:gd name="connsiteY157" fmla="*/ 480198 h 1883568"/>
              <a:gd name="connsiteX158" fmla="*/ 295961 w 1882986"/>
              <a:gd name="connsiteY158" fmla="*/ 455384 h 1883568"/>
              <a:gd name="connsiteX159" fmla="*/ 313456 w 1882986"/>
              <a:gd name="connsiteY159" fmla="*/ 449181 h 1883568"/>
              <a:gd name="connsiteX160" fmla="*/ 459250 w 1882986"/>
              <a:gd name="connsiteY160" fmla="*/ 325111 h 1883568"/>
              <a:gd name="connsiteX161" fmla="*/ 575885 w 1882986"/>
              <a:gd name="connsiteY161" fmla="*/ 213449 h 1883568"/>
              <a:gd name="connsiteX162" fmla="*/ 535063 w 1882986"/>
              <a:gd name="connsiteY162" fmla="*/ 244467 h 1883568"/>
              <a:gd name="connsiteX163" fmla="*/ 605044 w 1882986"/>
              <a:gd name="connsiteY163" fmla="*/ 163822 h 1883568"/>
              <a:gd name="connsiteX164" fmla="*/ 663361 w 1882986"/>
              <a:gd name="connsiteY164" fmla="*/ 64566 h 1883568"/>
              <a:gd name="connsiteX165" fmla="*/ 634203 w 1882986"/>
              <a:gd name="connsiteY165" fmla="*/ 126601 h 1883568"/>
              <a:gd name="connsiteX166" fmla="*/ 686688 w 1882986"/>
              <a:gd name="connsiteY166" fmla="*/ 64566 h 1883568"/>
              <a:gd name="connsiteX167" fmla="*/ 680856 w 1882986"/>
              <a:gd name="connsiteY167" fmla="*/ 27345 h 1883568"/>
              <a:gd name="connsiteX168" fmla="*/ 710016 w 1882986"/>
              <a:gd name="connsiteY168" fmla="*/ 2532 h 1883568"/>
              <a:gd name="connsiteX169" fmla="*/ 721679 w 1882986"/>
              <a:gd name="connsiteY169" fmla="*/ 2532 h 1883568"/>
              <a:gd name="connsiteX170" fmla="*/ 745006 w 1882986"/>
              <a:gd name="connsiteY170" fmla="*/ 21142 h 1883568"/>
              <a:gd name="connsiteX171" fmla="*/ 762501 w 1882986"/>
              <a:gd name="connsiteY171" fmla="*/ 14938 h 1883568"/>
              <a:gd name="connsiteX172" fmla="*/ 785828 w 1882986"/>
              <a:gd name="connsiteY172" fmla="*/ 33549 h 1883568"/>
              <a:gd name="connsiteX173" fmla="*/ 809155 w 1882986"/>
              <a:gd name="connsiteY173" fmla="*/ 58363 h 1883568"/>
              <a:gd name="connsiteX174" fmla="*/ 867473 w 1882986"/>
              <a:gd name="connsiteY174" fmla="*/ 89379 h 1883568"/>
              <a:gd name="connsiteX175" fmla="*/ 978276 w 1882986"/>
              <a:gd name="connsiteY175" fmla="*/ 76973 h 1883568"/>
              <a:gd name="connsiteX176" fmla="*/ 1013266 w 1882986"/>
              <a:gd name="connsiteY176" fmla="*/ 70770 h 1883568"/>
              <a:gd name="connsiteX177" fmla="*/ 1071585 w 1882986"/>
              <a:gd name="connsiteY177" fmla="*/ 58362 h 1883568"/>
              <a:gd name="connsiteX178" fmla="*/ 1182387 w 1882986"/>
              <a:gd name="connsiteY178" fmla="*/ 27345 h 1883568"/>
              <a:gd name="connsiteX179" fmla="*/ 1217378 w 1882986"/>
              <a:gd name="connsiteY179" fmla="*/ 39752 h 1883568"/>
              <a:gd name="connsiteX180" fmla="*/ 1147397 w 1882986"/>
              <a:gd name="connsiteY180" fmla="*/ 64567 h 1883568"/>
              <a:gd name="connsiteX181" fmla="*/ 1094911 w 1882986"/>
              <a:gd name="connsiteY181" fmla="*/ 70770 h 1883568"/>
              <a:gd name="connsiteX182" fmla="*/ 1036594 w 1882986"/>
              <a:gd name="connsiteY182" fmla="*/ 83177 h 1883568"/>
              <a:gd name="connsiteX183" fmla="*/ 966613 w 1882986"/>
              <a:gd name="connsiteY183" fmla="*/ 101787 h 1883568"/>
              <a:gd name="connsiteX184" fmla="*/ 978276 w 1882986"/>
              <a:gd name="connsiteY184" fmla="*/ 107990 h 1883568"/>
              <a:gd name="connsiteX185" fmla="*/ 984108 w 1882986"/>
              <a:gd name="connsiteY185" fmla="*/ 126601 h 1883568"/>
              <a:gd name="connsiteX186" fmla="*/ 960780 w 1882986"/>
              <a:gd name="connsiteY186" fmla="*/ 126600 h 1883568"/>
              <a:gd name="connsiteX187" fmla="*/ 873304 w 1882986"/>
              <a:gd name="connsiteY187" fmla="*/ 120398 h 1883568"/>
              <a:gd name="connsiteX188" fmla="*/ 809155 w 1882986"/>
              <a:gd name="connsiteY188" fmla="*/ 95584 h 1883568"/>
              <a:gd name="connsiteX189" fmla="*/ 785829 w 1882986"/>
              <a:gd name="connsiteY189" fmla="*/ 101787 h 1883568"/>
              <a:gd name="connsiteX190" fmla="*/ 779996 w 1882986"/>
              <a:gd name="connsiteY190" fmla="*/ 89380 h 1883568"/>
              <a:gd name="connsiteX191" fmla="*/ 774165 w 1882986"/>
              <a:gd name="connsiteY191" fmla="*/ 107990 h 1883568"/>
              <a:gd name="connsiteX192" fmla="*/ 768334 w 1882986"/>
              <a:gd name="connsiteY192" fmla="*/ 89380 h 1883568"/>
              <a:gd name="connsiteX193" fmla="*/ 733343 w 1882986"/>
              <a:gd name="connsiteY193" fmla="*/ 89379 h 1883568"/>
              <a:gd name="connsiteX194" fmla="*/ 710016 w 1882986"/>
              <a:gd name="connsiteY194" fmla="*/ 101786 h 1883568"/>
              <a:gd name="connsiteX195" fmla="*/ 686689 w 1882986"/>
              <a:gd name="connsiteY195" fmla="*/ 120397 h 1883568"/>
              <a:gd name="connsiteX196" fmla="*/ 710016 w 1882986"/>
              <a:gd name="connsiteY196" fmla="*/ 107990 h 1883568"/>
              <a:gd name="connsiteX197" fmla="*/ 651697 w 1882986"/>
              <a:gd name="connsiteY197" fmla="*/ 188636 h 1883568"/>
              <a:gd name="connsiteX198" fmla="*/ 640034 w 1882986"/>
              <a:gd name="connsiteY198" fmla="*/ 213449 h 1883568"/>
              <a:gd name="connsiteX199" fmla="*/ 546726 w 1882986"/>
              <a:gd name="connsiteY199" fmla="*/ 306501 h 1883568"/>
              <a:gd name="connsiteX200" fmla="*/ 532433 w 1882986"/>
              <a:gd name="connsiteY200" fmla="*/ 318961 h 1883568"/>
              <a:gd name="connsiteX201" fmla="*/ 533850 w 1882986"/>
              <a:gd name="connsiteY201" fmla="*/ 330994 h 1883568"/>
              <a:gd name="connsiteX202" fmla="*/ 568873 w 1882986"/>
              <a:gd name="connsiteY202" fmla="*/ 386761 h 1883568"/>
              <a:gd name="connsiteX203" fmla="*/ 580546 w 1882986"/>
              <a:gd name="connsiteY203" fmla="*/ 454920 h 1883568"/>
              <a:gd name="connsiteX204" fmla="*/ 586384 w 1882986"/>
              <a:gd name="connsiteY204" fmla="*/ 529276 h 1883568"/>
              <a:gd name="connsiteX205" fmla="*/ 633080 w 1882986"/>
              <a:gd name="connsiteY205" fmla="*/ 696576 h 1883568"/>
              <a:gd name="connsiteX206" fmla="*/ 644754 w 1882986"/>
              <a:gd name="connsiteY206" fmla="*/ 733754 h 1883568"/>
              <a:gd name="connsiteX207" fmla="*/ 656428 w 1882986"/>
              <a:gd name="connsiteY207" fmla="*/ 783325 h 1883568"/>
              <a:gd name="connsiteX208" fmla="*/ 633080 w 1882986"/>
              <a:gd name="connsiteY208" fmla="*/ 764735 h 1883568"/>
              <a:gd name="connsiteX209" fmla="*/ 621406 w 1882986"/>
              <a:gd name="connsiteY209" fmla="*/ 727558 h 1883568"/>
              <a:gd name="connsiteX210" fmla="*/ 603894 w 1882986"/>
              <a:gd name="connsiteY210" fmla="*/ 702773 h 1883568"/>
              <a:gd name="connsiteX211" fmla="*/ 598057 w 1882986"/>
              <a:gd name="connsiteY211" fmla="*/ 653202 h 1883568"/>
              <a:gd name="connsiteX212" fmla="*/ 586383 w 1882986"/>
              <a:gd name="connsiteY212" fmla="*/ 585043 h 1883568"/>
              <a:gd name="connsiteX213" fmla="*/ 568873 w 1882986"/>
              <a:gd name="connsiteY213" fmla="*/ 516883 h 1883568"/>
              <a:gd name="connsiteX214" fmla="*/ 551361 w 1882986"/>
              <a:gd name="connsiteY214" fmla="*/ 473509 h 1883568"/>
              <a:gd name="connsiteX215" fmla="*/ 545524 w 1882986"/>
              <a:gd name="connsiteY215" fmla="*/ 417742 h 1883568"/>
              <a:gd name="connsiteX216" fmla="*/ 533851 w 1882986"/>
              <a:gd name="connsiteY216" fmla="*/ 392957 h 1883568"/>
              <a:gd name="connsiteX217" fmla="*/ 528013 w 1882986"/>
              <a:gd name="connsiteY217" fmla="*/ 361975 h 1883568"/>
              <a:gd name="connsiteX218" fmla="*/ 525095 w 1882986"/>
              <a:gd name="connsiteY218" fmla="*/ 334092 h 1883568"/>
              <a:gd name="connsiteX219" fmla="*/ 523000 w 1882986"/>
              <a:gd name="connsiteY219" fmla="*/ 327420 h 1883568"/>
              <a:gd name="connsiteX220" fmla="*/ 515381 w 1882986"/>
              <a:gd name="connsiteY220" fmla="*/ 334416 h 1883568"/>
              <a:gd name="connsiteX221" fmla="*/ 505904 w 1882986"/>
              <a:gd name="connsiteY221" fmla="*/ 343722 h 1883568"/>
              <a:gd name="connsiteX222" fmla="*/ 500073 w 1882986"/>
              <a:gd name="connsiteY222" fmla="*/ 356129 h 1883568"/>
              <a:gd name="connsiteX223" fmla="*/ 435923 w 1882986"/>
              <a:gd name="connsiteY223" fmla="*/ 411960 h 1883568"/>
              <a:gd name="connsiteX224" fmla="*/ 418428 w 1882986"/>
              <a:gd name="connsiteY224" fmla="*/ 411959 h 1883568"/>
              <a:gd name="connsiteX225" fmla="*/ 418428 w 1882986"/>
              <a:gd name="connsiteY225" fmla="*/ 430571 h 1883568"/>
              <a:gd name="connsiteX226" fmla="*/ 325119 w 1882986"/>
              <a:gd name="connsiteY226" fmla="*/ 505012 h 1883568"/>
              <a:gd name="connsiteX227" fmla="*/ 325119 w 1882986"/>
              <a:gd name="connsiteY227" fmla="*/ 467792 h 1883568"/>
              <a:gd name="connsiteX228" fmla="*/ 313456 w 1882986"/>
              <a:gd name="connsiteY228" fmla="*/ 517419 h 1883568"/>
              <a:gd name="connsiteX229" fmla="*/ 266802 w 1882986"/>
              <a:gd name="connsiteY229" fmla="*/ 554640 h 1883568"/>
              <a:gd name="connsiteX230" fmla="*/ 278465 w 1882986"/>
              <a:gd name="connsiteY230" fmla="*/ 579454 h 1883568"/>
              <a:gd name="connsiteX231" fmla="*/ 266803 w 1882986"/>
              <a:gd name="connsiteY231" fmla="*/ 604268 h 1883568"/>
              <a:gd name="connsiteX232" fmla="*/ 278465 w 1882986"/>
              <a:gd name="connsiteY232" fmla="*/ 635285 h 1883568"/>
              <a:gd name="connsiteX233" fmla="*/ 231812 w 1882986"/>
              <a:gd name="connsiteY233" fmla="*/ 641488 h 1883568"/>
              <a:gd name="connsiteX234" fmla="*/ 208484 w 1882986"/>
              <a:gd name="connsiteY234" fmla="*/ 641488 h 1883568"/>
              <a:gd name="connsiteX235" fmla="*/ 173494 w 1882986"/>
              <a:gd name="connsiteY235" fmla="*/ 647692 h 1883568"/>
              <a:gd name="connsiteX236" fmla="*/ 161831 w 1882986"/>
              <a:gd name="connsiteY236" fmla="*/ 678709 h 1883568"/>
              <a:gd name="connsiteX237" fmla="*/ 138504 w 1882986"/>
              <a:gd name="connsiteY237" fmla="*/ 684912 h 1883568"/>
              <a:gd name="connsiteX238" fmla="*/ 103513 w 1882986"/>
              <a:gd name="connsiteY238" fmla="*/ 709726 h 1883568"/>
              <a:gd name="connsiteX239" fmla="*/ 97681 w 1882986"/>
              <a:gd name="connsiteY239" fmla="*/ 777964 h 1883568"/>
              <a:gd name="connsiteX240" fmla="*/ 126840 w 1882986"/>
              <a:gd name="connsiteY240" fmla="*/ 808982 h 1883568"/>
              <a:gd name="connsiteX241" fmla="*/ 185158 w 1882986"/>
              <a:gd name="connsiteY241" fmla="*/ 815185 h 1883568"/>
              <a:gd name="connsiteX242" fmla="*/ 214317 w 1882986"/>
              <a:gd name="connsiteY242" fmla="*/ 833796 h 1883568"/>
              <a:gd name="connsiteX243" fmla="*/ 243476 w 1882986"/>
              <a:gd name="connsiteY243" fmla="*/ 833795 h 1883568"/>
              <a:gd name="connsiteX244" fmla="*/ 260971 w 1882986"/>
              <a:gd name="connsiteY244" fmla="*/ 852406 h 1883568"/>
              <a:gd name="connsiteX245" fmla="*/ 307624 w 1882986"/>
              <a:gd name="connsiteY245" fmla="*/ 852406 h 1883568"/>
              <a:gd name="connsiteX246" fmla="*/ 348447 w 1882986"/>
              <a:gd name="connsiteY246" fmla="*/ 852406 h 1883568"/>
              <a:gd name="connsiteX247" fmla="*/ 540895 w 1882986"/>
              <a:gd name="connsiteY247" fmla="*/ 852406 h 1883568"/>
              <a:gd name="connsiteX248" fmla="*/ 575885 w 1882986"/>
              <a:gd name="connsiteY248" fmla="*/ 895831 h 1883568"/>
              <a:gd name="connsiteX249" fmla="*/ 687371 w 1882986"/>
              <a:gd name="connsiteY249" fmla="*/ 970211 h 1883568"/>
              <a:gd name="connsiteX250" fmla="*/ 599184 w 1882986"/>
              <a:gd name="connsiteY250" fmla="*/ 951794 h 1883568"/>
              <a:gd name="connsiteX251" fmla="*/ 622197 w 1882986"/>
              <a:gd name="connsiteY251" fmla="*/ 964267 h 1883568"/>
              <a:gd name="connsiteX252" fmla="*/ 610690 w 1882986"/>
              <a:gd name="connsiteY252" fmla="*/ 908140 h 1883568"/>
              <a:gd name="connsiteX253" fmla="*/ 610690 w 1882986"/>
              <a:gd name="connsiteY253" fmla="*/ 814596 h 1883568"/>
              <a:gd name="connsiteX254" fmla="*/ 593430 w 1882986"/>
              <a:gd name="connsiteY254" fmla="*/ 864486 h 1883568"/>
              <a:gd name="connsiteX255" fmla="*/ 616443 w 1882986"/>
              <a:gd name="connsiteY255" fmla="*/ 895668 h 1883568"/>
              <a:gd name="connsiteX256" fmla="*/ 627950 w 1882986"/>
              <a:gd name="connsiteY256" fmla="*/ 964267 h 1883568"/>
              <a:gd name="connsiteX257" fmla="*/ 679729 w 1882986"/>
              <a:gd name="connsiteY257" fmla="*/ 958031 h 1883568"/>
              <a:gd name="connsiteX258" fmla="*/ 696989 w 1882986"/>
              <a:gd name="connsiteY258" fmla="*/ 964267 h 1883568"/>
              <a:gd name="connsiteX259" fmla="*/ 687371 w 1882986"/>
              <a:gd name="connsiteY259" fmla="*/ 970211 h 1883568"/>
              <a:gd name="connsiteX260" fmla="*/ 843903 w 1882986"/>
              <a:gd name="connsiteY260" fmla="*/ 962435 h 1883568"/>
              <a:gd name="connsiteX261" fmla="*/ 833218 w 1882986"/>
              <a:gd name="connsiteY261" fmla="*/ 937795 h 1883568"/>
              <a:gd name="connsiteX262" fmla="*/ 843903 w 1882986"/>
              <a:gd name="connsiteY262" fmla="*/ 962435 h 1883568"/>
              <a:gd name="connsiteX263" fmla="*/ 996160 w 1882986"/>
              <a:gd name="connsiteY263" fmla="*/ 907785 h 1883568"/>
              <a:gd name="connsiteX264" fmla="*/ 932497 w 1882986"/>
              <a:gd name="connsiteY264" fmla="*/ 882514 h 1883568"/>
              <a:gd name="connsiteX265" fmla="*/ 949859 w 1882986"/>
              <a:gd name="connsiteY265" fmla="*/ 882514 h 1883568"/>
              <a:gd name="connsiteX266" fmla="*/ 967222 w 1882986"/>
              <a:gd name="connsiteY266" fmla="*/ 869878 h 1883568"/>
              <a:gd name="connsiteX267" fmla="*/ 996160 w 1882986"/>
              <a:gd name="connsiteY267" fmla="*/ 907785 h 1883568"/>
              <a:gd name="connsiteX268" fmla="*/ 1216531 w 1882986"/>
              <a:gd name="connsiteY268" fmla="*/ 845871 h 1883568"/>
              <a:gd name="connsiteX269" fmla="*/ 1204511 w 1882986"/>
              <a:gd name="connsiteY269" fmla="*/ 815663 h 1883568"/>
              <a:gd name="connsiteX270" fmla="*/ 1228551 w 1882986"/>
              <a:gd name="connsiteY270" fmla="*/ 797538 h 1883568"/>
              <a:gd name="connsiteX271" fmla="*/ 1246581 w 1882986"/>
              <a:gd name="connsiteY271" fmla="*/ 827746 h 1883568"/>
              <a:gd name="connsiteX272" fmla="*/ 1216531 w 1882986"/>
              <a:gd name="connsiteY272" fmla="*/ 845871 h 1883568"/>
              <a:gd name="connsiteX273" fmla="*/ 568300 w 1882986"/>
              <a:gd name="connsiteY273" fmla="*/ 1123310 h 1883568"/>
              <a:gd name="connsiteX274" fmla="*/ 494326 w 1882986"/>
              <a:gd name="connsiteY274" fmla="*/ 1118675 h 1883568"/>
              <a:gd name="connsiteX275" fmla="*/ 593934 w 1882986"/>
              <a:gd name="connsiteY275" fmla="*/ 1013608 h 1883568"/>
              <a:gd name="connsiteX276" fmla="*/ 511904 w 1882986"/>
              <a:gd name="connsiteY276" fmla="*/ 1100134 h 1883568"/>
              <a:gd name="connsiteX277" fmla="*/ 576356 w 1882986"/>
              <a:gd name="connsiteY277" fmla="*/ 1106314 h 1883568"/>
              <a:gd name="connsiteX278" fmla="*/ 611512 w 1882986"/>
              <a:gd name="connsiteY278" fmla="*/ 1100134 h 1883568"/>
              <a:gd name="connsiteX279" fmla="*/ 568300 w 1882986"/>
              <a:gd name="connsiteY279" fmla="*/ 1123310 h 1883568"/>
              <a:gd name="connsiteX280" fmla="*/ 727517 w 1882986"/>
              <a:gd name="connsiteY280" fmla="*/ 1061939 h 1883568"/>
              <a:gd name="connsiteX281" fmla="*/ 703095 w 1882986"/>
              <a:gd name="connsiteY281" fmla="*/ 1043568 h 1883568"/>
              <a:gd name="connsiteX282" fmla="*/ 709201 w 1882986"/>
              <a:gd name="connsiteY282" fmla="*/ 1012952 h 1883568"/>
              <a:gd name="connsiteX283" fmla="*/ 715306 w 1882986"/>
              <a:gd name="connsiteY283" fmla="*/ 982335 h 1883568"/>
              <a:gd name="connsiteX284" fmla="*/ 739728 w 1882986"/>
              <a:gd name="connsiteY284" fmla="*/ 1000705 h 1883568"/>
              <a:gd name="connsiteX285" fmla="*/ 733622 w 1882986"/>
              <a:gd name="connsiteY285" fmla="*/ 1031322 h 1883568"/>
              <a:gd name="connsiteX286" fmla="*/ 727517 w 1882986"/>
              <a:gd name="connsiteY286" fmla="*/ 1061939 h 1883568"/>
              <a:gd name="connsiteX287" fmla="*/ 600159 w 1882986"/>
              <a:gd name="connsiteY287" fmla="*/ 1162392 h 1883568"/>
              <a:gd name="connsiteX288" fmla="*/ 540057 w 1882986"/>
              <a:gd name="connsiteY288" fmla="*/ 1187032 h 1883568"/>
              <a:gd name="connsiteX289" fmla="*/ 570108 w 1882986"/>
              <a:gd name="connsiteY289" fmla="*/ 1168552 h 1883568"/>
              <a:gd name="connsiteX290" fmla="*/ 600159 w 1882986"/>
              <a:gd name="connsiteY290" fmla="*/ 1162392 h 1883568"/>
              <a:gd name="connsiteX291" fmla="*/ 1198872 w 1882986"/>
              <a:gd name="connsiteY291" fmla="*/ 925474 h 1883568"/>
              <a:gd name="connsiteX292" fmla="*/ 1153758 w 1882986"/>
              <a:gd name="connsiteY292" fmla="*/ 901105 h 1883568"/>
              <a:gd name="connsiteX293" fmla="*/ 1170675 w 1882986"/>
              <a:gd name="connsiteY293" fmla="*/ 901106 h 1883568"/>
              <a:gd name="connsiteX294" fmla="*/ 1170675 w 1882986"/>
              <a:gd name="connsiteY294" fmla="*/ 882829 h 1883568"/>
              <a:gd name="connsiteX295" fmla="*/ 1198872 w 1882986"/>
              <a:gd name="connsiteY295" fmla="*/ 925474 h 1883568"/>
              <a:gd name="connsiteX296" fmla="*/ 564617 w 1882986"/>
              <a:gd name="connsiteY296" fmla="*/ 1206527 h 1883568"/>
              <a:gd name="connsiteX297" fmla="*/ 552746 w 1882986"/>
              <a:gd name="connsiteY297" fmla="*/ 1200435 h 1883568"/>
              <a:gd name="connsiteX298" fmla="*/ 600233 w 1882986"/>
              <a:gd name="connsiteY298" fmla="*/ 1169973 h 1883568"/>
              <a:gd name="connsiteX299" fmla="*/ 606169 w 1882986"/>
              <a:gd name="connsiteY299" fmla="*/ 1169973 h 1883568"/>
              <a:gd name="connsiteX300" fmla="*/ 564617 w 1882986"/>
              <a:gd name="connsiteY300" fmla="*/ 1206527 h 1883568"/>
              <a:gd name="connsiteX301" fmla="*/ 587471 w 1882986"/>
              <a:gd name="connsiteY301" fmla="*/ 1223992 h 1883568"/>
              <a:gd name="connsiteX302" fmla="*/ 610977 w 1882986"/>
              <a:gd name="connsiteY302" fmla="*/ 1198404 h 1883568"/>
              <a:gd name="connsiteX303" fmla="*/ 587471 w 1882986"/>
              <a:gd name="connsiteY303" fmla="*/ 1223992 h 1883568"/>
              <a:gd name="connsiteX304" fmla="*/ 587472 w 1882986"/>
              <a:gd name="connsiteY304" fmla="*/ 1229677 h 1883568"/>
              <a:gd name="connsiteX305" fmla="*/ 569442 w 1882986"/>
              <a:gd name="connsiteY305" fmla="*/ 1210913 h 1883568"/>
              <a:gd name="connsiteX306" fmla="*/ 587472 w 1882986"/>
              <a:gd name="connsiteY306" fmla="*/ 1229677 h 1883568"/>
              <a:gd name="connsiteX307" fmla="*/ 594149 w 1882986"/>
              <a:gd name="connsiteY307" fmla="*/ 1249578 h 1883568"/>
              <a:gd name="connsiteX308" fmla="*/ 606169 w 1882986"/>
              <a:gd name="connsiteY308" fmla="*/ 1223989 h 1883568"/>
              <a:gd name="connsiteX309" fmla="*/ 594149 w 1882986"/>
              <a:gd name="connsiteY309" fmla="*/ 1249578 h 1883568"/>
              <a:gd name="connsiteX310" fmla="*/ 612847 w 1882986"/>
              <a:gd name="connsiteY310" fmla="*/ 1251532 h 1883568"/>
              <a:gd name="connsiteX311" fmla="*/ 606169 w 1882986"/>
              <a:gd name="connsiteY311" fmla="*/ 1248511 h 1883568"/>
              <a:gd name="connsiteX312" fmla="*/ 627539 w 1882986"/>
              <a:gd name="connsiteY312" fmla="*/ 1218304 h 1883568"/>
              <a:gd name="connsiteX313" fmla="*/ 612847 w 1882986"/>
              <a:gd name="connsiteY313" fmla="*/ 1251532 h 1883568"/>
              <a:gd name="connsiteX314" fmla="*/ 897327 w 1882986"/>
              <a:gd name="connsiteY314" fmla="*/ 1150071 h 1883568"/>
              <a:gd name="connsiteX315" fmla="*/ 897327 w 1882986"/>
              <a:gd name="connsiteY315" fmla="*/ 1087526 h 1883568"/>
              <a:gd name="connsiteX316" fmla="*/ 932052 w 1882986"/>
              <a:gd name="connsiteY316" fmla="*/ 1112544 h 1883568"/>
              <a:gd name="connsiteX317" fmla="*/ 903114 w 1882986"/>
              <a:gd name="connsiteY317" fmla="*/ 1112544 h 1883568"/>
              <a:gd name="connsiteX318" fmla="*/ 897327 w 1882986"/>
              <a:gd name="connsiteY318" fmla="*/ 1150071 h 1883568"/>
              <a:gd name="connsiteX319" fmla="*/ 622865 w 1882986"/>
              <a:gd name="connsiteY319" fmla="*/ 1275163 h 1883568"/>
              <a:gd name="connsiteX320" fmla="*/ 617189 w 1882986"/>
              <a:gd name="connsiteY320" fmla="*/ 1268767 h 1883568"/>
              <a:gd name="connsiteX321" fmla="*/ 656923 w 1882986"/>
              <a:gd name="connsiteY321" fmla="*/ 1223989 h 1883568"/>
              <a:gd name="connsiteX322" fmla="*/ 622865 w 1882986"/>
              <a:gd name="connsiteY322" fmla="*/ 1275163 h 1883568"/>
              <a:gd name="connsiteX323" fmla="*/ 611512 w 1882986"/>
              <a:gd name="connsiteY323" fmla="*/ 1285827 h 1883568"/>
              <a:gd name="connsiteX324" fmla="*/ 587471 w 1882986"/>
              <a:gd name="connsiteY324" fmla="*/ 1273033 h 1883568"/>
              <a:gd name="connsiteX325" fmla="*/ 599492 w 1882986"/>
              <a:gd name="connsiteY325" fmla="*/ 1266636 h 1883568"/>
              <a:gd name="connsiteX326" fmla="*/ 611512 w 1882986"/>
              <a:gd name="connsiteY326" fmla="*/ 1285827 h 1883568"/>
              <a:gd name="connsiteX327" fmla="*/ 918697 w 1882986"/>
              <a:gd name="connsiteY327" fmla="*/ 1186463 h 1883568"/>
              <a:gd name="connsiteX328" fmla="*/ 862601 w 1882986"/>
              <a:gd name="connsiteY328" fmla="*/ 1168553 h 1883568"/>
              <a:gd name="connsiteX329" fmla="*/ 873820 w 1882986"/>
              <a:gd name="connsiteY329" fmla="*/ 1162582 h 1883568"/>
              <a:gd name="connsiteX330" fmla="*/ 862602 w 1882986"/>
              <a:gd name="connsiteY330" fmla="*/ 1138700 h 1883568"/>
              <a:gd name="connsiteX331" fmla="*/ 918697 w 1882986"/>
              <a:gd name="connsiteY331" fmla="*/ 1186463 h 1883568"/>
              <a:gd name="connsiteX332" fmla="*/ 711014 w 1882986"/>
              <a:gd name="connsiteY332" fmla="*/ 1319112 h 1883568"/>
              <a:gd name="connsiteX333" fmla="*/ 705170 w 1882986"/>
              <a:gd name="connsiteY333" fmla="*/ 1309265 h 1883568"/>
              <a:gd name="connsiteX334" fmla="*/ 697018 w 1882986"/>
              <a:gd name="connsiteY334" fmla="*/ 1280953 h 1883568"/>
              <a:gd name="connsiteX335" fmla="*/ 690189 w 1882986"/>
              <a:gd name="connsiteY335" fmla="*/ 1296962 h 1883568"/>
              <a:gd name="connsiteX336" fmla="*/ 669062 w 1882986"/>
              <a:gd name="connsiteY336" fmla="*/ 1322738 h 1883568"/>
              <a:gd name="connsiteX337" fmla="*/ 657406 w 1882986"/>
              <a:gd name="connsiteY337" fmla="*/ 1322739 h 1883568"/>
              <a:gd name="connsiteX338" fmla="*/ 698202 w 1882986"/>
              <a:gd name="connsiteY338" fmla="*/ 1243892 h 1883568"/>
              <a:gd name="connsiteX339" fmla="*/ 701024 w 1882986"/>
              <a:gd name="connsiteY339" fmla="*/ 1271564 h 1883568"/>
              <a:gd name="connsiteX340" fmla="*/ 697041 w 1882986"/>
              <a:gd name="connsiteY340" fmla="*/ 1280900 h 1883568"/>
              <a:gd name="connsiteX341" fmla="*/ 706338 w 1882986"/>
              <a:gd name="connsiteY341" fmla="*/ 1289853 h 1883568"/>
              <a:gd name="connsiteX342" fmla="*/ 715688 w 1882986"/>
              <a:gd name="connsiteY342" fmla="*/ 1316862 h 1883568"/>
              <a:gd name="connsiteX343" fmla="*/ 711014 w 1882986"/>
              <a:gd name="connsiteY343" fmla="*/ 1319112 h 1883568"/>
              <a:gd name="connsiteX344" fmla="*/ 821775 w 1882986"/>
              <a:gd name="connsiteY344" fmla="*/ 1308592 h 1883568"/>
              <a:gd name="connsiteX345" fmla="*/ 791450 w 1882986"/>
              <a:gd name="connsiteY345" fmla="*/ 1317302 h 1883568"/>
              <a:gd name="connsiteX346" fmla="*/ 715686 w 1882986"/>
              <a:gd name="connsiteY346" fmla="*/ 1261559 h 1883568"/>
              <a:gd name="connsiteX347" fmla="*/ 721514 w 1882986"/>
              <a:gd name="connsiteY347" fmla="*/ 1255365 h 1883568"/>
              <a:gd name="connsiteX348" fmla="*/ 814762 w 1882986"/>
              <a:gd name="connsiteY348" fmla="*/ 1298721 h 1883568"/>
              <a:gd name="connsiteX349" fmla="*/ 826418 w 1882986"/>
              <a:gd name="connsiteY349" fmla="*/ 1236784 h 1883568"/>
              <a:gd name="connsiteX350" fmla="*/ 797278 w 1882986"/>
              <a:gd name="connsiteY350" fmla="*/ 1182588 h 1883568"/>
              <a:gd name="connsiteX351" fmla="*/ 769220 w 1882986"/>
              <a:gd name="connsiteY351" fmla="*/ 1157241 h 1883568"/>
              <a:gd name="connsiteX352" fmla="*/ 769261 w 1882986"/>
              <a:gd name="connsiteY352" fmla="*/ 1158615 h 1883568"/>
              <a:gd name="connsiteX353" fmla="*/ 764982 w 1882986"/>
              <a:gd name="connsiteY353" fmla="*/ 1167732 h 1883568"/>
              <a:gd name="connsiteX354" fmla="*/ 756969 w 1882986"/>
              <a:gd name="connsiteY354" fmla="*/ 1169317 h 1883568"/>
              <a:gd name="connsiteX355" fmla="*/ 755647 w 1882986"/>
              <a:gd name="connsiteY355" fmla="*/ 1166923 h 1883568"/>
              <a:gd name="connsiteX356" fmla="*/ 758032 w 1882986"/>
              <a:gd name="connsiteY356" fmla="*/ 1185632 h 1883568"/>
              <a:gd name="connsiteX357" fmla="*/ 751532 w 1882986"/>
              <a:gd name="connsiteY357" fmla="*/ 1206730 h 1883568"/>
              <a:gd name="connsiteX358" fmla="*/ 646064 w 1882986"/>
              <a:gd name="connsiteY358" fmla="*/ 1212924 h 1883568"/>
              <a:gd name="connsiteX359" fmla="*/ 604042 w 1882986"/>
              <a:gd name="connsiteY359" fmla="*/ 1158051 h 1883568"/>
              <a:gd name="connsiteX360" fmla="*/ 604364 w 1882986"/>
              <a:gd name="connsiteY360" fmla="*/ 1145919 h 1883568"/>
              <a:gd name="connsiteX361" fmla="*/ 588740 w 1882986"/>
              <a:gd name="connsiteY361" fmla="*/ 1149272 h 1883568"/>
              <a:gd name="connsiteX362" fmla="*/ 529240 w 1882986"/>
              <a:gd name="connsiteY362" fmla="*/ 1175659 h 1883568"/>
              <a:gd name="connsiteX363" fmla="*/ 529240 w 1882986"/>
              <a:gd name="connsiteY363" fmla="*/ 1163149 h 1883568"/>
              <a:gd name="connsiteX364" fmla="*/ 601137 w 1882986"/>
              <a:gd name="connsiteY364" fmla="*/ 1144678 h 1883568"/>
              <a:gd name="connsiteX365" fmla="*/ 604398 w 1882986"/>
              <a:gd name="connsiteY365" fmla="*/ 1144586 h 1883568"/>
              <a:gd name="connsiteX366" fmla="*/ 605049 w 1882986"/>
              <a:gd name="connsiteY366" fmla="*/ 1120017 h 1883568"/>
              <a:gd name="connsiteX367" fmla="*/ 657782 w 1882986"/>
              <a:gd name="connsiteY367" fmla="*/ 1076661 h 1883568"/>
              <a:gd name="connsiteX368" fmla="*/ 663642 w 1882986"/>
              <a:gd name="connsiteY368" fmla="*/ 1089048 h 1883568"/>
              <a:gd name="connsiteX369" fmla="*/ 622626 w 1882986"/>
              <a:gd name="connsiteY369" fmla="*/ 1132405 h 1883568"/>
              <a:gd name="connsiteX370" fmla="*/ 675360 w 1882986"/>
              <a:gd name="connsiteY370" fmla="*/ 1206730 h 1883568"/>
              <a:gd name="connsiteX371" fmla="*/ 745673 w 1882986"/>
              <a:gd name="connsiteY371" fmla="*/ 1169567 h 1883568"/>
              <a:gd name="connsiteX372" fmla="*/ 744208 w 1882986"/>
              <a:gd name="connsiteY372" fmla="*/ 1158728 h 1883568"/>
              <a:gd name="connsiteX373" fmla="*/ 735100 w 1882986"/>
              <a:gd name="connsiteY373" fmla="*/ 1140848 h 1883568"/>
              <a:gd name="connsiteX374" fmla="*/ 731471 w 1882986"/>
              <a:gd name="connsiteY374" fmla="*/ 1137606 h 1883568"/>
              <a:gd name="connsiteX375" fmla="*/ 726099 w 1882986"/>
              <a:gd name="connsiteY375" fmla="*/ 1134193 h 1883568"/>
              <a:gd name="connsiteX376" fmla="*/ 713487 w 1882986"/>
              <a:gd name="connsiteY376" fmla="*/ 1137279 h 1883568"/>
              <a:gd name="connsiteX377" fmla="*/ 674677 w 1882986"/>
              <a:gd name="connsiteY377" fmla="*/ 1138068 h 1883568"/>
              <a:gd name="connsiteX378" fmla="*/ 656765 w 1882986"/>
              <a:gd name="connsiteY378" fmla="*/ 1106479 h 1883568"/>
              <a:gd name="connsiteX379" fmla="*/ 686619 w 1882986"/>
              <a:gd name="connsiteY379" fmla="*/ 1087526 h 1883568"/>
              <a:gd name="connsiteX380" fmla="*/ 686619 w 1882986"/>
              <a:gd name="connsiteY380" fmla="*/ 1093844 h 1883568"/>
              <a:gd name="connsiteX381" fmla="*/ 698560 w 1882986"/>
              <a:gd name="connsiteY381" fmla="*/ 1087526 h 1883568"/>
              <a:gd name="connsiteX382" fmla="*/ 692590 w 1882986"/>
              <a:gd name="connsiteY382" fmla="*/ 1125433 h 1883568"/>
              <a:gd name="connsiteX383" fmla="*/ 703039 w 1882986"/>
              <a:gd name="connsiteY383" fmla="*/ 1127802 h 1883568"/>
              <a:gd name="connsiteX384" fmla="*/ 713435 w 1882986"/>
              <a:gd name="connsiteY384" fmla="*/ 1126532 h 1883568"/>
              <a:gd name="connsiteX385" fmla="*/ 710345 w 1882986"/>
              <a:gd name="connsiteY385" fmla="*/ 1124922 h 1883568"/>
              <a:gd name="connsiteX386" fmla="*/ 733656 w 1882986"/>
              <a:gd name="connsiteY386" fmla="*/ 1105896 h 1883568"/>
              <a:gd name="connsiteX387" fmla="*/ 768624 w 1882986"/>
              <a:gd name="connsiteY387" fmla="*/ 1137607 h 1883568"/>
              <a:gd name="connsiteX388" fmla="*/ 769023 w 1882986"/>
              <a:gd name="connsiteY388" fmla="*/ 1150771 h 1883568"/>
              <a:gd name="connsiteX389" fmla="*/ 779157 w 1882986"/>
              <a:gd name="connsiteY389" fmla="*/ 1158781 h 1883568"/>
              <a:gd name="connsiteX390" fmla="*/ 843903 w 1882986"/>
              <a:gd name="connsiteY390" fmla="*/ 1261558 h 1883568"/>
              <a:gd name="connsiteX391" fmla="*/ 821775 w 1882986"/>
              <a:gd name="connsiteY391" fmla="*/ 1308592 h 1883568"/>
              <a:gd name="connsiteX392" fmla="*/ 942244 w 1882986"/>
              <a:gd name="connsiteY392" fmla="*/ 1413686 h 1883568"/>
              <a:gd name="connsiteX393" fmla="*/ 936410 w 1882986"/>
              <a:gd name="connsiteY393" fmla="*/ 1410582 h 1883568"/>
              <a:gd name="connsiteX394" fmla="*/ 918907 w 1882986"/>
              <a:gd name="connsiteY394" fmla="*/ 1360904 h 1883568"/>
              <a:gd name="connsiteX395" fmla="*/ 854728 w 1882986"/>
              <a:gd name="connsiteY395" fmla="*/ 1249128 h 1883568"/>
              <a:gd name="connsiteX396" fmla="*/ 820077 w 1882986"/>
              <a:gd name="connsiteY396" fmla="*/ 1187380 h 1883568"/>
              <a:gd name="connsiteX397" fmla="*/ 817067 w 1882986"/>
              <a:gd name="connsiteY397" fmla="*/ 1187837 h 1883568"/>
              <a:gd name="connsiteX398" fmla="*/ 809178 w 1882986"/>
              <a:gd name="connsiteY398" fmla="*/ 1180127 h 1883568"/>
              <a:gd name="connsiteX399" fmla="*/ 811263 w 1882986"/>
              <a:gd name="connsiteY399" fmla="*/ 1171676 h 1883568"/>
              <a:gd name="connsiteX400" fmla="*/ 802674 w 1882986"/>
              <a:gd name="connsiteY400" fmla="*/ 1156371 h 1883568"/>
              <a:gd name="connsiteX401" fmla="*/ 781681 w 1882986"/>
              <a:gd name="connsiteY401" fmla="*/ 1107165 h 1883568"/>
              <a:gd name="connsiteX402" fmla="*/ 771342 w 1882986"/>
              <a:gd name="connsiteY402" fmla="*/ 1109612 h 1883568"/>
              <a:gd name="connsiteX403" fmla="*/ 761097 w 1882986"/>
              <a:gd name="connsiteY403" fmla="*/ 1093780 h 1883568"/>
              <a:gd name="connsiteX404" fmla="*/ 771034 w 1882986"/>
              <a:gd name="connsiteY404" fmla="*/ 1082208 h 1883568"/>
              <a:gd name="connsiteX405" fmla="*/ 762107 w 1882986"/>
              <a:gd name="connsiteY405" fmla="*/ 1061284 h 1883568"/>
              <a:gd name="connsiteX406" fmla="*/ 726371 w 1882986"/>
              <a:gd name="connsiteY406" fmla="*/ 957271 h 1883568"/>
              <a:gd name="connsiteX407" fmla="*/ 738040 w 1882986"/>
              <a:gd name="connsiteY407" fmla="*/ 951061 h 1883568"/>
              <a:gd name="connsiteX408" fmla="*/ 754175 w 1882986"/>
              <a:gd name="connsiteY408" fmla="*/ 1003650 h 1883568"/>
              <a:gd name="connsiteX409" fmla="*/ 781065 w 1882986"/>
              <a:gd name="connsiteY409" fmla="*/ 1075241 h 1883568"/>
              <a:gd name="connsiteX410" fmla="*/ 792211 w 1882986"/>
              <a:gd name="connsiteY410" fmla="*/ 1073453 h 1883568"/>
              <a:gd name="connsiteX411" fmla="*/ 809664 w 1882986"/>
              <a:gd name="connsiteY411" fmla="*/ 1081271 h 1883568"/>
              <a:gd name="connsiteX412" fmla="*/ 809664 w 1882986"/>
              <a:gd name="connsiteY412" fmla="*/ 1112544 h 1883568"/>
              <a:gd name="connsiteX413" fmla="*/ 792970 w 1882986"/>
              <a:gd name="connsiteY413" fmla="*/ 1102381 h 1883568"/>
              <a:gd name="connsiteX414" fmla="*/ 791888 w 1882986"/>
              <a:gd name="connsiteY414" fmla="*/ 1102937 h 1883568"/>
              <a:gd name="connsiteX415" fmla="*/ 812702 w 1882986"/>
              <a:gd name="connsiteY415" fmla="*/ 1155400 h 1883568"/>
              <a:gd name="connsiteX416" fmla="*/ 815981 w 1882986"/>
              <a:gd name="connsiteY416" fmla="*/ 1163486 h 1883568"/>
              <a:gd name="connsiteX417" fmla="*/ 819321 w 1882986"/>
              <a:gd name="connsiteY417" fmla="*/ 1159566 h 1883568"/>
              <a:gd name="connsiteX418" fmla="*/ 833220 w 1882986"/>
              <a:gd name="connsiteY418" fmla="*/ 1155758 h 1883568"/>
              <a:gd name="connsiteX419" fmla="*/ 827210 w 1882986"/>
              <a:gd name="connsiteY419" fmla="*/ 1180127 h 1883568"/>
              <a:gd name="connsiteX420" fmla="*/ 824450 w 1882986"/>
              <a:gd name="connsiteY420" fmla="*/ 1184324 h 1883568"/>
              <a:gd name="connsiteX421" fmla="*/ 825556 w 1882986"/>
              <a:gd name="connsiteY421" fmla="*/ 1187031 h 1883568"/>
              <a:gd name="connsiteX422" fmla="*/ 847526 w 1882986"/>
              <a:gd name="connsiteY422" fmla="*/ 1224386 h 1883568"/>
              <a:gd name="connsiteX423" fmla="*/ 854148 w 1882986"/>
              <a:gd name="connsiteY423" fmla="*/ 1235379 h 1883568"/>
              <a:gd name="connsiteX424" fmla="*/ 852881 w 1882986"/>
              <a:gd name="connsiteY424" fmla="*/ 1232343 h 1883568"/>
              <a:gd name="connsiteX425" fmla="*/ 849244 w 1882986"/>
              <a:gd name="connsiteY425" fmla="*/ 1206020 h 1883568"/>
              <a:gd name="connsiteX426" fmla="*/ 866703 w 1882986"/>
              <a:gd name="connsiteY426" fmla="*/ 1230794 h 1883568"/>
              <a:gd name="connsiteX427" fmla="*/ 953993 w 1882986"/>
              <a:gd name="connsiteY427" fmla="*/ 1243182 h 1883568"/>
              <a:gd name="connsiteX428" fmla="*/ 953993 w 1882986"/>
              <a:gd name="connsiteY428" fmla="*/ 1156470 h 1883568"/>
              <a:gd name="connsiteX429" fmla="*/ 924895 w 1882986"/>
              <a:gd name="connsiteY429" fmla="*/ 1144082 h 1883568"/>
              <a:gd name="connsiteX430" fmla="*/ 942354 w 1882986"/>
              <a:gd name="connsiteY430" fmla="*/ 1131695 h 1883568"/>
              <a:gd name="connsiteX431" fmla="*/ 977270 w 1882986"/>
              <a:gd name="connsiteY431" fmla="*/ 1230795 h 1883568"/>
              <a:gd name="connsiteX432" fmla="*/ 878341 w 1882986"/>
              <a:gd name="connsiteY432" fmla="*/ 1267957 h 1883568"/>
              <a:gd name="connsiteX433" fmla="*/ 868542 w 1882986"/>
              <a:gd name="connsiteY433" fmla="*/ 1259275 h 1883568"/>
              <a:gd name="connsiteX434" fmla="*/ 878795 w 1882986"/>
              <a:gd name="connsiteY434" fmla="*/ 1276296 h 1883568"/>
              <a:gd name="connsiteX435" fmla="*/ 918907 w 1882986"/>
              <a:gd name="connsiteY435" fmla="*/ 1342274 h 1883568"/>
              <a:gd name="connsiteX436" fmla="*/ 948078 w 1882986"/>
              <a:gd name="connsiteY436" fmla="*/ 1398163 h 1883568"/>
              <a:gd name="connsiteX437" fmla="*/ 942244 w 1882986"/>
              <a:gd name="connsiteY437" fmla="*/ 1413686 h 1883568"/>
              <a:gd name="connsiteX438" fmla="*/ 1210855 w 1882986"/>
              <a:gd name="connsiteY438" fmla="*/ 1368273 h 1883568"/>
              <a:gd name="connsiteX439" fmla="*/ 1193826 w 1882986"/>
              <a:gd name="connsiteY439" fmla="*/ 1349083 h 1883568"/>
              <a:gd name="connsiteX440" fmla="*/ 1199503 w 1882986"/>
              <a:gd name="connsiteY440" fmla="*/ 1329893 h 1883568"/>
              <a:gd name="connsiteX441" fmla="*/ 1239237 w 1882986"/>
              <a:gd name="connsiteY441" fmla="*/ 1342686 h 1883568"/>
              <a:gd name="connsiteX442" fmla="*/ 1210855 w 1882986"/>
              <a:gd name="connsiteY442" fmla="*/ 1368273 h 1883568"/>
              <a:gd name="connsiteX443" fmla="*/ 1298892 w 1882986"/>
              <a:gd name="connsiteY443" fmla="*/ 1366142 h 1883568"/>
              <a:gd name="connsiteX444" fmla="*/ 1269954 w 1882986"/>
              <a:gd name="connsiteY444" fmla="*/ 1354201 h 1883568"/>
              <a:gd name="connsiteX445" fmla="*/ 1252592 w 1882986"/>
              <a:gd name="connsiteY445" fmla="*/ 1330319 h 1883568"/>
              <a:gd name="connsiteX446" fmla="*/ 1287316 w 1882986"/>
              <a:gd name="connsiteY446" fmla="*/ 1324349 h 1883568"/>
              <a:gd name="connsiteX447" fmla="*/ 1293104 w 1882986"/>
              <a:gd name="connsiteY447" fmla="*/ 1318379 h 1883568"/>
              <a:gd name="connsiteX448" fmla="*/ 1298892 w 1882986"/>
              <a:gd name="connsiteY448" fmla="*/ 1366142 h 1883568"/>
              <a:gd name="connsiteX449" fmla="*/ 1219783 w 1882986"/>
              <a:gd name="connsiteY449" fmla="*/ 1421172 h 1883568"/>
              <a:gd name="connsiteX450" fmla="*/ 1175831 w 1882986"/>
              <a:gd name="connsiteY450" fmla="*/ 1428162 h 1883568"/>
              <a:gd name="connsiteX451" fmla="*/ 1147011 w 1882986"/>
              <a:gd name="connsiteY451" fmla="*/ 1359824 h 1883568"/>
              <a:gd name="connsiteX452" fmla="*/ 1210417 w 1882986"/>
              <a:gd name="connsiteY452" fmla="*/ 1266635 h 1883568"/>
              <a:gd name="connsiteX453" fmla="*/ 1204652 w 1882986"/>
              <a:gd name="connsiteY453" fmla="*/ 1291485 h 1883568"/>
              <a:gd name="connsiteX454" fmla="*/ 1152776 w 1882986"/>
              <a:gd name="connsiteY454" fmla="*/ 1372249 h 1883568"/>
              <a:gd name="connsiteX455" fmla="*/ 1204652 w 1882986"/>
              <a:gd name="connsiteY455" fmla="*/ 1403312 h 1883568"/>
              <a:gd name="connsiteX456" fmla="*/ 1233473 w 1882986"/>
              <a:gd name="connsiteY456" fmla="*/ 1409524 h 1883568"/>
              <a:gd name="connsiteX457" fmla="*/ 1219783 w 1882986"/>
              <a:gd name="connsiteY457" fmla="*/ 1421172 h 1883568"/>
              <a:gd name="connsiteX458" fmla="*/ 1281529 w 1882986"/>
              <a:gd name="connsiteY458" fmla="*/ 1585054 h 1883568"/>
              <a:gd name="connsiteX459" fmla="*/ 1246803 w 1882986"/>
              <a:gd name="connsiteY459" fmla="*/ 1541472 h 1883568"/>
              <a:gd name="connsiteX460" fmla="*/ 1252591 w 1882986"/>
              <a:gd name="connsiteY460" fmla="*/ 1491666 h 1883568"/>
              <a:gd name="connsiteX461" fmla="*/ 1235228 w 1882986"/>
              <a:gd name="connsiteY461" fmla="*/ 1298664 h 1883568"/>
              <a:gd name="connsiteX462" fmla="*/ 1241016 w 1882986"/>
              <a:gd name="connsiteY462" fmla="*/ 1261310 h 1883568"/>
              <a:gd name="connsiteX463" fmla="*/ 1246803 w 1882986"/>
              <a:gd name="connsiteY463" fmla="*/ 1093212 h 1883568"/>
              <a:gd name="connsiteX464" fmla="*/ 1269953 w 1882986"/>
              <a:gd name="connsiteY464" fmla="*/ 1136792 h 1883568"/>
              <a:gd name="connsiteX465" fmla="*/ 1264166 w 1882986"/>
              <a:gd name="connsiteY465" fmla="*/ 1174148 h 1883568"/>
              <a:gd name="connsiteX466" fmla="*/ 1252591 w 1882986"/>
              <a:gd name="connsiteY466" fmla="*/ 1348472 h 1883568"/>
              <a:gd name="connsiteX467" fmla="*/ 1258378 w 1882986"/>
              <a:gd name="connsiteY467" fmla="*/ 1491666 h 1883568"/>
              <a:gd name="connsiteX468" fmla="*/ 1275741 w 1882986"/>
              <a:gd name="connsiteY468" fmla="*/ 1535247 h 1883568"/>
              <a:gd name="connsiteX469" fmla="*/ 1281529 w 1882986"/>
              <a:gd name="connsiteY469" fmla="*/ 1585054 h 1883568"/>
              <a:gd name="connsiteX470" fmla="*/ 1718246 w 1882986"/>
              <a:gd name="connsiteY470" fmla="*/ 1499190 h 1883568"/>
              <a:gd name="connsiteX471" fmla="*/ 1695707 w 1882986"/>
              <a:gd name="connsiteY471" fmla="*/ 1485864 h 1883568"/>
              <a:gd name="connsiteX472" fmla="*/ 1713515 w 1882986"/>
              <a:gd name="connsiteY472" fmla="*/ 1454275 h 1883568"/>
              <a:gd name="connsiteX473" fmla="*/ 1713515 w 1882986"/>
              <a:gd name="connsiteY473" fmla="*/ 1479546 h 1883568"/>
              <a:gd name="connsiteX474" fmla="*/ 1725387 w 1882986"/>
              <a:gd name="connsiteY474" fmla="*/ 1492182 h 1883568"/>
              <a:gd name="connsiteX475" fmla="*/ 1718246 w 1882986"/>
              <a:gd name="connsiteY475" fmla="*/ 1499190 h 1883568"/>
              <a:gd name="connsiteX476" fmla="*/ 1636571 w 1882986"/>
              <a:gd name="connsiteY476" fmla="*/ 1590740 h 1883568"/>
              <a:gd name="connsiteX477" fmla="*/ 1618541 w 1882986"/>
              <a:gd name="connsiteY477" fmla="*/ 1572615 h 1883568"/>
              <a:gd name="connsiteX478" fmla="*/ 1648591 w 1882986"/>
              <a:gd name="connsiteY478" fmla="*/ 1548449 h 1883568"/>
              <a:gd name="connsiteX479" fmla="*/ 1636571 w 1882986"/>
              <a:gd name="connsiteY479" fmla="*/ 1590740 h 1883568"/>
              <a:gd name="connsiteX480" fmla="*/ 1666410 w 1882986"/>
              <a:gd name="connsiteY480" fmla="*/ 1645822 h 1883568"/>
              <a:gd name="connsiteX481" fmla="*/ 1661038 w 1882986"/>
              <a:gd name="connsiteY481" fmla="*/ 1647599 h 1883568"/>
              <a:gd name="connsiteX482" fmla="*/ 1661037 w 1882986"/>
              <a:gd name="connsiteY482" fmla="*/ 1616010 h 1883568"/>
              <a:gd name="connsiteX483" fmla="*/ 1631897 w 1882986"/>
              <a:gd name="connsiteY483" fmla="*/ 1603375 h 1883568"/>
              <a:gd name="connsiteX484" fmla="*/ 1690178 w 1882986"/>
              <a:gd name="connsiteY484" fmla="*/ 1590739 h 1883568"/>
              <a:gd name="connsiteX485" fmla="*/ 1666410 w 1882986"/>
              <a:gd name="connsiteY485" fmla="*/ 1645822 h 1883568"/>
              <a:gd name="connsiteX486" fmla="*/ 1687347 w 1882986"/>
              <a:gd name="connsiteY486" fmla="*/ 1716679 h 1883568"/>
              <a:gd name="connsiteX487" fmla="*/ 1659371 w 1882986"/>
              <a:gd name="connsiteY487" fmla="*/ 1726677 h 1883568"/>
              <a:gd name="connsiteX488" fmla="*/ 1600860 w 1882986"/>
              <a:gd name="connsiteY488" fmla="*/ 1645915 h 1883568"/>
              <a:gd name="connsiteX489" fmla="*/ 1595009 w 1882986"/>
              <a:gd name="connsiteY489" fmla="*/ 1577576 h 1883568"/>
              <a:gd name="connsiteX490" fmla="*/ 1606711 w 1882986"/>
              <a:gd name="connsiteY490" fmla="*/ 1577576 h 1883568"/>
              <a:gd name="connsiteX491" fmla="*/ 1600860 w 1882986"/>
              <a:gd name="connsiteY491" fmla="*/ 1614851 h 1883568"/>
              <a:gd name="connsiteX492" fmla="*/ 1653520 w 1882986"/>
              <a:gd name="connsiteY492" fmla="*/ 1720465 h 1883568"/>
              <a:gd name="connsiteX493" fmla="*/ 1706181 w 1882986"/>
              <a:gd name="connsiteY493" fmla="*/ 1652127 h 1883568"/>
              <a:gd name="connsiteX494" fmla="*/ 1712032 w 1882986"/>
              <a:gd name="connsiteY494" fmla="*/ 1645914 h 1883568"/>
              <a:gd name="connsiteX495" fmla="*/ 1687347 w 1882986"/>
              <a:gd name="connsiteY495" fmla="*/ 1716679 h 1883568"/>
              <a:gd name="connsiteX496" fmla="*/ 1882986 w 1882986"/>
              <a:gd name="connsiteY496" fmla="*/ 1883568 h 1883568"/>
              <a:gd name="connsiteX497" fmla="*/ 1853808 w 1882986"/>
              <a:gd name="connsiteY497" fmla="*/ 1858712 h 1883568"/>
              <a:gd name="connsiteX498" fmla="*/ 1818796 w 1882986"/>
              <a:gd name="connsiteY498" fmla="*/ 1827640 h 1883568"/>
              <a:gd name="connsiteX499" fmla="*/ 1742934 w 1882986"/>
              <a:gd name="connsiteY499" fmla="*/ 1666070 h 1883568"/>
              <a:gd name="connsiteX500" fmla="*/ 1740837 w 1882986"/>
              <a:gd name="connsiteY500" fmla="*/ 1664128 h 1883568"/>
              <a:gd name="connsiteX501" fmla="*/ 1735526 w 1882986"/>
              <a:gd name="connsiteY501" fmla="*/ 1656122 h 1883568"/>
              <a:gd name="connsiteX502" fmla="*/ 1725630 w 1882986"/>
              <a:gd name="connsiteY502" fmla="*/ 1646048 h 1883568"/>
              <a:gd name="connsiteX503" fmla="*/ 1690663 w 1882986"/>
              <a:gd name="connsiteY503" fmla="*/ 1627439 h 1883568"/>
              <a:gd name="connsiteX504" fmla="*/ 1712791 w 1882986"/>
              <a:gd name="connsiteY504" fmla="*/ 1611738 h 1883568"/>
              <a:gd name="connsiteX505" fmla="*/ 1720031 w 1882986"/>
              <a:gd name="connsiteY505" fmla="*/ 1617094 h 1883568"/>
              <a:gd name="connsiteX506" fmla="*/ 1713758 w 1882986"/>
              <a:gd name="connsiteY506" fmla="*/ 1597714 h 1883568"/>
              <a:gd name="connsiteX507" fmla="*/ 1667074 w 1882986"/>
              <a:gd name="connsiteY507" fmla="*/ 1498286 h 1883568"/>
              <a:gd name="connsiteX508" fmla="*/ 1649567 w 1882986"/>
              <a:gd name="connsiteY508" fmla="*/ 1448572 h 1883568"/>
              <a:gd name="connsiteX509" fmla="*/ 1626226 w 1882986"/>
              <a:gd name="connsiteY509" fmla="*/ 1405072 h 1883568"/>
              <a:gd name="connsiteX510" fmla="*/ 1550364 w 1882986"/>
              <a:gd name="connsiteY510" fmla="*/ 1361573 h 1883568"/>
              <a:gd name="connsiteX511" fmla="*/ 1456997 w 1882986"/>
              <a:gd name="connsiteY511" fmla="*/ 1287002 h 1883568"/>
              <a:gd name="connsiteX512" fmla="*/ 1346123 w 1882986"/>
              <a:gd name="connsiteY512" fmla="*/ 1168932 h 1883568"/>
              <a:gd name="connsiteX513" fmla="*/ 1182730 w 1882986"/>
              <a:gd name="connsiteY513" fmla="*/ 1013576 h 1883568"/>
              <a:gd name="connsiteX514" fmla="*/ 1147718 w 1882986"/>
              <a:gd name="connsiteY514" fmla="*/ 957647 h 1883568"/>
              <a:gd name="connsiteX515" fmla="*/ 1124375 w 1882986"/>
              <a:gd name="connsiteY515" fmla="*/ 926576 h 1883568"/>
              <a:gd name="connsiteX516" fmla="*/ 1042679 w 1882986"/>
              <a:gd name="connsiteY516" fmla="*/ 852005 h 1883568"/>
              <a:gd name="connsiteX517" fmla="*/ 925970 w 1882986"/>
              <a:gd name="connsiteY517" fmla="*/ 858219 h 1883568"/>
              <a:gd name="connsiteX518" fmla="*/ 850109 w 1882986"/>
              <a:gd name="connsiteY518" fmla="*/ 864434 h 1883568"/>
              <a:gd name="connsiteX519" fmla="*/ 785918 w 1882986"/>
              <a:gd name="connsiteY519" fmla="*/ 858220 h 1883568"/>
              <a:gd name="connsiteX520" fmla="*/ 780812 w 1882986"/>
              <a:gd name="connsiteY520" fmla="*/ 855113 h 1883568"/>
              <a:gd name="connsiteX521" fmla="*/ 774935 w 1882986"/>
              <a:gd name="connsiteY521" fmla="*/ 854112 h 1883568"/>
              <a:gd name="connsiteX522" fmla="*/ 777225 w 1882986"/>
              <a:gd name="connsiteY522" fmla="*/ 858593 h 1883568"/>
              <a:gd name="connsiteX523" fmla="*/ 767877 w 1882986"/>
              <a:gd name="connsiteY523" fmla="*/ 889085 h 1883568"/>
              <a:gd name="connsiteX524" fmla="*/ 750617 w 1882986"/>
              <a:gd name="connsiteY524" fmla="*/ 907849 h 1883568"/>
              <a:gd name="connsiteX525" fmla="*/ 773630 w 1882986"/>
              <a:gd name="connsiteY525" fmla="*/ 926612 h 1883568"/>
              <a:gd name="connsiteX526" fmla="*/ 767877 w 1882986"/>
              <a:gd name="connsiteY526" fmla="*/ 939122 h 1883568"/>
              <a:gd name="connsiteX527" fmla="*/ 750616 w 1882986"/>
              <a:gd name="connsiteY527" fmla="*/ 945377 h 1883568"/>
              <a:gd name="connsiteX528" fmla="*/ 736953 w 1882986"/>
              <a:gd name="connsiteY528" fmla="*/ 938340 h 1883568"/>
              <a:gd name="connsiteX529" fmla="*/ 732962 w 1882986"/>
              <a:gd name="connsiteY529" fmla="*/ 936581 h 1883568"/>
              <a:gd name="connsiteX530" fmla="*/ 732527 w 1882986"/>
              <a:gd name="connsiteY530" fmla="*/ 938315 h 1883568"/>
              <a:gd name="connsiteX531" fmla="*/ 651230 w 1882986"/>
              <a:gd name="connsiteY531" fmla="*/ 926026 h 1883568"/>
              <a:gd name="connsiteX532" fmla="*/ 633810 w 1882986"/>
              <a:gd name="connsiteY532" fmla="*/ 883013 h 1883568"/>
              <a:gd name="connsiteX533" fmla="*/ 639617 w 1882986"/>
              <a:gd name="connsiteY533" fmla="*/ 883013 h 1883568"/>
              <a:gd name="connsiteX534" fmla="*/ 651231 w 1882986"/>
              <a:gd name="connsiteY534" fmla="*/ 913736 h 1883568"/>
              <a:gd name="connsiteX535" fmla="*/ 680265 w 1882986"/>
              <a:gd name="connsiteY535" fmla="*/ 790844 h 1883568"/>
              <a:gd name="connsiteX536" fmla="*/ 755755 w 1882986"/>
              <a:gd name="connsiteY536" fmla="*/ 784699 h 1883568"/>
              <a:gd name="connsiteX537" fmla="*/ 749948 w 1882986"/>
              <a:gd name="connsiteY537" fmla="*/ 790844 h 1883568"/>
              <a:gd name="connsiteX538" fmla="*/ 686072 w 1882986"/>
              <a:gd name="connsiteY538" fmla="*/ 790844 h 1883568"/>
              <a:gd name="connsiteX539" fmla="*/ 657038 w 1882986"/>
              <a:gd name="connsiteY539" fmla="*/ 821567 h 1883568"/>
              <a:gd name="connsiteX540" fmla="*/ 651230 w 1882986"/>
              <a:gd name="connsiteY540" fmla="*/ 895302 h 1883568"/>
              <a:gd name="connsiteX541" fmla="*/ 701803 w 1882986"/>
              <a:gd name="connsiteY541" fmla="*/ 937643 h 1883568"/>
              <a:gd name="connsiteX542" fmla="*/ 724206 w 1882986"/>
              <a:gd name="connsiteY542" fmla="*/ 932722 h 1883568"/>
              <a:gd name="connsiteX543" fmla="*/ 710344 w 1882986"/>
              <a:gd name="connsiteY543" fmla="*/ 926613 h 1883568"/>
              <a:gd name="connsiteX544" fmla="*/ 739111 w 1882986"/>
              <a:gd name="connsiteY544" fmla="*/ 901594 h 1883568"/>
              <a:gd name="connsiteX545" fmla="*/ 744864 w 1882986"/>
              <a:gd name="connsiteY545" fmla="*/ 907849 h 1883568"/>
              <a:gd name="connsiteX546" fmla="*/ 750617 w 1882986"/>
              <a:gd name="connsiteY546" fmla="*/ 870321 h 1883568"/>
              <a:gd name="connsiteX547" fmla="*/ 759965 w 1882986"/>
              <a:gd name="connsiteY547" fmla="*/ 865630 h 1883568"/>
              <a:gd name="connsiteX548" fmla="*/ 771687 w 1882986"/>
              <a:gd name="connsiteY548" fmla="*/ 853558 h 1883568"/>
              <a:gd name="connsiteX549" fmla="*/ 762577 w 1882986"/>
              <a:gd name="connsiteY549" fmla="*/ 852006 h 1883568"/>
              <a:gd name="connsiteX550" fmla="*/ 756741 w 1882986"/>
              <a:gd name="connsiteY550" fmla="*/ 827149 h 1883568"/>
              <a:gd name="connsiteX551" fmla="*/ 750906 w 1882986"/>
              <a:gd name="connsiteY551" fmla="*/ 802292 h 1883568"/>
              <a:gd name="connsiteX552" fmla="*/ 785918 w 1882986"/>
              <a:gd name="connsiteY552" fmla="*/ 802292 h 1883568"/>
              <a:gd name="connsiteX553" fmla="*/ 838438 w 1882986"/>
              <a:gd name="connsiteY553" fmla="*/ 814720 h 1883568"/>
              <a:gd name="connsiteX554" fmla="*/ 943476 w 1882986"/>
              <a:gd name="connsiteY554" fmla="*/ 814720 h 1883568"/>
              <a:gd name="connsiteX555" fmla="*/ 1007666 w 1882986"/>
              <a:gd name="connsiteY555" fmla="*/ 783649 h 1883568"/>
              <a:gd name="connsiteX556" fmla="*/ 1066021 w 1882986"/>
              <a:gd name="connsiteY556" fmla="*/ 765006 h 1883568"/>
              <a:gd name="connsiteX557" fmla="*/ 1130211 w 1882986"/>
              <a:gd name="connsiteY557" fmla="*/ 758792 h 1883568"/>
              <a:gd name="connsiteX558" fmla="*/ 1153552 w 1882986"/>
              <a:gd name="connsiteY558" fmla="*/ 789863 h 1883568"/>
              <a:gd name="connsiteX559" fmla="*/ 1124375 w 1882986"/>
              <a:gd name="connsiteY559" fmla="*/ 820934 h 1883568"/>
              <a:gd name="connsiteX560" fmla="*/ 1112705 w 1882986"/>
              <a:gd name="connsiteY560" fmla="*/ 852005 h 1883568"/>
              <a:gd name="connsiteX561" fmla="*/ 1171059 w 1882986"/>
              <a:gd name="connsiteY561" fmla="*/ 939005 h 1883568"/>
              <a:gd name="connsiteX562" fmla="*/ 1194401 w 1882986"/>
              <a:gd name="connsiteY562" fmla="*/ 970076 h 1883568"/>
              <a:gd name="connsiteX563" fmla="*/ 1252755 w 1882986"/>
              <a:gd name="connsiteY563" fmla="*/ 1044647 h 1883568"/>
              <a:gd name="connsiteX564" fmla="*/ 1270262 w 1882986"/>
              <a:gd name="connsiteY564" fmla="*/ 1069504 h 1883568"/>
              <a:gd name="connsiteX565" fmla="*/ 1328617 w 1882986"/>
              <a:gd name="connsiteY565" fmla="*/ 1125432 h 1883568"/>
              <a:gd name="connsiteX566" fmla="*/ 1363630 w 1882986"/>
              <a:gd name="connsiteY566" fmla="*/ 1119217 h 1883568"/>
              <a:gd name="connsiteX567" fmla="*/ 1375300 w 1882986"/>
              <a:gd name="connsiteY567" fmla="*/ 1156503 h 1883568"/>
              <a:gd name="connsiteX568" fmla="*/ 1369465 w 1882986"/>
              <a:gd name="connsiteY568" fmla="*/ 1162717 h 1883568"/>
              <a:gd name="connsiteX569" fmla="*/ 1468668 w 1882986"/>
              <a:gd name="connsiteY569" fmla="*/ 1262145 h 1883568"/>
              <a:gd name="connsiteX570" fmla="*/ 1626226 w 1882986"/>
              <a:gd name="connsiteY570" fmla="*/ 1367787 h 1883568"/>
              <a:gd name="connsiteX571" fmla="*/ 1649568 w 1882986"/>
              <a:gd name="connsiteY571" fmla="*/ 1398858 h 1883568"/>
              <a:gd name="connsiteX572" fmla="*/ 1681571 w 1882986"/>
              <a:gd name="connsiteY572" fmla="*/ 1359534 h 1883568"/>
              <a:gd name="connsiteX573" fmla="*/ 1696181 w 1882986"/>
              <a:gd name="connsiteY573" fmla="*/ 1360986 h 1883568"/>
              <a:gd name="connsiteX574" fmla="*/ 1717078 w 1882986"/>
              <a:gd name="connsiteY574" fmla="*/ 1339739 h 1883568"/>
              <a:gd name="connsiteX575" fmla="*/ 1795475 w 1882986"/>
              <a:gd name="connsiteY575" fmla="*/ 1361165 h 1883568"/>
              <a:gd name="connsiteX576" fmla="*/ 1795475 w 1882986"/>
              <a:gd name="connsiteY576" fmla="*/ 1454451 h 1883568"/>
              <a:gd name="connsiteX577" fmla="*/ 1777373 w 1882986"/>
              <a:gd name="connsiteY577" fmla="*/ 1469513 h 1883568"/>
              <a:gd name="connsiteX578" fmla="*/ 1742814 w 1882986"/>
              <a:gd name="connsiteY578" fmla="*/ 1466890 h 1883568"/>
              <a:gd name="connsiteX579" fmla="*/ 1731112 w 1882986"/>
              <a:gd name="connsiteY579" fmla="*/ 1448232 h 1883568"/>
              <a:gd name="connsiteX580" fmla="*/ 1783772 w 1882986"/>
              <a:gd name="connsiteY580" fmla="*/ 1448233 h 1883568"/>
              <a:gd name="connsiteX581" fmla="*/ 1777921 w 1882986"/>
              <a:gd name="connsiteY581" fmla="*/ 1367384 h 1883568"/>
              <a:gd name="connsiteX582" fmla="*/ 1701857 w 1882986"/>
              <a:gd name="connsiteY582" fmla="*/ 1361165 h 1883568"/>
              <a:gd name="connsiteX583" fmla="*/ 1701163 w 1882986"/>
              <a:gd name="connsiteY583" fmla="*/ 1361481 h 1883568"/>
              <a:gd name="connsiteX584" fmla="*/ 1702087 w 1882986"/>
              <a:gd name="connsiteY584" fmla="*/ 1361573 h 1883568"/>
              <a:gd name="connsiteX585" fmla="*/ 1707922 w 1882986"/>
              <a:gd name="connsiteY585" fmla="*/ 1386430 h 1883568"/>
              <a:gd name="connsiteX586" fmla="*/ 1696251 w 1882986"/>
              <a:gd name="connsiteY586" fmla="*/ 1392644 h 1883568"/>
              <a:gd name="connsiteX587" fmla="*/ 1667074 w 1882986"/>
              <a:gd name="connsiteY587" fmla="*/ 1436143 h 1883568"/>
              <a:gd name="connsiteX588" fmla="*/ 1684580 w 1882986"/>
              <a:gd name="connsiteY588" fmla="*/ 1473429 h 1883568"/>
              <a:gd name="connsiteX589" fmla="*/ 1725428 w 1882986"/>
              <a:gd name="connsiteY589" fmla="*/ 1566643 h 1883568"/>
              <a:gd name="connsiteX590" fmla="*/ 1748770 w 1882986"/>
              <a:gd name="connsiteY590" fmla="*/ 1634999 h 1883568"/>
              <a:gd name="connsiteX591" fmla="*/ 1812961 w 1882986"/>
              <a:gd name="connsiteY591" fmla="*/ 1759283 h 1883568"/>
              <a:gd name="connsiteX592" fmla="*/ 1830467 w 1882986"/>
              <a:gd name="connsiteY592" fmla="*/ 1790355 h 1883568"/>
              <a:gd name="connsiteX593" fmla="*/ 1865480 w 1882986"/>
              <a:gd name="connsiteY593" fmla="*/ 1846283 h 1883568"/>
              <a:gd name="connsiteX594" fmla="*/ 1882986 w 1882986"/>
              <a:gd name="connsiteY594" fmla="*/ 1883568 h 18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Lst>
            <a:rect l="l" t="t" r="r" b="b"/>
            <a:pathLst>
              <a:path w="1882986" h="1883568">
                <a:moveTo>
                  <a:pt x="407865" y="247038"/>
                </a:moveTo>
                <a:cubicBezTo>
                  <a:pt x="401035" y="252555"/>
                  <a:pt x="393569" y="254684"/>
                  <a:pt x="386648" y="255071"/>
                </a:cubicBezTo>
                <a:lnTo>
                  <a:pt x="374080" y="253376"/>
                </a:lnTo>
                <a:lnTo>
                  <a:pt x="430386" y="206593"/>
                </a:lnTo>
                <a:lnTo>
                  <a:pt x="428537" y="212296"/>
                </a:lnTo>
                <a:cubicBezTo>
                  <a:pt x="426715" y="216360"/>
                  <a:pt x="425258" y="218683"/>
                  <a:pt x="425258" y="218683"/>
                </a:cubicBezTo>
                <a:cubicBezTo>
                  <a:pt x="420887" y="232619"/>
                  <a:pt x="414694" y="241523"/>
                  <a:pt x="407865" y="247038"/>
                </a:cubicBezTo>
                <a:close/>
                <a:moveTo>
                  <a:pt x="568774" y="180605"/>
                </a:moveTo>
                <a:cubicBezTo>
                  <a:pt x="568774" y="180605"/>
                  <a:pt x="568774" y="180605"/>
                  <a:pt x="568774" y="174387"/>
                </a:cubicBezTo>
                <a:cubicBezTo>
                  <a:pt x="586650" y="155729"/>
                  <a:pt x="634320" y="81099"/>
                  <a:pt x="634320" y="81099"/>
                </a:cubicBezTo>
                <a:cubicBezTo>
                  <a:pt x="646238" y="81099"/>
                  <a:pt x="646238" y="81099"/>
                  <a:pt x="646238" y="81099"/>
                </a:cubicBezTo>
                <a:cubicBezTo>
                  <a:pt x="628361" y="118414"/>
                  <a:pt x="568774" y="180605"/>
                  <a:pt x="568774" y="180605"/>
                </a:cubicBezTo>
                <a:close/>
                <a:moveTo>
                  <a:pt x="453912" y="305699"/>
                </a:moveTo>
                <a:cubicBezTo>
                  <a:pt x="453912" y="305699"/>
                  <a:pt x="453912" y="305699"/>
                  <a:pt x="453913" y="293615"/>
                </a:cubicBezTo>
                <a:cubicBezTo>
                  <a:pt x="465360" y="281533"/>
                  <a:pt x="493981" y="257366"/>
                  <a:pt x="493981" y="257366"/>
                </a:cubicBezTo>
                <a:cubicBezTo>
                  <a:pt x="488256" y="269450"/>
                  <a:pt x="453912" y="305699"/>
                  <a:pt x="453912" y="305699"/>
                </a:cubicBezTo>
                <a:close/>
                <a:moveTo>
                  <a:pt x="768516" y="174920"/>
                </a:moveTo>
                <a:cubicBezTo>
                  <a:pt x="750707" y="162736"/>
                  <a:pt x="721028" y="168828"/>
                  <a:pt x="721028" y="168828"/>
                </a:cubicBezTo>
                <a:cubicBezTo>
                  <a:pt x="721028" y="138367"/>
                  <a:pt x="738835" y="132274"/>
                  <a:pt x="738835" y="132274"/>
                </a:cubicBezTo>
                <a:cubicBezTo>
                  <a:pt x="774451" y="144459"/>
                  <a:pt x="768516" y="174920"/>
                  <a:pt x="768516" y="174920"/>
                </a:cubicBezTo>
                <a:close/>
                <a:moveTo>
                  <a:pt x="377518" y="379616"/>
                </a:moveTo>
                <a:cubicBezTo>
                  <a:pt x="377518" y="379616"/>
                  <a:pt x="377518" y="379616"/>
                  <a:pt x="365765" y="373362"/>
                </a:cubicBezTo>
                <a:lnTo>
                  <a:pt x="418655" y="317070"/>
                </a:lnTo>
                <a:cubicBezTo>
                  <a:pt x="418655" y="317070"/>
                  <a:pt x="418655" y="317070"/>
                  <a:pt x="424531" y="329579"/>
                </a:cubicBezTo>
                <a:cubicBezTo>
                  <a:pt x="412778" y="342088"/>
                  <a:pt x="377518" y="379616"/>
                  <a:pt x="377518" y="379616"/>
                </a:cubicBezTo>
                <a:close/>
                <a:moveTo>
                  <a:pt x="587470" y="300012"/>
                </a:moveTo>
                <a:cubicBezTo>
                  <a:pt x="587470" y="300012"/>
                  <a:pt x="674890" y="187076"/>
                  <a:pt x="698202" y="143156"/>
                </a:cubicBezTo>
                <a:cubicBezTo>
                  <a:pt x="698202" y="143156"/>
                  <a:pt x="698202" y="118059"/>
                  <a:pt x="709858" y="118059"/>
                </a:cubicBezTo>
                <a:cubicBezTo>
                  <a:pt x="715686" y="130608"/>
                  <a:pt x="715686" y="130608"/>
                  <a:pt x="715686" y="130608"/>
                </a:cubicBezTo>
                <a:cubicBezTo>
                  <a:pt x="715686" y="130608"/>
                  <a:pt x="669062" y="230996"/>
                  <a:pt x="587470" y="300012"/>
                </a:cubicBezTo>
                <a:close/>
                <a:moveTo>
                  <a:pt x="312109" y="435164"/>
                </a:moveTo>
                <a:cubicBezTo>
                  <a:pt x="306325" y="436477"/>
                  <a:pt x="302192" y="436478"/>
                  <a:pt x="302192" y="436478"/>
                </a:cubicBezTo>
                <a:cubicBezTo>
                  <a:pt x="302192" y="436478"/>
                  <a:pt x="302192" y="436478"/>
                  <a:pt x="313946" y="424022"/>
                </a:cubicBezTo>
                <a:cubicBezTo>
                  <a:pt x="296316" y="430250"/>
                  <a:pt x="290439" y="417795"/>
                  <a:pt x="290439" y="417795"/>
                </a:cubicBezTo>
                <a:cubicBezTo>
                  <a:pt x="261057" y="399112"/>
                  <a:pt x="278687" y="367975"/>
                  <a:pt x="278687" y="367975"/>
                </a:cubicBezTo>
                <a:cubicBezTo>
                  <a:pt x="281624" y="361747"/>
                  <a:pt x="283094" y="350849"/>
                  <a:pt x="283829" y="341507"/>
                </a:cubicBezTo>
                <a:lnTo>
                  <a:pt x="284127" y="335912"/>
                </a:lnTo>
                <a:lnTo>
                  <a:pt x="315578" y="309781"/>
                </a:lnTo>
                <a:lnTo>
                  <a:pt x="318077" y="323312"/>
                </a:lnTo>
                <a:cubicBezTo>
                  <a:pt x="319087" y="327885"/>
                  <a:pt x="319823" y="330610"/>
                  <a:pt x="319823" y="330610"/>
                </a:cubicBezTo>
                <a:cubicBezTo>
                  <a:pt x="337451" y="343065"/>
                  <a:pt x="319823" y="349292"/>
                  <a:pt x="319823" y="349292"/>
                </a:cubicBezTo>
                <a:cubicBezTo>
                  <a:pt x="319823" y="349292"/>
                  <a:pt x="319823" y="349292"/>
                  <a:pt x="325698" y="367974"/>
                </a:cubicBezTo>
                <a:cubicBezTo>
                  <a:pt x="325698" y="367974"/>
                  <a:pt x="325698" y="367974"/>
                  <a:pt x="343328" y="361747"/>
                </a:cubicBezTo>
                <a:cubicBezTo>
                  <a:pt x="355081" y="349292"/>
                  <a:pt x="355081" y="374202"/>
                  <a:pt x="355081" y="374202"/>
                </a:cubicBezTo>
                <a:cubicBezTo>
                  <a:pt x="343329" y="374202"/>
                  <a:pt x="349204" y="380430"/>
                  <a:pt x="349204" y="380430"/>
                </a:cubicBezTo>
                <a:cubicBezTo>
                  <a:pt x="355082" y="386657"/>
                  <a:pt x="355081" y="392885"/>
                  <a:pt x="355081" y="392885"/>
                </a:cubicBezTo>
                <a:cubicBezTo>
                  <a:pt x="355081" y="392885"/>
                  <a:pt x="355081" y="392885"/>
                  <a:pt x="343329" y="392884"/>
                </a:cubicBezTo>
                <a:cubicBezTo>
                  <a:pt x="343329" y="392884"/>
                  <a:pt x="343329" y="392884"/>
                  <a:pt x="343329" y="411567"/>
                </a:cubicBezTo>
                <a:cubicBezTo>
                  <a:pt x="340390" y="417795"/>
                  <a:pt x="336350" y="422465"/>
                  <a:pt x="331942" y="425968"/>
                </a:cubicBezTo>
                <a:cubicBezTo>
                  <a:pt x="325331" y="431223"/>
                  <a:pt x="317893" y="433850"/>
                  <a:pt x="312109" y="435164"/>
                </a:cubicBezTo>
                <a:close/>
                <a:moveTo>
                  <a:pt x="1216128" y="100370"/>
                </a:moveTo>
                <a:cubicBezTo>
                  <a:pt x="1198796" y="100370"/>
                  <a:pt x="1181464" y="112374"/>
                  <a:pt x="1181464" y="112374"/>
                </a:cubicBezTo>
                <a:cubicBezTo>
                  <a:pt x="1158355" y="112374"/>
                  <a:pt x="1181464" y="94368"/>
                  <a:pt x="1181464" y="94368"/>
                </a:cubicBezTo>
                <a:cubicBezTo>
                  <a:pt x="1175687" y="82364"/>
                  <a:pt x="1152578" y="94368"/>
                  <a:pt x="1152578" y="94368"/>
                </a:cubicBezTo>
                <a:cubicBezTo>
                  <a:pt x="1146801" y="112374"/>
                  <a:pt x="1129469" y="100370"/>
                  <a:pt x="1129469" y="100370"/>
                </a:cubicBezTo>
                <a:cubicBezTo>
                  <a:pt x="1112138" y="88366"/>
                  <a:pt x="1054366" y="106372"/>
                  <a:pt x="1054366" y="106372"/>
                </a:cubicBezTo>
                <a:cubicBezTo>
                  <a:pt x="1025480" y="112374"/>
                  <a:pt x="996594" y="112374"/>
                  <a:pt x="996594" y="112374"/>
                </a:cubicBezTo>
                <a:cubicBezTo>
                  <a:pt x="1008149" y="106372"/>
                  <a:pt x="990817" y="94368"/>
                  <a:pt x="990817" y="94368"/>
                </a:cubicBezTo>
                <a:cubicBezTo>
                  <a:pt x="990817" y="94368"/>
                  <a:pt x="990817" y="94368"/>
                  <a:pt x="1037035" y="88366"/>
                </a:cubicBezTo>
                <a:cubicBezTo>
                  <a:pt x="1037035" y="88366"/>
                  <a:pt x="1037035" y="88366"/>
                  <a:pt x="1112138" y="82364"/>
                </a:cubicBezTo>
                <a:cubicBezTo>
                  <a:pt x="1135247" y="70360"/>
                  <a:pt x="1164132" y="76362"/>
                  <a:pt x="1164132" y="76362"/>
                </a:cubicBezTo>
                <a:cubicBezTo>
                  <a:pt x="1164132" y="76362"/>
                  <a:pt x="1164132" y="76362"/>
                  <a:pt x="1187241" y="64358"/>
                </a:cubicBezTo>
                <a:cubicBezTo>
                  <a:pt x="1210350" y="58356"/>
                  <a:pt x="1233459" y="64358"/>
                  <a:pt x="1233459" y="64358"/>
                </a:cubicBezTo>
                <a:cubicBezTo>
                  <a:pt x="1239236" y="82364"/>
                  <a:pt x="1216128" y="100370"/>
                  <a:pt x="1216128" y="100370"/>
                </a:cubicBezTo>
                <a:close/>
                <a:moveTo>
                  <a:pt x="418365" y="472918"/>
                </a:moveTo>
                <a:lnTo>
                  <a:pt x="412406" y="472918"/>
                </a:lnTo>
                <a:cubicBezTo>
                  <a:pt x="400489" y="479121"/>
                  <a:pt x="418365" y="460512"/>
                  <a:pt x="418365" y="460512"/>
                </a:cubicBezTo>
                <a:cubicBezTo>
                  <a:pt x="418365" y="460512"/>
                  <a:pt x="442201" y="429497"/>
                  <a:pt x="454118" y="423295"/>
                </a:cubicBezTo>
                <a:cubicBezTo>
                  <a:pt x="466035" y="410889"/>
                  <a:pt x="477953" y="423295"/>
                  <a:pt x="477953" y="423295"/>
                </a:cubicBezTo>
                <a:cubicBezTo>
                  <a:pt x="477953" y="423295"/>
                  <a:pt x="477953" y="423295"/>
                  <a:pt x="418365" y="472918"/>
                </a:cubicBezTo>
                <a:close/>
                <a:moveTo>
                  <a:pt x="355080" y="516081"/>
                </a:moveTo>
                <a:lnTo>
                  <a:pt x="349738" y="510394"/>
                </a:lnTo>
                <a:lnTo>
                  <a:pt x="384464" y="484807"/>
                </a:lnTo>
                <a:lnTo>
                  <a:pt x="384464" y="493336"/>
                </a:lnTo>
                <a:close/>
                <a:moveTo>
                  <a:pt x="284026" y="572941"/>
                </a:moveTo>
                <a:cubicBezTo>
                  <a:pt x="272273" y="572941"/>
                  <a:pt x="278150" y="560148"/>
                  <a:pt x="278150" y="560148"/>
                </a:cubicBezTo>
                <a:cubicBezTo>
                  <a:pt x="289903" y="547354"/>
                  <a:pt x="331039" y="521767"/>
                  <a:pt x="331039" y="521767"/>
                </a:cubicBezTo>
                <a:cubicBezTo>
                  <a:pt x="331039" y="521767"/>
                  <a:pt x="331039" y="521767"/>
                  <a:pt x="325162" y="528164"/>
                </a:cubicBezTo>
                <a:cubicBezTo>
                  <a:pt x="325162" y="528164"/>
                  <a:pt x="325162" y="528164"/>
                  <a:pt x="331039" y="534561"/>
                </a:cubicBezTo>
                <a:cubicBezTo>
                  <a:pt x="313409" y="547354"/>
                  <a:pt x="284026" y="572941"/>
                  <a:pt x="284026" y="572941"/>
                </a:cubicBezTo>
                <a:close/>
                <a:moveTo>
                  <a:pt x="644525" y="587478"/>
                </a:moveTo>
                <a:cubicBezTo>
                  <a:pt x="640393" y="589223"/>
                  <a:pt x="634884" y="589223"/>
                  <a:pt x="627538" y="586121"/>
                </a:cubicBezTo>
                <a:cubicBezTo>
                  <a:pt x="615784" y="573716"/>
                  <a:pt x="615784" y="573716"/>
                  <a:pt x="615784" y="573716"/>
                </a:cubicBezTo>
                <a:cubicBezTo>
                  <a:pt x="615784" y="573716"/>
                  <a:pt x="625701" y="566737"/>
                  <a:pt x="628180" y="560632"/>
                </a:cubicBezTo>
                <a:lnTo>
                  <a:pt x="627870" y="557966"/>
                </a:lnTo>
                <a:lnTo>
                  <a:pt x="633414" y="561310"/>
                </a:lnTo>
                <a:cubicBezTo>
                  <a:pt x="633414" y="561310"/>
                  <a:pt x="627538" y="555107"/>
                  <a:pt x="627538" y="555107"/>
                </a:cubicBezTo>
                <a:lnTo>
                  <a:pt x="627870" y="557966"/>
                </a:lnTo>
                <a:lnTo>
                  <a:pt x="623130" y="555107"/>
                </a:lnTo>
                <a:cubicBezTo>
                  <a:pt x="617253" y="552005"/>
                  <a:pt x="609907" y="548904"/>
                  <a:pt x="604031" y="548904"/>
                </a:cubicBezTo>
                <a:lnTo>
                  <a:pt x="598155" y="530295"/>
                </a:lnTo>
                <a:cubicBezTo>
                  <a:pt x="598155" y="530295"/>
                  <a:pt x="651044" y="542701"/>
                  <a:pt x="656921" y="561310"/>
                </a:cubicBezTo>
                <a:cubicBezTo>
                  <a:pt x="656921" y="561310"/>
                  <a:pt x="656920" y="582245"/>
                  <a:pt x="644525" y="587478"/>
                </a:cubicBezTo>
                <a:close/>
                <a:moveTo>
                  <a:pt x="814868" y="554849"/>
                </a:moveTo>
                <a:cubicBezTo>
                  <a:pt x="780026" y="567255"/>
                  <a:pt x="785833" y="548646"/>
                  <a:pt x="785833" y="548646"/>
                </a:cubicBezTo>
                <a:cubicBezTo>
                  <a:pt x="785833" y="548646"/>
                  <a:pt x="785833" y="548646"/>
                  <a:pt x="820675" y="536240"/>
                </a:cubicBezTo>
                <a:cubicBezTo>
                  <a:pt x="832289" y="517632"/>
                  <a:pt x="826481" y="486617"/>
                  <a:pt x="826481" y="486617"/>
                </a:cubicBezTo>
                <a:cubicBezTo>
                  <a:pt x="826482" y="461805"/>
                  <a:pt x="780027" y="449399"/>
                  <a:pt x="780027" y="449399"/>
                </a:cubicBezTo>
                <a:cubicBezTo>
                  <a:pt x="750992" y="443197"/>
                  <a:pt x="727764" y="468009"/>
                  <a:pt x="727764" y="468009"/>
                </a:cubicBezTo>
                <a:cubicBezTo>
                  <a:pt x="721958" y="486617"/>
                  <a:pt x="721958" y="511429"/>
                  <a:pt x="721958" y="511429"/>
                </a:cubicBezTo>
                <a:cubicBezTo>
                  <a:pt x="710344" y="499023"/>
                  <a:pt x="716151" y="461806"/>
                  <a:pt x="716151" y="461806"/>
                </a:cubicBezTo>
                <a:cubicBezTo>
                  <a:pt x="733571" y="430791"/>
                  <a:pt x="797447" y="430791"/>
                  <a:pt x="797447" y="430791"/>
                </a:cubicBezTo>
                <a:cubicBezTo>
                  <a:pt x="843902" y="443197"/>
                  <a:pt x="843902" y="486617"/>
                  <a:pt x="843902" y="486617"/>
                </a:cubicBezTo>
                <a:cubicBezTo>
                  <a:pt x="843902" y="523834"/>
                  <a:pt x="814868" y="554849"/>
                  <a:pt x="814868" y="554849"/>
                </a:cubicBezTo>
                <a:close/>
                <a:moveTo>
                  <a:pt x="781980" y="571372"/>
                </a:moveTo>
                <a:cubicBezTo>
                  <a:pt x="777097" y="576436"/>
                  <a:pt x="767330" y="566308"/>
                  <a:pt x="767330" y="566308"/>
                </a:cubicBezTo>
                <a:cubicBezTo>
                  <a:pt x="761542" y="560306"/>
                  <a:pt x="755754" y="548302"/>
                  <a:pt x="755754" y="548302"/>
                </a:cubicBezTo>
                <a:cubicBezTo>
                  <a:pt x="755754" y="548302"/>
                  <a:pt x="755754" y="548302"/>
                  <a:pt x="761541" y="542300"/>
                </a:cubicBezTo>
                <a:cubicBezTo>
                  <a:pt x="761542" y="530296"/>
                  <a:pt x="773117" y="530296"/>
                  <a:pt x="773117" y="530296"/>
                </a:cubicBezTo>
                <a:cubicBezTo>
                  <a:pt x="790480" y="536298"/>
                  <a:pt x="784692" y="560306"/>
                  <a:pt x="784692" y="560306"/>
                </a:cubicBezTo>
                <a:cubicBezTo>
                  <a:pt x="784692" y="566308"/>
                  <a:pt x="783607" y="569684"/>
                  <a:pt x="781980" y="571372"/>
                </a:cubicBezTo>
                <a:close/>
                <a:moveTo>
                  <a:pt x="107853" y="904003"/>
                </a:moveTo>
                <a:lnTo>
                  <a:pt x="105738" y="901458"/>
                </a:lnTo>
                <a:lnTo>
                  <a:pt x="107158" y="902033"/>
                </a:lnTo>
                <a:close/>
                <a:moveTo>
                  <a:pt x="859764" y="617684"/>
                </a:moveTo>
                <a:cubicBezTo>
                  <a:pt x="858667" y="620029"/>
                  <a:pt x="855743" y="620420"/>
                  <a:pt x="849895" y="617293"/>
                </a:cubicBezTo>
                <a:cubicBezTo>
                  <a:pt x="849895" y="617293"/>
                  <a:pt x="861591" y="611038"/>
                  <a:pt x="779723" y="598529"/>
                </a:cubicBezTo>
                <a:cubicBezTo>
                  <a:pt x="656921" y="579765"/>
                  <a:pt x="656921" y="579765"/>
                  <a:pt x="656921" y="579765"/>
                </a:cubicBezTo>
                <a:cubicBezTo>
                  <a:pt x="692007" y="573510"/>
                  <a:pt x="692007" y="573510"/>
                  <a:pt x="692007" y="573510"/>
                </a:cubicBezTo>
                <a:lnTo>
                  <a:pt x="710931" y="575641"/>
                </a:lnTo>
                <a:lnTo>
                  <a:pt x="709810" y="575267"/>
                </a:lnTo>
                <a:cubicBezTo>
                  <a:pt x="705403" y="571390"/>
                  <a:pt x="703934" y="565187"/>
                  <a:pt x="703934" y="565187"/>
                </a:cubicBezTo>
                <a:cubicBezTo>
                  <a:pt x="686304" y="546579"/>
                  <a:pt x="698057" y="546578"/>
                  <a:pt x="698057" y="546578"/>
                </a:cubicBezTo>
                <a:cubicBezTo>
                  <a:pt x="692181" y="527970"/>
                  <a:pt x="703934" y="521767"/>
                  <a:pt x="703934" y="521767"/>
                </a:cubicBezTo>
                <a:cubicBezTo>
                  <a:pt x="721563" y="521767"/>
                  <a:pt x="721564" y="540376"/>
                  <a:pt x="721564" y="540376"/>
                </a:cubicBezTo>
                <a:cubicBezTo>
                  <a:pt x="727440" y="552782"/>
                  <a:pt x="745070" y="558984"/>
                  <a:pt x="745070" y="558984"/>
                </a:cubicBezTo>
                <a:cubicBezTo>
                  <a:pt x="745070" y="558984"/>
                  <a:pt x="745070" y="558984"/>
                  <a:pt x="733317" y="571390"/>
                </a:cubicBezTo>
                <a:lnTo>
                  <a:pt x="721780" y="576862"/>
                </a:lnTo>
                <a:lnTo>
                  <a:pt x="728682" y="577640"/>
                </a:lnTo>
                <a:cubicBezTo>
                  <a:pt x="803114" y="586020"/>
                  <a:pt x="803114" y="586020"/>
                  <a:pt x="803114" y="586020"/>
                </a:cubicBezTo>
                <a:cubicBezTo>
                  <a:pt x="803114" y="586020"/>
                  <a:pt x="826505" y="567256"/>
                  <a:pt x="849895" y="586020"/>
                </a:cubicBezTo>
                <a:cubicBezTo>
                  <a:pt x="849895" y="586020"/>
                  <a:pt x="863053" y="610647"/>
                  <a:pt x="859764" y="617684"/>
                </a:cubicBezTo>
                <a:close/>
                <a:moveTo>
                  <a:pt x="575885" y="895831"/>
                </a:moveTo>
                <a:cubicBezTo>
                  <a:pt x="552558" y="895831"/>
                  <a:pt x="266802" y="895830"/>
                  <a:pt x="266802" y="895830"/>
                </a:cubicBezTo>
                <a:cubicBezTo>
                  <a:pt x="144336" y="889627"/>
                  <a:pt x="121009" y="871016"/>
                  <a:pt x="121009" y="871016"/>
                </a:cubicBezTo>
                <a:cubicBezTo>
                  <a:pt x="103513" y="861711"/>
                  <a:pt x="96223" y="867914"/>
                  <a:pt x="93308" y="876444"/>
                </a:cubicBezTo>
                <a:lnTo>
                  <a:pt x="92093" y="885036"/>
                </a:lnTo>
                <a:lnTo>
                  <a:pt x="38742" y="820823"/>
                </a:lnTo>
                <a:lnTo>
                  <a:pt x="40093" y="805880"/>
                </a:lnTo>
                <a:cubicBezTo>
                  <a:pt x="42280" y="771761"/>
                  <a:pt x="42280" y="734540"/>
                  <a:pt x="33533" y="722133"/>
                </a:cubicBezTo>
                <a:cubicBezTo>
                  <a:pt x="33533" y="722133"/>
                  <a:pt x="27701" y="703522"/>
                  <a:pt x="27701" y="796575"/>
                </a:cubicBezTo>
                <a:cubicBezTo>
                  <a:pt x="27701" y="796575"/>
                  <a:pt x="27609" y="798028"/>
                  <a:pt x="27427" y="800610"/>
                </a:cubicBezTo>
                <a:lnTo>
                  <a:pt x="26967" y="806653"/>
                </a:lnTo>
                <a:lnTo>
                  <a:pt x="17585" y="795362"/>
                </a:lnTo>
                <a:lnTo>
                  <a:pt x="20046" y="741810"/>
                </a:lnTo>
                <a:cubicBezTo>
                  <a:pt x="20046" y="724072"/>
                  <a:pt x="18953" y="708175"/>
                  <a:pt x="16037" y="697319"/>
                </a:cubicBezTo>
                <a:cubicBezTo>
                  <a:pt x="4373" y="647691"/>
                  <a:pt x="4373" y="647691"/>
                  <a:pt x="4373" y="647691"/>
                </a:cubicBezTo>
                <a:cubicBezTo>
                  <a:pt x="4373" y="647691"/>
                  <a:pt x="-13121" y="610471"/>
                  <a:pt x="21869" y="591861"/>
                </a:cubicBezTo>
                <a:cubicBezTo>
                  <a:pt x="45195" y="548436"/>
                  <a:pt x="45195" y="548436"/>
                  <a:pt x="45195" y="548436"/>
                </a:cubicBezTo>
                <a:cubicBezTo>
                  <a:pt x="45195" y="548436"/>
                  <a:pt x="91849" y="517419"/>
                  <a:pt x="109345" y="523622"/>
                </a:cubicBezTo>
                <a:cubicBezTo>
                  <a:pt x="109345" y="523622"/>
                  <a:pt x="97682" y="542233"/>
                  <a:pt x="132673" y="523622"/>
                </a:cubicBezTo>
                <a:cubicBezTo>
                  <a:pt x="132673" y="523622"/>
                  <a:pt x="144335" y="505012"/>
                  <a:pt x="173494" y="486402"/>
                </a:cubicBezTo>
                <a:cubicBezTo>
                  <a:pt x="173494" y="486402"/>
                  <a:pt x="185157" y="486402"/>
                  <a:pt x="185157" y="498809"/>
                </a:cubicBezTo>
                <a:cubicBezTo>
                  <a:pt x="185157" y="498809"/>
                  <a:pt x="190989" y="492605"/>
                  <a:pt x="214317" y="480198"/>
                </a:cubicBezTo>
                <a:cubicBezTo>
                  <a:pt x="214317" y="480198"/>
                  <a:pt x="266802" y="455385"/>
                  <a:pt x="278466" y="436773"/>
                </a:cubicBezTo>
                <a:cubicBezTo>
                  <a:pt x="278466" y="436773"/>
                  <a:pt x="278466" y="430570"/>
                  <a:pt x="295961" y="436774"/>
                </a:cubicBezTo>
                <a:cubicBezTo>
                  <a:pt x="295961" y="436774"/>
                  <a:pt x="284298" y="442978"/>
                  <a:pt x="278466" y="449180"/>
                </a:cubicBezTo>
                <a:cubicBezTo>
                  <a:pt x="278466" y="449180"/>
                  <a:pt x="243475" y="480198"/>
                  <a:pt x="260971" y="480198"/>
                </a:cubicBezTo>
                <a:cubicBezTo>
                  <a:pt x="260971" y="480198"/>
                  <a:pt x="278466" y="461587"/>
                  <a:pt x="295961" y="455384"/>
                </a:cubicBezTo>
                <a:cubicBezTo>
                  <a:pt x="295961" y="455384"/>
                  <a:pt x="284297" y="467791"/>
                  <a:pt x="313456" y="449181"/>
                </a:cubicBezTo>
                <a:cubicBezTo>
                  <a:pt x="313456" y="449181"/>
                  <a:pt x="424260" y="362333"/>
                  <a:pt x="459250" y="325111"/>
                </a:cubicBezTo>
                <a:cubicBezTo>
                  <a:pt x="459250" y="325111"/>
                  <a:pt x="564222" y="244466"/>
                  <a:pt x="575885" y="213449"/>
                </a:cubicBezTo>
                <a:cubicBezTo>
                  <a:pt x="575885" y="213449"/>
                  <a:pt x="558389" y="219653"/>
                  <a:pt x="535063" y="244467"/>
                </a:cubicBezTo>
                <a:cubicBezTo>
                  <a:pt x="535063" y="244467"/>
                  <a:pt x="587549" y="188636"/>
                  <a:pt x="605044" y="163822"/>
                </a:cubicBezTo>
                <a:cubicBezTo>
                  <a:pt x="605044" y="163822"/>
                  <a:pt x="663361" y="83176"/>
                  <a:pt x="663361" y="64566"/>
                </a:cubicBezTo>
                <a:cubicBezTo>
                  <a:pt x="663361" y="64566"/>
                  <a:pt x="675025" y="76973"/>
                  <a:pt x="634203" y="126601"/>
                </a:cubicBezTo>
                <a:cubicBezTo>
                  <a:pt x="634203" y="126601"/>
                  <a:pt x="680856" y="76973"/>
                  <a:pt x="686688" y="64566"/>
                </a:cubicBezTo>
                <a:cubicBezTo>
                  <a:pt x="686688" y="64566"/>
                  <a:pt x="692520" y="52159"/>
                  <a:pt x="680856" y="27345"/>
                </a:cubicBezTo>
                <a:cubicBezTo>
                  <a:pt x="680856" y="27345"/>
                  <a:pt x="692520" y="-9876"/>
                  <a:pt x="710016" y="2532"/>
                </a:cubicBezTo>
                <a:cubicBezTo>
                  <a:pt x="710016" y="2532"/>
                  <a:pt x="721679" y="14938"/>
                  <a:pt x="721679" y="2532"/>
                </a:cubicBezTo>
                <a:cubicBezTo>
                  <a:pt x="721679" y="2532"/>
                  <a:pt x="727510" y="-9875"/>
                  <a:pt x="745006" y="21142"/>
                </a:cubicBezTo>
                <a:cubicBezTo>
                  <a:pt x="745006" y="21142"/>
                  <a:pt x="762501" y="39753"/>
                  <a:pt x="762501" y="14938"/>
                </a:cubicBezTo>
                <a:cubicBezTo>
                  <a:pt x="762501" y="14938"/>
                  <a:pt x="768334" y="8735"/>
                  <a:pt x="785828" y="33549"/>
                </a:cubicBezTo>
                <a:cubicBezTo>
                  <a:pt x="785828" y="33549"/>
                  <a:pt x="791661" y="33548"/>
                  <a:pt x="809155" y="58363"/>
                </a:cubicBezTo>
                <a:cubicBezTo>
                  <a:pt x="809155" y="58363"/>
                  <a:pt x="814987" y="76973"/>
                  <a:pt x="867473" y="89379"/>
                </a:cubicBezTo>
                <a:cubicBezTo>
                  <a:pt x="867473" y="89379"/>
                  <a:pt x="954950" y="89380"/>
                  <a:pt x="978276" y="76973"/>
                </a:cubicBezTo>
                <a:cubicBezTo>
                  <a:pt x="1013266" y="70770"/>
                  <a:pt x="1013266" y="70770"/>
                  <a:pt x="1013266" y="70770"/>
                </a:cubicBezTo>
                <a:cubicBezTo>
                  <a:pt x="1013266" y="70770"/>
                  <a:pt x="1042425" y="58362"/>
                  <a:pt x="1071585" y="58362"/>
                </a:cubicBezTo>
                <a:cubicBezTo>
                  <a:pt x="1071585" y="58362"/>
                  <a:pt x="1164891" y="45956"/>
                  <a:pt x="1182387" y="27345"/>
                </a:cubicBezTo>
                <a:cubicBezTo>
                  <a:pt x="1182387" y="27345"/>
                  <a:pt x="1223209" y="21142"/>
                  <a:pt x="1217378" y="39752"/>
                </a:cubicBezTo>
                <a:cubicBezTo>
                  <a:pt x="1217378" y="39752"/>
                  <a:pt x="1194051" y="64566"/>
                  <a:pt x="1147397" y="64567"/>
                </a:cubicBezTo>
                <a:cubicBezTo>
                  <a:pt x="1094911" y="70770"/>
                  <a:pt x="1094911" y="70770"/>
                  <a:pt x="1094911" y="70770"/>
                </a:cubicBezTo>
                <a:cubicBezTo>
                  <a:pt x="1094911" y="70770"/>
                  <a:pt x="1054089" y="76973"/>
                  <a:pt x="1036594" y="83177"/>
                </a:cubicBezTo>
                <a:cubicBezTo>
                  <a:pt x="1036594" y="83177"/>
                  <a:pt x="972444" y="89380"/>
                  <a:pt x="966613" y="101787"/>
                </a:cubicBezTo>
                <a:cubicBezTo>
                  <a:pt x="966613" y="101787"/>
                  <a:pt x="943286" y="114194"/>
                  <a:pt x="978276" y="107990"/>
                </a:cubicBezTo>
                <a:cubicBezTo>
                  <a:pt x="978276" y="107990"/>
                  <a:pt x="1007435" y="101786"/>
                  <a:pt x="984108" y="126601"/>
                </a:cubicBezTo>
                <a:cubicBezTo>
                  <a:pt x="984108" y="126601"/>
                  <a:pt x="966613" y="145211"/>
                  <a:pt x="960780" y="126600"/>
                </a:cubicBezTo>
                <a:cubicBezTo>
                  <a:pt x="960780" y="126600"/>
                  <a:pt x="914127" y="139007"/>
                  <a:pt x="873304" y="120398"/>
                </a:cubicBezTo>
                <a:cubicBezTo>
                  <a:pt x="809155" y="95584"/>
                  <a:pt x="809155" y="95584"/>
                  <a:pt x="809155" y="95584"/>
                </a:cubicBezTo>
                <a:cubicBezTo>
                  <a:pt x="785829" y="101787"/>
                  <a:pt x="785829" y="101787"/>
                  <a:pt x="785829" y="101787"/>
                </a:cubicBezTo>
                <a:cubicBezTo>
                  <a:pt x="779996" y="89380"/>
                  <a:pt x="779996" y="89380"/>
                  <a:pt x="779996" y="89380"/>
                </a:cubicBezTo>
                <a:cubicBezTo>
                  <a:pt x="779996" y="89380"/>
                  <a:pt x="785829" y="107991"/>
                  <a:pt x="774165" y="107990"/>
                </a:cubicBezTo>
                <a:cubicBezTo>
                  <a:pt x="774165" y="107990"/>
                  <a:pt x="745006" y="114194"/>
                  <a:pt x="768334" y="89380"/>
                </a:cubicBezTo>
                <a:cubicBezTo>
                  <a:pt x="768334" y="89380"/>
                  <a:pt x="739174" y="70770"/>
                  <a:pt x="733343" y="89379"/>
                </a:cubicBezTo>
                <a:cubicBezTo>
                  <a:pt x="733343" y="101787"/>
                  <a:pt x="710016" y="101786"/>
                  <a:pt x="710016" y="101786"/>
                </a:cubicBezTo>
                <a:cubicBezTo>
                  <a:pt x="692520" y="95583"/>
                  <a:pt x="686689" y="120397"/>
                  <a:pt x="686689" y="120397"/>
                </a:cubicBezTo>
                <a:cubicBezTo>
                  <a:pt x="704184" y="107991"/>
                  <a:pt x="710016" y="107990"/>
                  <a:pt x="710016" y="107990"/>
                </a:cubicBezTo>
                <a:cubicBezTo>
                  <a:pt x="698351" y="120398"/>
                  <a:pt x="651697" y="188636"/>
                  <a:pt x="651697" y="188636"/>
                </a:cubicBezTo>
                <a:cubicBezTo>
                  <a:pt x="634202" y="188636"/>
                  <a:pt x="640034" y="213449"/>
                  <a:pt x="640034" y="213449"/>
                </a:cubicBezTo>
                <a:cubicBezTo>
                  <a:pt x="616707" y="232060"/>
                  <a:pt x="546726" y="306501"/>
                  <a:pt x="546726" y="306501"/>
                </a:cubicBezTo>
                <a:lnTo>
                  <a:pt x="532433" y="318961"/>
                </a:lnTo>
                <a:lnTo>
                  <a:pt x="533850" y="330994"/>
                </a:lnTo>
                <a:cubicBezTo>
                  <a:pt x="568872" y="349583"/>
                  <a:pt x="568873" y="386761"/>
                  <a:pt x="568873" y="386761"/>
                </a:cubicBezTo>
                <a:cubicBezTo>
                  <a:pt x="592220" y="411546"/>
                  <a:pt x="580546" y="454920"/>
                  <a:pt x="580546" y="454920"/>
                </a:cubicBezTo>
                <a:cubicBezTo>
                  <a:pt x="574709" y="479706"/>
                  <a:pt x="586384" y="529276"/>
                  <a:pt x="586384" y="529276"/>
                </a:cubicBezTo>
                <a:cubicBezTo>
                  <a:pt x="609732" y="566453"/>
                  <a:pt x="633080" y="696576"/>
                  <a:pt x="633080" y="696576"/>
                </a:cubicBezTo>
                <a:cubicBezTo>
                  <a:pt x="633080" y="696576"/>
                  <a:pt x="633080" y="696576"/>
                  <a:pt x="644754" y="733754"/>
                </a:cubicBezTo>
                <a:cubicBezTo>
                  <a:pt x="662265" y="764736"/>
                  <a:pt x="656428" y="783325"/>
                  <a:pt x="656428" y="783325"/>
                </a:cubicBezTo>
                <a:cubicBezTo>
                  <a:pt x="656428" y="783325"/>
                  <a:pt x="656428" y="783325"/>
                  <a:pt x="633080" y="764735"/>
                </a:cubicBezTo>
                <a:cubicBezTo>
                  <a:pt x="609732" y="739950"/>
                  <a:pt x="621406" y="727558"/>
                  <a:pt x="621406" y="727558"/>
                </a:cubicBezTo>
                <a:cubicBezTo>
                  <a:pt x="621406" y="727558"/>
                  <a:pt x="621406" y="727558"/>
                  <a:pt x="603894" y="702773"/>
                </a:cubicBezTo>
                <a:cubicBezTo>
                  <a:pt x="603895" y="696576"/>
                  <a:pt x="598057" y="653202"/>
                  <a:pt x="598057" y="653202"/>
                </a:cubicBezTo>
                <a:cubicBezTo>
                  <a:pt x="592221" y="622221"/>
                  <a:pt x="586383" y="585043"/>
                  <a:pt x="586383" y="585043"/>
                </a:cubicBezTo>
                <a:cubicBezTo>
                  <a:pt x="574709" y="554061"/>
                  <a:pt x="568873" y="516883"/>
                  <a:pt x="568873" y="516883"/>
                </a:cubicBezTo>
                <a:cubicBezTo>
                  <a:pt x="568873" y="516883"/>
                  <a:pt x="568873" y="516883"/>
                  <a:pt x="551361" y="473509"/>
                </a:cubicBezTo>
                <a:cubicBezTo>
                  <a:pt x="539687" y="442528"/>
                  <a:pt x="545524" y="417742"/>
                  <a:pt x="545524" y="417742"/>
                </a:cubicBezTo>
                <a:cubicBezTo>
                  <a:pt x="545524" y="417742"/>
                  <a:pt x="545524" y="417742"/>
                  <a:pt x="533851" y="392957"/>
                </a:cubicBezTo>
                <a:cubicBezTo>
                  <a:pt x="504665" y="361976"/>
                  <a:pt x="528013" y="361975"/>
                  <a:pt x="528013" y="361975"/>
                </a:cubicBezTo>
                <a:cubicBezTo>
                  <a:pt x="528014" y="349583"/>
                  <a:pt x="526554" y="340288"/>
                  <a:pt x="525095" y="334092"/>
                </a:cubicBezTo>
                <a:lnTo>
                  <a:pt x="523000" y="327420"/>
                </a:lnTo>
                <a:lnTo>
                  <a:pt x="515381" y="334416"/>
                </a:lnTo>
                <a:cubicBezTo>
                  <a:pt x="508820" y="340620"/>
                  <a:pt x="505904" y="343722"/>
                  <a:pt x="505904" y="343722"/>
                </a:cubicBezTo>
                <a:cubicBezTo>
                  <a:pt x="488409" y="331315"/>
                  <a:pt x="500073" y="356129"/>
                  <a:pt x="500073" y="356129"/>
                </a:cubicBezTo>
                <a:cubicBezTo>
                  <a:pt x="476746" y="368536"/>
                  <a:pt x="435923" y="411960"/>
                  <a:pt x="435923" y="411960"/>
                </a:cubicBezTo>
                <a:cubicBezTo>
                  <a:pt x="447586" y="368536"/>
                  <a:pt x="418428" y="411959"/>
                  <a:pt x="418428" y="411959"/>
                </a:cubicBezTo>
                <a:cubicBezTo>
                  <a:pt x="395101" y="430570"/>
                  <a:pt x="418428" y="430571"/>
                  <a:pt x="418428" y="430571"/>
                </a:cubicBezTo>
                <a:cubicBezTo>
                  <a:pt x="325119" y="505012"/>
                  <a:pt x="325119" y="505012"/>
                  <a:pt x="325119" y="505012"/>
                </a:cubicBezTo>
                <a:cubicBezTo>
                  <a:pt x="325119" y="467792"/>
                  <a:pt x="325119" y="467792"/>
                  <a:pt x="325119" y="467792"/>
                </a:cubicBezTo>
                <a:cubicBezTo>
                  <a:pt x="307625" y="473994"/>
                  <a:pt x="313456" y="517419"/>
                  <a:pt x="313456" y="517419"/>
                </a:cubicBezTo>
                <a:cubicBezTo>
                  <a:pt x="290129" y="529826"/>
                  <a:pt x="266802" y="554640"/>
                  <a:pt x="266802" y="554640"/>
                </a:cubicBezTo>
                <a:cubicBezTo>
                  <a:pt x="266802" y="560843"/>
                  <a:pt x="278465" y="579454"/>
                  <a:pt x="278465" y="579454"/>
                </a:cubicBezTo>
                <a:cubicBezTo>
                  <a:pt x="266803" y="604268"/>
                  <a:pt x="266803" y="604268"/>
                  <a:pt x="266803" y="604268"/>
                </a:cubicBezTo>
                <a:cubicBezTo>
                  <a:pt x="278465" y="635285"/>
                  <a:pt x="278465" y="635285"/>
                  <a:pt x="278465" y="635285"/>
                </a:cubicBezTo>
                <a:cubicBezTo>
                  <a:pt x="237643" y="616674"/>
                  <a:pt x="231812" y="641488"/>
                  <a:pt x="231812" y="641488"/>
                </a:cubicBezTo>
                <a:cubicBezTo>
                  <a:pt x="225980" y="672506"/>
                  <a:pt x="208484" y="641488"/>
                  <a:pt x="208484" y="641488"/>
                </a:cubicBezTo>
                <a:cubicBezTo>
                  <a:pt x="196821" y="622878"/>
                  <a:pt x="173494" y="647692"/>
                  <a:pt x="173494" y="647692"/>
                </a:cubicBezTo>
                <a:cubicBezTo>
                  <a:pt x="150167" y="653896"/>
                  <a:pt x="161831" y="678709"/>
                  <a:pt x="161831" y="678709"/>
                </a:cubicBezTo>
                <a:cubicBezTo>
                  <a:pt x="144335" y="672505"/>
                  <a:pt x="138504" y="684912"/>
                  <a:pt x="138504" y="684912"/>
                </a:cubicBezTo>
                <a:cubicBezTo>
                  <a:pt x="109345" y="678709"/>
                  <a:pt x="103513" y="709726"/>
                  <a:pt x="103513" y="709726"/>
                </a:cubicBezTo>
                <a:cubicBezTo>
                  <a:pt x="80186" y="728336"/>
                  <a:pt x="97681" y="777964"/>
                  <a:pt x="97681" y="777964"/>
                </a:cubicBezTo>
                <a:cubicBezTo>
                  <a:pt x="97682" y="790371"/>
                  <a:pt x="126840" y="808982"/>
                  <a:pt x="126840" y="808982"/>
                </a:cubicBezTo>
                <a:cubicBezTo>
                  <a:pt x="138504" y="808982"/>
                  <a:pt x="185158" y="815185"/>
                  <a:pt x="185158" y="815185"/>
                </a:cubicBezTo>
                <a:cubicBezTo>
                  <a:pt x="202653" y="808981"/>
                  <a:pt x="214317" y="833796"/>
                  <a:pt x="214317" y="833796"/>
                </a:cubicBezTo>
                <a:cubicBezTo>
                  <a:pt x="231811" y="827592"/>
                  <a:pt x="243476" y="833795"/>
                  <a:pt x="243476" y="833795"/>
                </a:cubicBezTo>
                <a:cubicBezTo>
                  <a:pt x="255138" y="852406"/>
                  <a:pt x="260971" y="852406"/>
                  <a:pt x="260971" y="852406"/>
                </a:cubicBezTo>
                <a:cubicBezTo>
                  <a:pt x="284298" y="846203"/>
                  <a:pt x="307624" y="852406"/>
                  <a:pt x="307624" y="852406"/>
                </a:cubicBezTo>
                <a:cubicBezTo>
                  <a:pt x="325120" y="858609"/>
                  <a:pt x="348447" y="852406"/>
                  <a:pt x="348447" y="852406"/>
                </a:cubicBezTo>
                <a:cubicBezTo>
                  <a:pt x="365942" y="852406"/>
                  <a:pt x="540895" y="852406"/>
                  <a:pt x="540895" y="852406"/>
                </a:cubicBezTo>
                <a:cubicBezTo>
                  <a:pt x="587548" y="864813"/>
                  <a:pt x="575885" y="895831"/>
                  <a:pt x="575885" y="895831"/>
                </a:cubicBezTo>
                <a:close/>
                <a:moveTo>
                  <a:pt x="687371" y="970211"/>
                </a:moveTo>
                <a:cubicBezTo>
                  <a:pt x="669302" y="979858"/>
                  <a:pt x="629388" y="993889"/>
                  <a:pt x="599184" y="951794"/>
                </a:cubicBezTo>
                <a:cubicBezTo>
                  <a:pt x="622197" y="964267"/>
                  <a:pt x="622197" y="964267"/>
                  <a:pt x="622197" y="964267"/>
                </a:cubicBezTo>
                <a:cubicBezTo>
                  <a:pt x="622197" y="964267"/>
                  <a:pt x="604937" y="933085"/>
                  <a:pt x="610690" y="908140"/>
                </a:cubicBezTo>
                <a:cubicBezTo>
                  <a:pt x="616444" y="883195"/>
                  <a:pt x="547405" y="876959"/>
                  <a:pt x="610690" y="814596"/>
                </a:cubicBezTo>
                <a:cubicBezTo>
                  <a:pt x="610690" y="814596"/>
                  <a:pt x="587677" y="852014"/>
                  <a:pt x="593430" y="864486"/>
                </a:cubicBezTo>
                <a:cubicBezTo>
                  <a:pt x="593430" y="864486"/>
                  <a:pt x="604937" y="889432"/>
                  <a:pt x="616443" y="895668"/>
                </a:cubicBezTo>
                <a:cubicBezTo>
                  <a:pt x="616443" y="895668"/>
                  <a:pt x="604937" y="939322"/>
                  <a:pt x="627950" y="964267"/>
                </a:cubicBezTo>
                <a:cubicBezTo>
                  <a:pt x="627950" y="964267"/>
                  <a:pt x="650964" y="982976"/>
                  <a:pt x="679729" y="958031"/>
                </a:cubicBezTo>
                <a:cubicBezTo>
                  <a:pt x="679729" y="958031"/>
                  <a:pt x="696990" y="951794"/>
                  <a:pt x="696989" y="964267"/>
                </a:cubicBezTo>
                <a:cubicBezTo>
                  <a:pt x="696989" y="964267"/>
                  <a:pt x="693394" y="966995"/>
                  <a:pt x="687371" y="970211"/>
                </a:cubicBezTo>
                <a:close/>
                <a:moveTo>
                  <a:pt x="843903" y="962435"/>
                </a:moveTo>
                <a:cubicBezTo>
                  <a:pt x="827875" y="962435"/>
                  <a:pt x="833218" y="937795"/>
                  <a:pt x="833218" y="937795"/>
                </a:cubicBezTo>
                <a:cubicBezTo>
                  <a:pt x="854587" y="925475"/>
                  <a:pt x="843903" y="962435"/>
                  <a:pt x="843903" y="962435"/>
                </a:cubicBezTo>
                <a:close/>
                <a:moveTo>
                  <a:pt x="996160" y="907785"/>
                </a:moveTo>
                <a:cubicBezTo>
                  <a:pt x="932497" y="914103"/>
                  <a:pt x="932497" y="882514"/>
                  <a:pt x="932497" y="882514"/>
                </a:cubicBezTo>
                <a:cubicBezTo>
                  <a:pt x="926710" y="869879"/>
                  <a:pt x="949859" y="882514"/>
                  <a:pt x="949859" y="882514"/>
                </a:cubicBezTo>
                <a:cubicBezTo>
                  <a:pt x="938285" y="857243"/>
                  <a:pt x="967222" y="869878"/>
                  <a:pt x="967222" y="869878"/>
                </a:cubicBezTo>
                <a:cubicBezTo>
                  <a:pt x="990372" y="876196"/>
                  <a:pt x="996160" y="907785"/>
                  <a:pt x="996160" y="907785"/>
                </a:cubicBezTo>
                <a:close/>
                <a:moveTo>
                  <a:pt x="1216531" y="845871"/>
                </a:moveTo>
                <a:cubicBezTo>
                  <a:pt x="1222541" y="833787"/>
                  <a:pt x="1204511" y="815663"/>
                  <a:pt x="1204511" y="815663"/>
                </a:cubicBezTo>
                <a:cubicBezTo>
                  <a:pt x="1216531" y="821705"/>
                  <a:pt x="1228551" y="797538"/>
                  <a:pt x="1228551" y="797538"/>
                </a:cubicBezTo>
                <a:cubicBezTo>
                  <a:pt x="1252592" y="803580"/>
                  <a:pt x="1246581" y="827746"/>
                  <a:pt x="1246581" y="827746"/>
                </a:cubicBezTo>
                <a:cubicBezTo>
                  <a:pt x="1222541" y="827746"/>
                  <a:pt x="1216531" y="845871"/>
                  <a:pt x="1216531" y="845871"/>
                </a:cubicBezTo>
                <a:close/>
                <a:moveTo>
                  <a:pt x="568300" y="1123310"/>
                </a:moveTo>
                <a:cubicBezTo>
                  <a:pt x="544130" y="1132581"/>
                  <a:pt x="514834" y="1137216"/>
                  <a:pt x="494326" y="1118675"/>
                </a:cubicBezTo>
                <a:cubicBezTo>
                  <a:pt x="494326" y="1118675"/>
                  <a:pt x="429873" y="1050690"/>
                  <a:pt x="593934" y="1013608"/>
                </a:cubicBezTo>
                <a:cubicBezTo>
                  <a:pt x="593934" y="1013608"/>
                  <a:pt x="488467" y="1050690"/>
                  <a:pt x="511904" y="1100134"/>
                </a:cubicBezTo>
                <a:cubicBezTo>
                  <a:pt x="511904" y="1100134"/>
                  <a:pt x="529481" y="1131036"/>
                  <a:pt x="576356" y="1106314"/>
                </a:cubicBezTo>
                <a:cubicBezTo>
                  <a:pt x="576356" y="1106314"/>
                  <a:pt x="605653" y="1087772"/>
                  <a:pt x="611512" y="1100134"/>
                </a:cubicBezTo>
                <a:cubicBezTo>
                  <a:pt x="611512" y="1100134"/>
                  <a:pt x="592469" y="1114040"/>
                  <a:pt x="568300" y="1123310"/>
                </a:cubicBezTo>
                <a:close/>
                <a:moveTo>
                  <a:pt x="727517" y="1061939"/>
                </a:moveTo>
                <a:cubicBezTo>
                  <a:pt x="703095" y="1043568"/>
                  <a:pt x="703095" y="1043568"/>
                  <a:pt x="703095" y="1043568"/>
                </a:cubicBezTo>
                <a:cubicBezTo>
                  <a:pt x="703095" y="1043568"/>
                  <a:pt x="696990" y="1025199"/>
                  <a:pt x="709201" y="1012952"/>
                </a:cubicBezTo>
                <a:cubicBezTo>
                  <a:pt x="715306" y="982335"/>
                  <a:pt x="715306" y="982335"/>
                  <a:pt x="715306" y="982335"/>
                </a:cubicBezTo>
                <a:cubicBezTo>
                  <a:pt x="715306" y="982335"/>
                  <a:pt x="739728" y="988458"/>
                  <a:pt x="739728" y="1000705"/>
                </a:cubicBezTo>
                <a:cubicBezTo>
                  <a:pt x="739728" y="1000705"/>
                  <a:pt x="739728" y="1012952"/>
                  <a:pt x="733622" y="1031322"/>
                </a:cubicBezTo>
                <a:cubicBezTo>
                  <a:pt x="733622" y="1031322"/>
                  <a:pt x="739728" y="1061939"/>
                  <a:pt x="727517" y="1061939"/>
                </a:cubicBezTo>
                <a:close/>
                <a:moveTo>
                  <a:pt x="600159" y="1162392"/>
                </a:moveTo>
                <a:cubicBezTo>
                  <a:pt x="594149" y="1162392"/>
                  <a:pt x="540057" y="1187032"/>
                  <a:pt x="540057" y="1187032"/>
                </a:cubicBezTo>
                <a:cubicBezTo>
                  <a:pt x="534047" y="1180872"/>
                  <a:pt x="570108" y="1168552"/>
                  <a:pt x="570108" y="1168552"/>
                </a:cubicBezTo>
                <a:cubicBezTo>
                  <a:pt x="606169" y="1150072"/>
                  <a:pt x="600159" y="1162392"/>
                  <a:pt x="600159" y="1162392"/>
                </a:cubicBezTo>
                <a:close/>
                <a:moveTo>
                  <a:pt x="1198872" y="925474"/>
                </a:moveTo>
                <a:cubicBezTo>
                  <a:pt x="1170675" y="925474"/>
                  <a:pt x="1153758" y="901105"/>
                  <a:pt x="1153758" y="901105"/>
                </a:cubicBezTo>
                <a:cubicBezTo>
                  <a:pt x="1159396" y="888921"/>
                  <a:pt x="1170675" y="901106"/>
                  <a:pt x="1170675" y="901106"/>
                </a:cubicBezTo>
                <a:cubicBezTo>
                  <a:pt x="1170675" y="901106"/>
                  <a:pt x="1170675" y="901106"/>
                  <a:pt x="1170675" y="882829"/>
                </a:cubicBezTo>
                <a:cubicBezTo>
                  <a:pt x="1204510" y="907198"/>
                  <a:pt x="1198872" y="925474"/>
                  <a:pt x="1198872" y="925474"/>
                </a:cubicBezTo>
                <a:close/>
                <a:moveTo>
                  <a:pt x="564617" y="1206527"/>
                </a:moveTo>
                <a:cubicBezTo>
                  <a:pt x="552745" y="1212619"/>
                  <a:pt x="552746" y="1200435"/>
                  <a:pt x="552746" y="1200435"/>
                </a:cubicBezTo>
                <a:cubicBezTo>
                  <a:pt x="558681" y="1194342"/>
                  <a:pt x="600233" y="1169973"/>
                  <a:pt x="600233" y="1169973"/>
                </a:cubicBezTo>
                <a:cubicBezTo>
                  <a:pt x="600233" y="1169973"/>
                  <a:pt x="600233" y="1169973"/>
                  <a:pt x="606169" y="1169973"/>
                </a:cubicBezTo>
                <a:cubicBezTo>
                  <a:pt x="606169" y="1169973"/>
                  <a:pt x="606169" y="1169973"/>
                  <a:pt x="564617" y="1206527"/>
                </a:cubicBezTo>
                <a:close/>
                <a:moveTo>
                  <a:pt x="587471" y="1223992"/>
                </a:moveTo>
                <a:cubicBezTo>
                  <a:pt x="587471" y="1223992"/>
                  <a:pt x="605101" y="1198403"/>
                  <a:pt x="610977" y="1198404"/>
                </a:cubicBezTo>
                <a:cubicBezTo>
                  <a:pt x="610977" y="1198404"/>
                  <a:pt x="616854" y="1204801"/>
                  <a:pt x="587471" y="1223992"/>
                </a:cubicBezTo>
                <a:close/>
                <a:moveTo>
                  <a:pt x="587472" y="1229677"/>
                </a:moveTo>
                <a:cubicBezTo>
                  <a:pt x="563431" y="1229677"/>
                  <a:pt x="569442" y="1210913"/>
                  <a:pt x="569442" y="1210913"/>
                </a:cubicBezTo>
                <a:cubicBezTo>
                  <a:pt x="575451" y="1198403"/>
                  <a:pt x="587472" y="1229677"/>
                  <a:pt x="587472" y="1229677"/>
                </a:cubicBezTo>
                <a:close/>
                <a:moveTo>
                  <a:pt x="594149" y="1249578"/>
                </a:moveTo>
                <a:cubicBezTo>
                  <a:pt x="582129" y="1230386"/>
                  <a:pt x="606169" y="1223989"/>
                  <a:pt x="606169" y="1223989"/>
                </a:cubicBezTo>
                <a:cubicBezTo>
                  <a:pt x="600159" y="1243181"/>
                  <a:pt x="594149" y="1249578"/>
                  <a:pt x="594149" y="1249578"/>
                </a:cubicBezTo>
                <a:close/>
                <a:moveTo>
                  <a:pt x="612847" y="1251532"/>
                </a:moveTo>
                <a:cubicBezTo>
                  <a:pt x="608841" y="1253042"/>
                  <a:pt x="606169" y="1248511"/>
                  <a:pt x="606169" y="1248511"/>
                </a:cubicBezTo>
                <a:cubicBezTo>
                  <a:pt x="611512" y="1236428"/>
                  <a:pt x="627539" y="1218304"/>
                  <a:pt x="627539" y="1218304"/>
                </a:cubicBezTo>
                <a:cubicBezTo>
                  <a:pt x="622196" y="1242469"/>
                  <a:pt x="616854" y="1250022"/>
                  <a:pt x="612847" y="1251532"/>
                </a:cubicBezTo>
                <a:close/>
                <a:moveTo>
                  <a:pt x="897327" y="1150071"/>
                </a:moveTo>
                <a:cubicBezTo>
                  <a:pt x="897327" y="1150071"/>
                  <a:pt x="862603" y="1093780"/>
                  <a:pt x="897327" y="1087526"/>
                </a:cubicBezTo>
                <a:cubicBezTo>
                  <a:pt x="897327" y="1087526"/>
                  <a:pt x="926265" y="1087525"/>
                  <a:pt x="932052" y="1112544"/>
                </a:cubicBezTo>
                <a:cubicBezTo>
                  <a:pt x="932052" y="1112544"/>
                  <a:pt x="914690" y="1100035"/>
                  <a:pt x="903114" y="1112544"/>
                </a:cubicBezTo>
                <a:cubicBezTo>
                  <a:pt x="903114" y="1112544"/>
                  <a:pt x="891540" y="1125053"/>
                  <a:pt x="897327" y="1150071"/>
                </a:cubicBezTo>
                <a:close/>
                <a:moveTo>
                  <a:pt x="622865" y="1275163"/>
                </a:moveTo>
                <a:cubicBezTo>
                  <a:pt x="611512" y="1275163"/>
                  <a:pt x="617189" y="1268767"/>
                  <a:pt x="617189" y="1268767"/>
                </a:cubicBezTo>
                <a:cubicBezTo>
                  <a:pt x="622865" y="1255973"/>
                  <a:pt x="656923" y="1223989"/>
                  <a:pt x="656923" y="1223989"/>
                </a:cubicBezTo>
                <a:cubicBezTo>
                  <a:pt x="634218" y="1262370"/>
                  <a:pt x="622865" y="1275163"/>
                  <a:pt x="622865" y="1275163"/>
                </a:cubicBezTo>
                <a:close/>
                <a:moveTo>
                  <a:pt x="611512" y="1285827"/>
                </a:moveTo>
                <a:cubicBezTo>
                  <a:pt x="587471" y="1292224"/>
                  <a:pt x="587471" y="1273033"/>
                  <a:pt x="587471" y="1273033"/>
                </a:cubicBezTo>
                <a:cubicBezTo>
                  <a:pt x="593482" y="1273032"/>
                  <a:pt x="599492" y="1266636"/>
                  <a:pt x="599492" y="1266636"/>
                </a:cubicBezTo>
                <a:cubicBezTo>
                  <a:pt x="611512" y="1279430"/>
                  <a:pt x="611512" y="1285827"/>
                  <a:pt x="611512" y="1285827"/>
                </a:cubicBezTo>
                <a:close/>
                <a:moveTo>
                  <a:pt x="918697" y="1186463"/>
                </a:moveTo>
                <a:cubicBezTo>
                  <a:pt x="890649" y="1198405"/>
                  <a:pt x="862601" y="1168553"/>
                  <a:pt x="862601" y="1168553"/>
                </a:cubicBezTo>
                <a:cubicBezTo>
                  <a:pt x="862601" y="1162582"/>
                  <a:pt x="873820" y="1162582"/>
                  <a:pt x="873820" y="1162582"/>
                </a:cubicBezTo>
                <a:cubicBezTo>
                  <a:pt x="873820" y="1162582"/>
                  <a:pt x="873820" y="1162582"/>
                  <a:pt x="862602" y="1138700"/>
                </a:cubicBezTo>
                <a:cubicBezTo>
                  <a:pt x="885039" y="1150641"/>
                  <a:pt x="918697" y="1186463"/>
                  <a:pt x="918697" y="1186463"/>
                </a:cubicBezTo>
                <a:close/>
                <a:moveTo>
                  <a:pt x="711014" y="1319112"/>
                </a:moveTo>
                <a:cubicBezTo>
                  <a:pt x="709455" y="1317986"/>
                  <a:pt x="707507" y="1315173"/>
                  <a:pt x="705170" y="1309265"/>
                </a:cubicBezTo>
                <a:lnTo>
                  <a:pt x="697018" y="1280953"/>
                </a:lnTo>
                <a:lnTo>
                  <a:pt x="690189" y="1296962"/>
                </a:lnTo>
                <a:cubicBezTo>
                  <a:pt x="680718" y="1312124"/>
                  <a:pt x="669062" y="1322738"/>
                  <a:pt x="669062" y="1322738"/>
                </a:cubicBezTo>
                <a:cubicBezTo>
                  <a:pt x="651577" y="1334869"/>
                  <a:pt x="657406" y="1322739"/>
                  <a:pt x="657406" y="1322739"/>
                </a:cubicBezTo>
                <a:cubicBezTo>
                  <a:pt x="704030" y="1292413"/>
                  <a:pt x="698202" y="1243892"/>
                  <a:pt x="698202" y="1243892"/>
                </a:cubicBezTo>
                <a:cubicBezTo>
                  <a:pt x="702572" y="1252990"/>
                  <a:pt x="702936" y="1262466"/>
                  <a:pt x="701024" y="1271564"/>
                </a:cubicBezTo>
                <a:lnTo>
                  <a:pt x="697041" y="1280900"/>
                </a:lnTo>
                <a:lnTo>
                  <a:pt x="706338" y="1289853"/>
                </a:lnTo>
                <a:cubicBezTo>
                  <a:pt x="711013" y="1295855"/>
                  <a:pt x="715688" y="1304857"/>
                  <a:pt x="715688" y="1316862"/>
                </a:cubicBezTo>
                <a:cubicBezTo>
                  <a:pt x="715688" y="1316862"/>
                  <a:pt x="714130" y="1321363"/>
                  <a:pt x="711014" y="1319112"/>
                </a:cubicBezTo>
                <a:close/>
                <a:moveTo>
                  <a:pt x="821775" y="1308592"/>
                </a:moveTo>
                <a:cubicBezTo>
                  <a:pt x="814398" y="1313818"/>
                  <a:pt x="804564" y="1317302"/>
                  <a:pt x="791450" y="1317302"/>
                </a:cubicBezTo>
                <a:cubicBezTo>
                  <a:pt x="791450" y="1317302"/>
                  <a:pt x="733170" y="1317303"/>
                  <a:pt x="715686" y="1261559"/>
                </a:cubicBezTo>
                <a:cubicBezTo>
                  <a:pt x="715686" y="1261559"/>
                  <a:pt x="715686" y="1242977"/>
                  <a:pt x="721514" y="1255365"/>
                </a:cubicBezTo>
                <a:cubicBezTo>
                  <a:pt x="721514" y="1255365"/>
                  <a:pt x="744827" y="1323496"/>
                  <a:pt x="814762" y="1298721"/>
                </a:cubicBezTo>
                <a:cubicBezTo>
                  <a:pt x="814762" y="1298721"/>
                  <a:pt x="838074" y="1286333"/>
                  <a:pt x="826418" y="1236784"/>
                </a:cubicBezTo>
                <a:cubicBezTo>
                  <a:pt x="817677" y="1212008"/>
                  <a:pt x="807477" y="1194976"/>
                  <a:pt x="797278" y="1182588"/>
                </a:cubicBezTo>
                <a:lnTo>
                  <a:pt x="769220" y="1157241"/>
                </a:lnTo>
                <a:lnTo>
                  <a:pt x="769261" y="1158615"/>
                </a:lnTo>
                <a:cubicBezTo>
                  <a:pt x="768442" y="1163372"/>
                  <a:pt x="766804" y="1166146"/>
                  <a:pt x="764982" y="1167732"/>
                </a:cubicBezTo>
                <a:cubicBezTo>
                  <a:pt x="761340" y="1170903"/>
                  <a:pt x="756969" y="1169317"/>
                  <a:pt x="756969" y="1169317"/>
                </a:cubicBezTo>
                <a:lnTo>
                  <a:pt x="755647" y="1166923"/>
                </a:lnTo>
                <a:lnTo>
                  <a:pt x="758032" y="1185632"/>
                </a:lnTo>
                <a:cubicBezTo>
                  <a:pt x="757757" y="1193181"/>
                  <a:pt x="755927" y="1200536"/>
                  <a:pt x="751532" y="1206730"/>
                </a:cubicBezTo>
                <a:cubicBezTo>
                  <a:pt x="751532" y="1206730"/>
                  <a:pt x="698797" y="1243892"/>
                  <a:pt x="646064" y="1212924"/>
                </a:cubicBezTo>
                <a:cubicBezTo>
                  <a:pt x="646064" y="1212924"/>
                  <a:pt x="613105" y="1192020"/>
                  <a:pt x="604042" y="1158051"/>
                </a:cubicBezTo>
                <a:lnTo>
                  <a:pt x="604364" y="1145919"/>
                </a:lnTo>
                <a:lnTo>
                  <a:pt x="588740" y="1149272"/>
                </a:lnTo>
                <a:cubicBezTo>
                  <a:pt x="562295" y="1158067"/>
                  <a:pt x="529240" y="1175659"/>
                  <a:pt x="529240" y="1175659"/>
                </a:cubicBezTo>
                <a:cubicBezTo>
                  <a:pt x="523363" y="1169404"/>
                  <a:pt x="529240" y="1163149"/>
                  <a:pt x="529240" y="1163149"/>
                </a:cubicBezTo>
                <a:cubicBezTo>
                  <a:pt x="542461" y="1149076"/>
                  <a:pt x="582129" y="1145558"/>
                  <a:pt x="601137" y="1144678"/>
                </a:cubicBezTo>
                <a:lnTo>
                  <a:pt x="604398" y="1144586"/>
                </a:lnTo>
                <a:lnTo>
                  <a:pt x="605049" y="1120017"/>
                </a:lnTo>
                <a:cubicBezTo>
                  <a:pt x="605049" y="1120017"/>
                  <a:pt x="622627" y="1070467"/>
                  <a:pt x="657782" y="1076661"/>
                </a:cubicBezTo>
                <a:cubicBezTo>
                  <a:pt x="657782" y="1076661"/>
                  <a:pt x="681220" y="1082854"/>
                  <a:pt x="663642" y="1089048"/>
                </a:cubicBezTo>
                <a:cubicBezTo>
                  <a:pt x="663642" y="1089048"/>
                  <a:pt x="622627" y="1095242"/>
                  <a:pt x="622626" y="1132405"/>
                </a:cubicBezTo>
                <a:cubicBezTo>
                  <a:pt x="622626" y="1132405"/>
                  <a:pt x="616767" y="1181955"/>
                  <a:pt x="675360" y="1206730"/>
                </a:cubicBezTo>
                <a:cubicBezTo>
                  <a:pt x="675360" y="1206730"/>
                  <a:pt x="751532" y="1225311"/>
                  <a:pt x="745673" y="1169567"/>
                </a:cubicBezTo>
                <a:cubicBezTo>
                  <a:pt x="745673" y="1169567"/>
                  <a:pt x="745672" y="1164922"/>
                  <a:pt x="744208" y="1158728"/>
                </a:cubicBezTo>
                <a:lnTo>
                  <a:pt x="735100" y="1140848"/>
                </a:lnTo>
                <a:lnTo>
                  <a:pt x="731471" y="1137606"/>
                </a:lnTo>
                <a:lnTo>
                  <a:pt x="726099" y="1134193"/>
                </a:lnTo>
                <a:lnTo>
                  <a:pt x="713487" y="1137279"/>
                </a:lnTo>
                <a:cubicBezTo>
                  <a:pt x="701546" y="1139648"/>
                  <a:pt x="686619" y="1141227"/>
                  <a:pt x="674677" y="1138068"/>
                </a:cubicBezTo>
                <a:cubicBezTo>
                  <a:pt x="674677" y="1138068"/>
                  <a:pt x="632882" y="1119115"/>
                  <a:pt x="656765" y="1106479"/>
                </a:cubicBezTo>
                <a:cubicBezTo>
                  <a:pt x="686619" y="1087526"/>
                  <a:pt x="686619" y="1087526"/>
                  <a:pt x="686619" y="1087526"/>
                </a:cubicBezTo>
                <a:cubicBezTo>
                  <a:pt x="686619" y="1093844"/>
                  <a:pt x="686619" y="1093844"/>
                  <a:pt x="686619" y="1093844"/>
                </a:cubicBezTo>
                <a:cubicBezTo>
                  <a:pt x="686619" y="1093844"/>
                  <a:pt x="692590" y="1087526"/>
                  <a:pt x="698560" y="1087526"/>
                </a:cubicBezTo>
                <a:cubicBezTo>
                  <a:pt x="698560" y="1087526"/>
                  <a:pt x="680648" y="1106480"/>
                  <a:pt x="692590" y="1125433"/>
                </a:cubicBezTo>
                <a:cubicBezTo>
                  <a:pt x="692590" y="1125433"/>
                  <a:pt x="697068" y="1127012"/>
                  <a:pt x="703039" y="1127802"/>
                </a:cubicBezTo>
                <a:lnTo>
                  <a:pt x="713435" y="1126532"/>
                </a:lnTo>
                <a:lnTo>
                  <a:pt x="710345" y="1124922"/>
                </a:lnTo>
                <a:cubicBezTo>
                  <a:pt x="710345" y="1093212"/>
                  <a:pt x="733656" y="1105896"/>
                  <a:pt x="733656" y="1105896"/>
                </a:cubicBezTo>
                <a:cubicBezTo>
                  <a:pt x="768624" y="1105896"/>
                  <a:pt x="768624" y="1137607"/>
                  <a:pt x="768624" y="1137607"/>
                </a:cubicBezTo>
                <a:lnTo>
                  <a:pt x="769023" y="1150771"/>
                </a:lnTo>
                <a:lnTo>
                  <a:pt x="779157" y="1158781"/>
                </a:lnTo>
                <a:cubicBezTo>
                  <a:pt x="799100" y="1175620"/>
                  <a:pt x="839531" y="1215106"/>
                  <a:pt x="843903" y="1261558"/>
                </a:cubicBezTo>
                <a:cubicBezTo>
                  <a:pt x="843903" y="1261558"/>
                  <a:pt x="843903" y="1292914"/>
                  <a:pt x="821775" y="1308592"/>
                </a:cubicBezTo>
                <a:close/>
                <a:moveTo>
                  <a:pt x="942244" y="1413686"/>
                </a:moveTo>
                <a:cubicBezTo>
                  <a:pt x="939327" y="1413686"/>
                  <a:pt x="936410" y="1410582"/>
                  <a:pt x="936410" y="1410582"/>
                </a:cubicBezTo>
                <a:cubicBezTo>
                  <a:pt x="918906" y="1391953"/>
                  <a:pt x="918907" y="1360904"/>
                  <a:pt x="918907" y="1360904"/>
                </a:cubicBezTo>
                <a:cubicBezTo>
                  <a:pt x="918907" y="1360904"/>
                  <a:pt x="918907" y="1360904"/>
                  <a:pt x="854728" y="1249128"/>
                </a:cubicBezTo>
                <a:lnTo>
                  <a:pt x="820077" y="1187380"/>
                </a:lnTo>
                <a:lnTo>
                  <a:pt x="817067" y="1187837"/>
                </a:lnTo>
                <a:cubicBezTo>
                  <a:pt x="814813" y="1186981"/>
                  <a:pt x="812184" y="1184696"/>
                  <a:pt x="809178" y="1180127"/>
                </a:cubicBezTo>
                <a:lnTo>
                  <a:pt x="811263" y="1171676"/>
                </a:lnTo>
                <a:lnTo>
                  <a:pt x="802674" y="1156371"/>
                </a:lnTo>
                <a:lnTo>
                  <a:pt x="781681" y="1107165"/>
                </a:lnTo>
                <a:lnTo>
                  <a:pt x="771342" y="1109612"/>
                </a:lnTo>
                <a:cubicBezTo>
                  <a:pt x="761096" y="1107854"/>
                  <a:pt x="761097" y="1093780"/>
                  <a:pt x="761097" y="1093780"/>
                </a:cubicBezTo>
                <a:lnTo>
                  <a:pt x="771034" y="1082208"/>
                </a:lnTo>
                <a:lnTo>
                  <a:pt x="762107" y="1061284"/>
                </a:lnTo>
                <a:cubicBezTo>
                  <a:pt x="739498" y="1002292"/>
                  <a:pt x="726371" y="957271"/>
                  <a:pt x="726371" y="957271"/>
                </a:cubicBezTo>
                <a:lnTo>
                  <a:pt x="738040" y="951061"/>
                </a:lnTo>
                <a:cubicBezTo>
                  <a:pt x="739498" y="960375"/>
                  <a:pt x="745697" y="979781"/>
                  <a:pt x="754175" y="1003650"/>
                </a:cubicBezTo>
                <a:lnTo>
                  <a:pt x="781065" y="1075241"/>
                </a:lnTo>
                <a:lnTo>
                  <a:pt x="792211" y="1073453"/>
                </a:lnTo>
                <a:cubicBezTo>
                  <a:pt x="802076" y="1075017"/>
                  <a:pt x="809664" y="1081271"/>
                  <a:pt x="809664" y="1081271"/>
                </a:cubicBezTo>
                <a:cubicBezTo>
                  <a:pt x="827877" y="1118799"/>
                  <a:pt x="809664" y="1112544"/>
                  <a:pt x="809664" y="1112544"/>
                </a:cubicBezTo>
                <a:cubicBezTo>
                  <a:pt x="803594" y="1103163"/>
                  <a:pt x="797523" y="1101599"/>
                  <a:pt x="792970" y="1102381"/>
                </a:cubicBezTo>
                <a:lnTo>
                  <a:pt x="791888" y="1102937"/>
                </a:lnTo>
                <a:lnTo>
                  <a:pt x="812702" y="1155400"/>
                </a:lnTo>
                <a:lnTo>
                  <a:pt x="815981" y="1163486"/>
                </a:lnTo>
                <a:lnTo>
                  <a:pt x="819321" y="1159566"/>
                </a:lnTo>
                <a:cubicBezTo>
                  <a:pt x="822702" y="1157281"/>
                  <a:pt x="827209" y="1155758"/>
                  <a:pt x="833220" y="1155758"/>
                </a:cubicBezTo>
                <a:cubicBezTo>
                  <a:pt x="833220" y="1155758"/>
                  <a:pt x="821199" y="1174035"/>
                  <a:pt x="827210" y="1180127"/>
                </a:cubicBezTo>
                <a:lnTo>
                  <a:pt x="824450" y="1184324"/>
                </a:lnTo>
                <a:lnTo>
                  <a:pt x="825556" y="1187031"/>
                </a:lnTo>
                <a:cubicBezTo>
                  <a:pt x="829931" y="1194793"/>
                  <a:pt x="837954" y="1208377"/>
                  <a:pt x="847526" y="1224386"/>
                </a:cubicBezTo>
                <a:lnTo>
                  <a:pt x="854148" y="1235379"/>
                </a:lnTo>
                <a:lnTo>
                  <a:pt x="852881" y="1232343"/>
                </a:lnTo>
                <a:cubicBezTo>
                  <a:pt x="849244" y="1218407"/>
                  <a:pt x="849244" y="1206020"/>
                  <a:pt x="849244" y="1206020"/>
                </a:cubicBezTo>
                <a:cubicBezTo>
                  <a:pt x="855063" y="1218408"/>
                  <a:pt x="866703" y="1230794"/>
                  <a:pt x="866703" y="1230794"/>
                </a:cubicBezTo>
                <a:cubicBezTo>
                  <a:pt x="901619" y="1274151"/>
                  <a:pt x="953993" y="1243182"/>
                  <a:pt x="953993" y="1243182"/>
                </a:cubicBezTo>
                <a:cubicBezTo>
                  <a:pt x="994728" y="1181245"/>
                  <a:pt x="953993" y="1156470"/>
                  <a:pt x="953993" y="1156470"/>
                </a:cubicBezTo>
                <a:cubicBezTo>
                  <a:pt x="924896" y="1150276"/>
                  <a:pt x="924895" y="1144082"/>
                  <a:pt x="924895" y="1144082"/>
                </a:cubicBezTo>
                <a:cubicBezTo>
                  <a:pt x="913257" y="1113113"/>
                  <a:pt x="942354" y="1131695"/>
                  <a:pt x="942354" y="1131695"/>
                </a:cubicBezTo>
                <a:cubicBezTo>
                  <a:pt x="1012186" y="1162664"/>
                  <a:pt x="977270" y="1230795"/>
                  <a:pt x="977270" y="1230795"/>
                </a:cubicBezTo>
                <a:cubicBezTo>
                  <a:pt x="959812" y="1286538"/>
                  <a:pt x="878341" y="1267957"/>
                  <a:pt x="878341" y="1267957"/>
                </a:cubicBezTo>
                <a:lnTo>
                  <a:pt x="868542" y="1259275"/>
                </a:lnTo>
                <a:lnTo>
                  <a:pt x="878795" y="1276296"/>
                </a:lnTo>
                <a:cubicBezTo>
                  <a:pt x="899944" y="1311226"/>
                  <a:pt x="918907" y="1342274"/>
                  <a:pt x="918907" y="1342274"/>
                </a:cubicBezTo>
                <a:cubicBezTo>
                  <a:pt x="942245" y="1373323"/>
                  <a:pt x="948078" y="1398163"/>
                  <a:pt x="948078" y="1398163"/>
                </a:cubicBezTo>
                <a:cubicBezTo>
                  <a:pt x="948078" y="1410582"/>
                  <a:pt x="945161" y="1413687"/>
                  <a:pt x="942244" y="1413686"/>
                </a:cubicBezTo>
                <a:close/>
                <a:moveTo>
                  <a:pt x="1210855" y="1368273"/>
                </a:moveTo>
                <a:cubicBezTo>
                  <a:pt x="1199503" y="1374670"/>
                  <a:pt x="1193826" y="1349083"/>
                  <a:pt x="1193826" y="1349083"/>
                </a:cubicBezTo>
                <a:cubicBezTo>
                  <a:pt x="1193826" y="1323496"/>
                  <a:pt x="1199503" y="1329893"/>
                  <a:pt x="1199503" y="1329893"/>
                </a:cubicBezTo>
                <a:cubicBezTo>
                  <a:pt x="1233561" y="1323496"/>
                  <a:pt x="1239237" y="1342686"/>
                  <a:pt x="1239237" y="1342686"/>
                </a:cubicBezTo>
                <a:cubicBezTo>
                  <a:pt x="1222208" y="1342686"/>
                  <a:pt x="1210855" y="1368273"/>
                  <a:pt x="1210855" y="1368273"/>
                </a:cubicBezTo>
                <a:close/>
                <a:moveTo>
                  <a:pt x="1298892" y="1366142"/>
                </a:moveTo>
                <a:cubicBezTo>
                  <a:pt x="1287317" y="1336290"/>
                  <a:pt x="1269954" y="1354201"/>
                  <a:pt x="1269954" y="1354201"/>
                </a:cubicBezTo>
                <a:cubicBezTo>
                  <a:pt x="1269954" y="1336290"/>
                  <a:pt x="1252592" y="1330319"/>
                  <a:pt x="1252592" y="1330319"/>
                </a:cubicBezTo>
                <a:cubicBezTo>
                  <a:pt x="1269954" y="1306437"/>
                  <a:pt x="1287316" y="1324349"/>
                  <a:pt x="1287316" y="1324349"/>
                </a:cubicBezTo>
                <a:cubicBezTo>
                  <a:pt x="1287316" y="1324349"/>
                  <a:pt x="1287316" y="1324349"/>
                  <a:pt x="1293104" y="1318379"/>
                </a:cubicBezTo>
                <a:cubicBezTo>
                  <a:pt x="1322042" y="1336290"/>
                  <a:pt x="1298892" y="1366142"/>
                  <a:pt x="1298892" y="1366142"/>
                </a:cubicBezTo>
                <a:close/>
                <a:moveTo>
                  <a:pt x="1219783" y="1421172"/>
                </a:moveTo>
                <a:cubicBezTo>
                  <a:pt x="1210416" y="1426609"/>
                  <a:pt x="1196005" y="1431268"/>
                  <a:pt x="1175831" y="1428162"/>
                </a:cubicBezTo>
                <a:cubicBezTo>
                  <a:pt x="1175831" y="1428162"/>
                  <a:pt x="1129719" y="1428162"/>
                  <a:pt x="1147011" y="1359824"/>
                </a:cubicBezTo>
                <a:cubicBezTo>
                  <a:pt x="1147011" y="1359824"/>
                  <a:pt x="1152776" y="1279061"/>
                  <a:pt x="1210417" y="1266635"/>
                </a:cubicBezTo>
                <a:cubicBezTo>
                  <a:pt x="1210417" y="1266635"/>
                  <a:pt x="1221945" y="1279060"/>
                  <a:pt x="1204652" y="1291485"/>
                </a:cubicBezTo>
                <a:cubicBezTo>
                  <a:pt x="1204652" y="1291485"/>
                  <a:pt x="1164303" y="1291486"/>
                  <a:pt x="1152776" y="1372249"/>
                </a:cubicBezTo>
                <a:cubicBezTo>
                  <a:pt x="1152776" y="1372249"/>
                  <a:pt x="1152776" y="1428162"/>
                  <a:pt x="1204652" y="1403312"/>
                </a:cubicBezTo>
                <a:cubicBezTo>
                  <a:pt x="1204652" y="1403312"/>
                  <a:pt x="1239237" y="1366036"/>
                  <a:pt x="1233473" y="1409524"/>
                </a:cubicBezTo>
                <a:cubicBezTo>
                  <a:pt x="1233473" y="1409524"/>
                  <a:pt x="1229150" y="1415737"/>
                  <a:pt x="1219783" y="1421172"/>
                </a:cubicBezTo>
                <a:close/>
                <a:moveTo>
                  <a:pt x="1281529" y="1585054"/>
                </a:moveTo>
                <a:cubicBezTo>
                  <a:pt x="1281529" y="1585054"/>
                  <a:pt x="1258378" y="1572602"/>
                  <a:pt x="1246803" y="1541472"/>
                </a:cubicBezTo>
                <a:cubicBezTo>
                  <a:pt x="1252591" y="1491666"/>
                  <a:pt x="1252591" y="1491666"/>
                  <a:pt x="1252591" y="1491666"/>
                </a:cubicBezTo>
                <a:cubicBezTo>
                  <a:pt x="1252591" y="1491666"/>
                  <a:pt x="1241016" y="1323568"/>
                  <a:pt x="1235228" y="1298664"/>
                </a:cubicBezTo>
                <a:cubicBezTo>
                  <a:pt x="1235228" y="1298664"/>
                  <a:pt x="1217866" y="1298664"/>
                  <a:pt x="1241016" y="1261310"/>
                </a:cubicBezTo>
                <a:cubicBezTo>
                  <a:pt x="1241016" y="1261310"/>
                  <a:pt x="1241015" y="1111889"/>
                  <a:pt x="1246803" y="1093212"/>
                </a:cubicBezTo>
                <a:cubicBezTo>
                  <a:pt x="1269953" y="1136792"/>
                  <a:pt x="1269953" y="1136792"/>
                  <a:pt x="1269953" y="1136792"/>
                </a:cubicBezTo>
                <a:cubicBezTo>
                  <a:pt x="1269953" y="1136792"/>
                  <a:pt x="1269954" y="1149244"/>
                  <a:pt x="1264166" y="1174148"/>
                </a:cubicBezTo>
                <a:cubicBezTo>
                  <a:pt x="1264166" y="1174148"/>
                  <a:pt x="1246803" y="1323568"/>
                  <a:pt x="1252591" y="1348472"/>
                </a:cubicBezTo>
                <a:cubicBezTo>
                  <a:pt x="1258378" y="1491666"/>
                  <a:pt x="1258378" y="1491666"/>
                  <a:pt x="1258378" y="1491666"/>
                </a:cubicBezTo>
                <a:cubicBezTo>
                  <a:pt x="1275741" y="1535247"/>
                  <a:pt x="1275741" y="1535247"/>
                  <a:pt x="1275741" y="1535247"/>
                </a:cubicBezTo>
                <a:cubicBezTo>
                  <a:pt x="1275741" y="1535247"/>
                  <a:pt x="1287316" y="1572602"/>
                  <a:pt x="1281529" y="1585054"/>
                </a:cubicBezTo>
                <a:close/>
                <a:moveTo>
                  <a:pt x="1718246" y="1499190"/>
                </a:moveTo>
                <a:cubicBezTo>
                  <a:pt x="1709063" y="1500080"/>
                  <a:pt x="1695707" y="1485864"/>
                  <a:pt x="1695707" y="1485864"/>
                </a:cubicBezTo>
                <a:cubicBezTo>
                  <a:pt x="1671963" y="1466911"/>
                  <a:pt x="1713515" y="1454275"/>
                  <a:pt x="1713515" y="1454275"/>
                </a:cubicBezTo>
                <a:lnTo>
                  <a:pt x="1713515" y="1479546"/>
                </a:lnTo>
                <a:cubicBezTo>
                  <a:pt x="1713515" y="1479546"/>
                  <a:pt x="1713515" y="1479546"/>
                  <a:pt x="1725387" y="1492182"/>
                </a:cubicBezTo>
                <a:cubicBezTo>
                  <a:pt x="1723903" y="1496920"/>
                  <a:pt x="1721306" y="1498895"/>
                  <a:pt x="1718246" y="1499190"/>
                </a:cubicBezTo>
                <a:close/>
                <a:moveTo>
                  <a:pt x="1636571" y="1590740"/>
                </a:moveTo>
                <a:cubicBezTo>
                  <a:pt x="1636571" y="1590740"/>
                  <a:pt x="1636571" y="1590740"/>
                  <a:pt x="1618541" y="1572615"/>
                </a:cubicBezTo>
                <a:cubicBezTo>
                  <a:pt x="1630561" y="1542407"/>
                  <a:pt x="1648591" y="1548449"/>
                  <a:pt x="1648591" y="1548449"/>
                </a:cubicBezTo>
                <a:cubicBezTo>
                  <a:pt x="1666621" y="1566573"/>
                  <a:pt x="1636571" y="1590740"/>
                  <a:pt x="1636571" y="1590740"/>
                </a:cubicBezTo>
                <a:close/>
                <a:moveTo>
                  <a:pt x="1666410" y="1645822"/>
                </a:moveTo>
                <a:cubicBezTo>
                  <a:pt x="1663224" y="1647204"/>
                  <a:pt x="1661038" y="1647599"/>
                  <a:pt x="1661038" y="1647599"/>
                </a:cubicBezTo>
                <a:cubicBezTo>
                  <a:pt x="1655209" y="1641281"/>
                  <a:pt x="1661037" y="1616010"/>
                  <a:pt x="1661037" y="1616010"/>
                </a:cubicBezTo>
                <a:cubicBezTo>
                  <a:pt x="1661037" y="1616010"/>
                  <a:pt x="1661037" y="1616010"/>
                  <a:pt x="1631897" y="1603375"/>
                </a:cubicBezTo>
                <a:cubicBezTo>
                  <a:pt x="1643553" y="1609693"/>
                  <a:pt x="1690178" y="1590739"/>
                  <a:pt x="1690178" y="1590739"/>
                </a:cubicBezTo>
                <a:cubicBezTo>
                  <a:pt x="1694549" y="1628646"/>
                  <a:pt x="1675972" y="1641676"/>
                  <a:pt x="1666410" y="1645822"/>
                </a:cubicBezTo>
                <a:close/>
                <a:moveTo>
                  <a:pt x="1687347" y="1716679"/>
                </a:moveTo>
                <a:cubicBezTo>
                  <a:pt x="1680215" y="1723960"/>
                  <a:pt x="1671073" y="1728231"/>
                  <a:pt x="1659371" y="1726677"/>
                </a:cubicBezTo>
                <a:cubicBezTo>
                  <a:pt x="1659371" y="1726677"/>
                  <a:pt x="1612562" y="1720465"/>
                  <a:pt x="1600860" y="1645915"/>
                </a:cubicBezTo>
                <a:cubicBezTo>
                  <a:pt x="1600860" y="1645915"/>
                  <a:pt x="1589158" y="1590001"/>
                  <a:pt x="1595009" y="1577576"/>
                </a:cubicBezTo>
                <a:cubicBezTo>
                  <a:pt x="1595009" y="1577576"/>
                  <a:pt x="1600860" y="1565151"/>
                  <a:pt x="1606711" y="1577576"/>
                </a:cubicBezTo>
                <a:cubicBezTo>
                  <a:pt x="1606711" y="1577576"/>
                  <a:pt x="1595009" y="1577576"/>
                  <a:pt x="1600860" y="1614851"/>
                </a:cubicBezTo>
                <a:cubicBezTo>
                  <a:pt x="1600860" y="1614851"/>
                  <a:pt x="1606711" y="1701828"/>
                  <a:pt x="1653520" y="1720465"/>
                </a:cubicBezTo>
                <a:cubicBezTo>
                  <a:pt x="1653520" y="1720465"/>
                  <a:pt x="1688628" y="1732890"/>
                  <a:pt x="1706181" y="1652127"/>
                </a:cubicBezTo>
                <a:cubicBezTo>
                  <a:pt x="1712032" y="1645914"/>
                  <a:pt x="1712032" y="1645914"/>
                  <a:pt x="1712032" y="1645914"/>
                </a:cubicBezTo>
                <a:cubicBezTo>
                  <a:pt x="1712032" y="1645914"/>
                  <a:pt x="1708741" y="1694838"/>
                  <a:pt x="1687347" y="1716679"/>
                </a:cubicBezTo>
                <a:close/>
                <a:moveTo>
                  <a:pt x="1882986" y="1883568"/>
                </a:moveTo>
                <a:cubicBezTo>
                  <a:pt x="1882986" y="1883568"/>
                  <a:pt x="1871315" y="1883568"/>
                  <a:pt x="1853808" y="1858712"/>
                </a:cubicBezTo>
                <a:cubicBezTo>
                  <a:pt x="1853808" y="1858712"/>
                  <a:pt x="1830467" y="1846283"/>
                  <a:pt x="1818796" y="1827640"/>
                </a:cubicBezTo>
                <a:cubicBezTo>
                  <a:pt x="1818796" y="1827640"/>
                  <a:pt x="1760441" y="1703356"/>
                  <a:pt x="1742934" y="1666070"/>
                </a:cubicBezTo>
                <a:cubicBezTo>
                  <a:pt x="1742934" y="1666070"/>
                  <a:pt x="1742205" y="1665682"/>
                  <a:pt x="1740837" y="1664128"/>
                </a:cubicBezTo>
                <a:lnTo>
                  <a:pt x="1735526" y="1656122"/>
                </a:lnTo>
                <a:lnTo>
                  <a:pt x="1725630" y="1646048"/>
                </a:lnTo>
                <a:cubicBezTo>
                  <a:pt x="1715431" y="1636744"/>
                  <a:pt x="1702318" y="1627439"/>
                  <a:pt x="1690663" y="1627439"/>
                </a:cubicBezTo>
                <a:cubicBezTo>
                  <a:pt x="1690663" y="1627439"/>
                  <a:pt x="1700497" y="1609994"/>
                  <a:pt x="1712791" y="1611738"/>
                </a:cubicBezTo>
                <a:lnTo>
                  <a:pt x="1720031" y="1617094"/>
                </a:lnTo>
                <a:lnTo>
                  <a:pt x="1713758" y="1597714"/>
                </a:lnTo>
                <a:cubicBezTo>
                  <a:pt x="1713758" y="1597714"/>
                  <a:pt x="1690415" y="1529357"/>
                  <a:pt x="1667074" y="1498286"/>
                </a:cubicBezTo>
                <a:cubicBezTo>
                  <a:pt x="1667074" y="1498286"/>
                  <a:pt x="1643732" y="1473429"/>
                  <a:pt x="1649567" y="1448572"/>
                </a:cubicBezTo>
                <a:cubicBezTo>
                  <a:pt x="1649567" y="1448572"/>
                  <a:pt x="1667074" y="1429929"/>
                  <a:pt x="1626226" y="1405072"/>
                </a:cubicBezTo>
                <a:cubicBezTo>
                  <a:pt x="1626226" y="1405072"/>
                  <a:pt x="1567870" y="1386430"/>
                  <a:pt x="1550364" y="1361573"/>
                </a:cubicBezTo>
                <a:cubicBezTo>
                  <a:pt x="1550364" y="1361573"/>
                  <a:pt x="1480339" y="1311858"/>
                  <a:pt x="1456997" y="1287002"/>
                </a:cubicBezTo>
                <a:cubicBezTo>
                  <a:pt x="1456997" y="1287002"/>
                  <a:pt x="1375301" y="1193788"/>
                  <a:pt x="1346123" y="1168932"/>
                </a:cubicBezTo>
                <a:cubicBezTo>
                  <a:pt x="1346123" y="1168932"/>
                  <a:pt x="1223578" y="1038433"/>
                  <a:pt x="1182730" y="1013576"/>
                </a:cubicBezTo>
                <a:cubicBezTo>
                  <a:pt x="1182730" y="1013576"/>
                  <a:pt x="1153553" y="976290"/>
                  <a:pt x="1147718" y="957647"/>
                </a:cubicBezTo>
                <a:cubicBezTo>
                  <a:pt x="1147718" y="957647"/>
                  <a:pt x="1147717" y="932791"/>
                  <a:pt x="1124375" y="926576"/>
                </a:cubicBezTo>
                <a:cubicBezTo>
                  <a:pt x="1124375" y="926576"/>
                  <a:pt x="1083527" y="864434"/>
                  <a:pt x="1042679" y="852005"/>
                </a:cubicBezTo>
                <a:cubicBezTo>
                  <a:pt x="1042679" y="852005"/>
                  <a:pt x="978488" y="839577"/>
                  <a:pt x="925970" y="858219"/>
                </a:cubicBezTo>
                <a:cubicBezTo>
                  <a:pt x="925970" y="858219"/>
                  <a:pt x="861779" y="864434"/>
                  <a:pt x="850109" y="864434"/>
                </a:cubicBezTo>
                <a:cubicBezTo>
                  <a:pt x="850109" y="864434"/>
                  <a:pt x="803425" y="876862"/>
                  <a:pt x="785918" y="858220"/>
                </a:cubicBezTo>
                <a:cubicBezTo>
                  <a:pt x="785918" y="858220"/>
                  <a:pt x="784459" y="856666"/>
                  <a:pt x="780812" y="855113"/>
                </a:cubicBezTo>
                <a:lnTo>
                  <a:pt x="774935" y="854112"/>
                </a:lnTo>
                <a:lnTo>
                  <a:pt x="777225" y="858593"/>
                </a:lnTo>
                <a:cubicBezTo>
                  <a:pt x="777945" y="864066"/>
                  <a:pt x="776506" y="873448"/>
                  <a:pt x="767877" y="889085"/>
                </a:cubicBezTo>
                <a:cubicBezTo>
                  <a:pt x="750617" y="907849"/>
                  <a:pt x="750617" y="907849"/>
                  <a:pt x="750617" y="907849"/>
                </a:cubicBezTo>
                <a:cubicBezTo>
                  <a:pt x="750617" y="907849"/>
                  <a:pt x="744864" y="920358"/>
                  <a:pt x="773630" y="926612"/>
                </a:cubicBezTo>
                <a:cubicBezTo>
                  <a:pt x="773630" y="926612"/>
                  <a:pt x="785137" y="939122"/>
                  <a:pt x="767877" y="939122"/>
                </a:cubicBezTo>
                <a:cubicBezTo>
                  <a:pt x="767877" y="939122"/>
                  <a:pt x="762123" y="945377"/>
                  <a:pt x="750616" y="945377"/>
                </a:cubicBezTo>
                <a:cubicBezTo>
                  <a:pt x="750616" y="945377"/>
                  <a:pt x="744863" y="942249"/>
                  <a:pt x="736953" y="938340"/>
                </a:cubicBezTo>
                <a:lnTo>
                  <a:pt x="732962" y="936581"/>
                </a:lnTo>
                <a:lnTo>
                  <a:pt x="732527" y="938315"/>
                </a:lnTo>
                <a:cubicBezTo>
                  <a:pt x="732527" y="938315"/>
                  <a:pt x="680265" y="956749"/>
                  <a:pt x="651230" y="926026"/>
                </a:cubicBezTo>
                <a:cubicBezTo>
                  <a:pt x="651230" y="926026"/>
                  <a:pt x="633810" y="907592"/>
                  <a:pt x="633810" y="883013"/>
                </a:cubicBezTo>
                <a:cubicBezTo>
                  <a:pt x="633810" y="883013"/>
                  <a:pt x="639617" y="876869"/>
                  <a:pt x="639617" y="883013"/>
                </a:cubicBezTo>
                <a:cubicBezTo>
                  <a:pt x="639617" y="883013"/>
                  <a:pt x="639618" y="901447"/>
                  <a:pt x="651231" y="913736"/>
                </a:cubicBezTo>
                <a:cubicBezTo>
                  <a:pt x="651231" y="913736"/>
                  <a:pt x="622196" y="809278"/>
                  <a:pt x="680265" y="790844"/>
                </a:cubicBezTo>
                <a:cubicBezTo>
                  <a:pt x="680265" y="790844"/>
                  <a:pt x="744140" y="766266"/>
                  <a:pt x="755755" y="784699"/>
                </a:cubicBezTo>
                <a:cubicBezTo>
                  <a:pt x="755755" y="784699"/>
                  <a:pt x="755754" y="790844"/>
                  <a:pt x="749948" y="790844"/>
                </a:cubicBezTo>
                <a:cubicBezTo>
                  <a:pt x="749948" y="790844"/>
                  <a:pt x="738334" y="772410"/>
                  <a:pt x="686072" y="790844"/>
                </a:cubicBezTo>
                <a:cubicBezTo>
                  <a:pt x="686072" y="790844"/>
                  <a:pt x="668651" y="796988"/>
                  <a:pt x="657038" y="821567"/>
                </a:cubicBezTo>
                <a:cubicBezTo>
                  <a:pt x="657038" y="821567"/>
                  <a:pt x="645424" y="852290"/>
                  <a:pt x="651230" y="895302"/>
                </a:cubicBezTo>
                <a:cubicBezTo>
                  <a:pt x="651230" y="895302"/>
                  <a:pt x="651231" y="942347"/>
                  <a:pt x="701803" y="937643"/>
                </a:cubicBezTo>
                <a:lnTo>
                  <a:pt x="724206" y="932722"/>
                </a:lnTo>
                <a:lnTo>
                  <a:pt x="710344" y="926613"/>
                </a:lnTo>
                <a:cubicBezTo>
                  <a:pt x="710344" y="926613"/>
                  <a:pt x="716098" y="920358"/>
                  <a:pt x="739111" y="901594"/>
                </a:cubicBezTo>
                <a:cubicBezTo>
                  <a:pt x="744864" y="907849"/>
                  <a:pt x="744864" y="907849"/>
                  <a:pt x="744864" y="907849"/>
                </a:cubicBezTo>
                <a:cubicBezTo>
                  <a:pt x="744864" y="907849"/>
                  <a:pt x="750617" y="889085"/>
                  <a:pt x="750617" y="870321"/>
                </a:cubicBezTo>
                <a:cubicBezTo>
                  <a:pt x="750617" y="870321"/>
                  <a:pt x="754932" y="868757"/>
                  <a:pt x="759965" y="865630"/>
                </a:cubicBezTo>
                <a:lnTo>
                  <a:pt x="771687" y="853558"/>
                </a:lnTo>
                <a:lnTo>
                  <a:pt x="762577" y="852006"/>
                </a:lnTo>
                <a:cubicBezTo>
                  <a:pt x="762577" y="852006"/>
                  <a:pt x="750905" y="833363"/>
                  <a:pt x="756741" y="827149"/>
                </a:cubicBezTo>
                <a:cubicBezTo>
                  <a:pt x="756741" y="827149"/>
                  <a:pt x="745070" y="814720"/>
                  <a:pt x="750906" y="802292"/>
                </a:cubicBezTo>
                <a:cubicBezTo>
                  <a:pt x="750906" y="802292"/>
                  <a:pt x="756741" y="783649"/>
                  <a:pt x="785918" y="802292"/>
                </a:cubicBezTo>
                <a:cubicBezTo>
                  <a:pt x="785918" y="802292"/>
                  <a:pt x="785919" y="820934"/>
                  <a:pt x="838438" y="814720"/>
                </a:cubicBezTo>
                <a:cubicBezTo>
                  <a:pt x="943476" y="814720"/>
                  <a:pt x="943476" y="814720"/>
                  <a:pt x="943476" y="814720"/>
                </a:cubicBezTo>
                <a:cubicBezTo>
                  <a:pt x="943476" y="814720"/>
                  <a:pt x="990160" y="796078"/>
                  <a:pt x="1007666" y="783649"/>
                </a:cubicBezTo>
                <a:cubicBezTo>
                  <a:pt x="1007666" y="783649"/>
                  <a:pt x="1042679" y="765006"/>
                  <a:pt x="1066021" y="765006"/>
                </a:cubicBezTo>
                <a:cubicBezTo>
                  <a:pt x="1066021" y="765006"/>
                  <a:pt x="1101034" y="746363"/>
                  <a:pt x="1130211" y="758792"/>
                </a:cubicBezTo>
                <a:cubicBezTo>
                  <a:pt x="1130211" y="758792"/>
                  <a:pt x="1153553" y="765006"/>
                  <a:pt x="1153552" y="789863"/>
                </a:cubicBezTo>
                <a:cubicBezTo>
                  <a:pt x="1153552" y="789863"/>
                  <a:pt x="1141882" y="827148"/>
                  <a:pt x="1124375" y="820934"/>
                </a:cubicBezTo>
                <a:cubicBezTo>
                  <a:pt x="1124375" y="820934"/>
                  <a:pt x="1101034" y="833363"/>
                  <a:pt x="1112705" y="852005"/>
                </a:cubicBezTo>
                <a:cubicBezTo>
                  <a:pt x="1112705" y="852005"/>
                  <a:pt x="1130211" y="907934"/>
                  <a:pt x="1171059" y="939005"/>
                </a:cubicBezTo>
                <a:cubicBezTo>
                  <a:pt x="1194401" y="970076"/>
                  <a:pt x="1194401" y="970076"/>
                  <a:pt x="1194401" y="970076"/>
                </a:cubicBezTo>
                <a:cubicBezTo>
                  <a:pt x="1194401" y="970076"/>
                  <a:pt x="1241085" y="1019790"/>
                  <a:pt x="1252755" y="1044647"/>
                </a:cubicBezTo>
                <a:cubicBezTo>
                  <a:pt x="1252755" y="1044647"/>
                  <a:pt x="1264426" y="1050861"/>
                  <a:pt x="1270262" y="1069504"/>
                </a:cubicBezTo>
                <a:cubicBezTo>
                  <a:pt x="1270262" y="1069504"/>
                  <a:pt x="1322781" y="1106789"/>
                  <a:pt x="1328617" y="1125432"/>
                </a:cubicBezTo>
                <a:cubicBezTo>
                  <a:pt x="1328617" y="1125432"/>
                  <a:pt x="1346123" y="1094360"/>
                  <a:pt x="1363630" y="1119217"/>
                </a:cubicBezTo>
                <a:cubicBezTo>
                  <a:pt x="1363630" y="1119217"/>
                  <a:pt x="1392806" y="1144075"/>
                  <a:pt x="1375300" y="1156503"/>
                </a:cubicBezTo>
                <a:cubicBezTo>
                  <a:pt x="1369465" y="1162717"/>
                  <a:pt x="1369465" y="1162717"/>
                  <a:pt x="1369465" y="1162717"/>
                </a:cubicBezTo>
                <a:cubicBezTo>
                  <a:pt x="1468668" y="1262145"/>
                  <a:pt x="1468668" y="1262145"/>
                  <a:pt x="1468668" y="1262145"/>
                </a:cubicBezTo>
                <a:cubicBezTo>
                  <a:pt x="1468668" y="1262145"/>
                  <a:pt x="1608719" y="1355358"/>
                  <a:pt x="1626226" y="1367787"/>
                </a:cubicBezTo>
                <a:cubicBezTo>
                  <a:pt x="1626226" y="1367787"/>
                  <a:pt x="1643731" y="1380216"/>
                  <a:pt x="1649568" y="1398858"/>
                </a:cubicBezTo>
                <a:cubicBezTo>
                  <a:pt x="1649568" y="1398858"/>
                  <a:pt x="1662697" y="1367399"/>
                  <a:pt x="1681571" y="1359534"/>
                </a:cubicBezTo>
                <a:lnTo>
                  <a:pt x="1696181" y="1360986"/>
                </a:lnTo>
                <a:lnTo>
                  <a:pt x="1717078" y="1339739"/>
                </a:lnTo>
                <a:cubicBezTo>
                  <a:pt x="1764116" y="1304027"/>
                  <a:pt x="1795475" y="1361165"/>
                  <a:pt x="1795475" y="1361165"/>
                </a:cubicBezTo>
                <a:cubicBezTo>
                  <a:pt x="1818879" y="1410918"/>
                  <a:pt x="1795475" y="1454451"/>
                  <a:pt x="1795475" y="1454451"/>
                </a:cubicBezTo>
                <a:cubicBezTo>
                  <a:pt x="1789624" y="1462225"/>
                  <a:pt x="1783406" y="1466890"/>
                  <a:pt x="1777373" y="1469513"/>
                </a:cubicBezTo>
                <a:cubicBezTo>
                  <a:pt x="1759270" y="1477384"/>
                  <a:pt x="1742814" y="1466890"/>
                  <a:pt x="1742814" y="1466890"/>
                </a:cubicBezTo>
                <a:cubicBezTo>
                  <a:pt x="1719410" y="1454451"/>
                  <a:pt x="1731112" y="1448232"/>
                  <a:pt x="1731112" y="1448232"/>
                </a:cubicBezTo>
                <a:cubicBezTo>
                  <a:pt x="1766218" y="1485547"/>
                  <a:pt x="1783772" y="1448233"/>
                  <a:pt x="1783772" y="1448233"/>
                </a:cubicBezTo>
                <a:cubicBezTo>
                  <a:pt x="1807176" y="1398480"/>
                  <a:pt x="1777921" y="1367384"/>
                  <a:pt x="1777921" y="1367384"/>
                </a:cubicBezTo>
                <a:cubicBezTo>
                  <a:pt x="1754516" y="1323851"/>
                  <a:pt x="1701857" y="1361165"/>
                  <a:pt x="1701857" y="1361165"/>
                </a:cubicBezTo>
                <a:lnTo>
                  <a:pt x="1701163" y="1361481"/>
                </a:lnTo>
                <a:lnTo>
                  <a:pt x="1702087" y="1361573"/>
                </a:lnTo>
                <a:cubicBezTo>
                  <a:pt x="1702087" y="1361573"/>
                  <a:pt x="1707922" y="1374001"/>
                  <a:pt x="1707922" y="1386430"/>
                </a:cubicBezTo>
                <a:cubicBezTo>
                  <a:pt x="1696251" y="1392644"/>
                  <a:pt x="1696251" y="1392644"/>
                  <a:pt x="1696251" y="1392644"/>
                </a:cubicBezTo>
                <a:cubicBezTo>
                  <a:pt x="1696251" y="1392644"/>
                  <a:pt x="1672909" y="1436143"/>
                  <a:pt x="1667074" y="1436143"/>
                </a:cubicBezTo>
                <a:cubicBezTo>
                  <a:pt x="1667074" y="1436143"/>
                  <a:pt x="1672910" y="1448572"/>
                  <a:pt x="1684580" y="1473429"/>
                </a:cubicBezTo>
                <a:cubicBezTo>
                  <a:pt x="1684580" y="1473429"/>
                  <a:pt x="1707922" y="1523143"/>
                  <a:pt x="1725428" y="1566643"/>
                </a:cubicBezTo>
                <a:cubicBezTo>
                  <a:pt x="1725428" y="1566643"/>
                  <a:pt x="1737100" y="1597713"/>
                  <a:pt x="1748770" y="1634999"/>
                </a:cubicBezTo>
                <a:cubicBezTo>
                  <a:pt x="1748770" y="1634999"/>
                  <a:pt x="1766277" y="1703355"/>
                  <a:pt x="1812961" y="1759283"/>
                </a:cubicBezTo>
                <a:cubicBezTo>
                  <a:pt x="1812961" y="1759283"/>
                  <a:pt x="1818796" y="1777927"/>
                  <a:pt x="1830467" y="1790355"/>
                </a:cubicBezTo>
                <a:cubicBezTo>
                  <a:pt x="1830467" y="1790355"/>
                  <a:pt x="1853809" y="1808998"/>
                  <a:pt x="1865480" y="1846283"/>
                </a:cubicBezTo>
                <a:cubicBezTo>
                  <a:pt x="1865480" y="1846283"/>
                  <a:pt x="1871315" y="1864926"/>
                  <a:pt x="1882986" y="188356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13" name="任意多边形: 形状 12">
            <a:extLst>
              <a:ext uri="{FF2B5EF4-FFF2-40B4-BE49-F238E27FC236}">
                <a16:creationId xmlns:a16="http://schemas.microsoft.com/office/drawing/2014/main" id="{1D6CD10B-49BD-388A-EBF6-0D52202B3F17}"/>
              </a:ext>
            </a:extLst>
          </p:cNvPr>
          <p:cNvSpPr>
            <a:spLocks/>
          </p:cNvSpPr>
          <p:nvPr/>
        </p:nvSpPr>
        <p:spPr bwMode="auto">
          <a:xfrm rot="462028">
            <a:off x="-103287" y="128799"/>
            <a:ext cx="2436593" cy="1474767"/>
          </a:xfrm>
          <a:custGeom>
            <a:avLst/>
            <a:gdLst>
              <a:gd name="connsiteX0" fmla="*/ 2184744 w 2436593"/>
              <a:gd name="connsiteY0" fmla="*/ 1092271 h 1474767"/>
              <a:gd name="connsiteX1" fmla="*/ 2146681 w 2436593"/>
              <a:gd name="connsiteY1" fmla="*/ 1166542 h 1474767"/>
              <a:gd name="connsiteX2" fmla="*/ 2146681 w 2436593"/>
              <a:gd name="connsiteY2" fmla="*/ 1125281 h 1474767"/>
              <a:gd name="connsiteX3" fmla="*/ 2108619 w 2436593"/>
              <a:gd name="connsiteY3" fmla="*/ 1108776 h 1474767"/>
              <a:gd name="connsiteX4" fmla="*/ 2184744 w 2436593"/>
              <a:gd name="connsiteY4" fmla="*/ 1092271 h 1474767"/>
              <a:gd name="connsiteX5" fmla="*/ 2070109 w 2436593"/>
              <a:gd name="connsiteY5" fmla="*/ 1068231 h 1474767"/>
              <a:gd name="connsiteX6" fmla="*/ 2075721 w 2436593"/>
              <a:gd name="connsiteY6" fmla="*/ 1075078 h 1474767"/>
              <a:gd name="connsiteX7" fmla="*/ 2068079 w 2436593"/>
              <a:gd name="connsiteY7" fmla="*/ 1123767 h 1474767"/>
              <a:gd name="connsiteX8" fmla="*/ 2136864 w 2436593"/>
              <a:gd name="connsiteY8" fmla="*/ 1261720 h 1474767"/>
              <a:gd name="connsiteX9" fmla="*/ 2205649 w 2436593"/>
              <a:gd name="connsiteY9" fmla="*/ 1172456 h 1474767"/>
              <a:gd name="connsiteX10" fmla="*/ 2213292 w 2436593"/>
              <a:gd name="connsiteY10" fmla="*/ 1164342 h 1474767"/>
              <a:gd name="connsiteX11" fmla="*/ 2144507 w 2436593"/>
              <a:gd name="connsiteY11" fmla="*/ 1269835 h 1474767"/>
              <a:gd name="connsiteX12" fmla="*/ 2068079 w 2436593"/>
              <a:gd name="connsiteY12" fmla="*/ 1164342 h 1474767"/>
              <a:gd name="connsiteX13" fmla="*/ 2060436 w 2436593"/>
              <a:gd name="connsiteY13" fmla="*/ 1075078 h 1474767"/>
              <a:gd name="connsiteX14" fmla="*/ 2070109 w 2436593"/>
              <a:gd name="connsiteY14" fmla="*/ 1068231 h 1474767"/>
              <a:gd name="connsiteX15" fmla="*/ 2116686 w 2436593"/>
              <a:gd name="connsiteY15" fmla="*/ 1038018 h 1474767"/>
              <a:gd name="connsiteX16" fmla="*/ 2130424 w 2436593"/>
              <a:gd name="connsiteY16" fmla="*/ 1037031 h 1474767"/>
              <a:gd name="connsiteX17" fmla="*/ 2114724 w 2436593"/>
              <a:gd name="connsiteY17" fmla="*/ 1092272 h 1474767"/>
              <a:gd name="connsiteX18" fmla="*/ 2091172 w 2436593"/>
              <a:gd name="connsiteY18" fmla="*/ 1068598 h 1474767"/>
              <a:gd name="connsiteX19" fmla="*/ 2116686 w 2436593"/>
              <a:gd name="connsiteY19" fmla="*/ 1038018 h 1474767"/>
              <a:gd name="connsiteX20" fmla="*/ 2215229 w 2436593"/>
              <a:gd name="connsiteY20" fmla="*/ 914021 h 1474767"/>
              <a:gd name="connsiteX21" fmla="*/ 2215229 w 2436593"/>
              <a:gd name="connsiteY21" fmla="*/ 947031 h 1474767"/>
              <a:gd name="connsiteX22" fmla="*/ 2230736 w 2436593"/>
              <a:gd name="connsiteY22" fmla="*/ 963535 h 1474767"/>
              <a:gd name="connsiteX23" fmla="*/ 2191968 w 2436593"/>
              <a:gd name="connsiteY23" fmla="*/ 955283 h 1474767"/>
              <a:gd name="connsiteX24" fmla="*/ 2215229 w 2436593"/>
              <a:gd name="connsiteY24" fmla="*/ 914021 h 1474767"/>
              <a:gd name="connsiteX25" fmla="*/ 1540115 w 2436593"/>
              <a:gd name="connsiteY25" fmla="*/ 751553 h 1474767"/>
              <a:gd name="connsiteX26" fmla="*/ 1543822 w 2436593"/>
              <a:gd name="connsiteY26" fmla="*/ 751553 h 1474767"/>
              <a:gd name="connsiteX27" fmla="*/ 1595723 w 2436593"/>
              <a:gd name="connsiteY27" fmla="*/ 768264 h 1474767"/>
              <a:gd name="connsiteX28" fmla="*/ 1558651 w 2436593"/>
              <a:gd name="connsiteY28" fmla="*/ 801686 h 1474767"/>
              <a:gd name="connsiteX29" fmla="*/ 1536408 w 2436593"/>
              <a:gd name="connsiteY29" fmla="*/ 776619 h 1474767"/>
              <a:gd name="connsiteX30" fmla="*/ 1540115 w 2436593"/>
              <a:gd name="connsiteY30" fmla="*/ 751553 h 1474767"/>
              <a:gd name="connsiteX31" fmla="*/ 1629822 w 2436593"/>
              <a:gd name="connsiteY31" fmla="*/ 737731 h 1474767"/>
              <a:gd name="connsiteX32" fmla="*/ 1658525 w 2436593"/>
              <a:gd name="connsiteY32" fmla="*/ 744311 h 1474767"/>
              <a:gd name="connsiteX33" fmla="*/ 1666085 w 2436593"/>
              <a:gd name="connsiteY33" fmla="*/ 736512 h 1474767"/>
              <a:gd name="connsiteX34" fmla="*/ 1673645 w 2436593"/>
              <a:gd name="connsiteY34" fmla="*/ 798901 h 1474767"/>
              <a:gd name="connsiteX35" fmla="*/ 1635847 w 2436593"/>
              <a:gd name="connsiteY35" fmla="*/ 783304 h 1474767"/>
              <a:gd name="connsiteX36" fmla="*/ 1613168 w 2436593"/>
              <a:gd name="connsiteY36" fmla="*/ 752110 h 1474767"/>
              <a:gd name="connsiteX37" fmla="*/ 1629822 w 2436593"/>
              <a:gd name="connsiteY37" fmla="*/ 737731 h 1474767"/>
              <a:gd name="connsiteX38" fmla="*/ 1558078 w 2436593"/>
              <a:gd name="connsiteY38" fmla="*/ 668927 h 1474767"/>
              <a:gd name="connsiteX39" fmla="*/ 1550549 w 2436593"/>
              <a:gd name="connsiteY39" fmla="*/ 701386 h 1474767"/>
              <a:gd name="connsiteX40" fmla="*/ 1482787 w 2436593"/>
              <a:gd name="connsiteY40" fmla="*/ 806878 h 1474767"/>
              <a:gd name="connsiteX41" fmla="*/ 1550548 w 2436593"/>
              <a:gd name="connsiteY41" fmla="*/ 847453 h 1474767"/>
              <a:gd name="connsiteX42" fmla="*/ 1588194 w 2436593"/>
              <a:gd name="connsiteY42" fmla="*/ 855568 h 1474767"/>
              <a:gd name="connsiteX43" fmla="*/ 1512903 w 2436593"/>
              <a:gd name="connsiteY43" fmla="*/ 879912 h 1474767"/>
              <a:gd name="connsiteX44" fmla="*/ 1475257 w 2436593"/>
              <a:gd name="connsiteY44" fmla="*/ 790649 h 1474767"/>
              <a:gd name="connsiteX45" fmla="*/ 1558078 w 2436593"/>
              <a:gd name="connsiteY45" fmla="*/ 668927 h 1474767"/>
              <a:gd name="connsiteX46" fmla="*/ 760084 w 2436593"/>
              <a:gd name="connsiteY46" fmla="*/ 668927 h 1474767"/>
              <a:gd name="connsiteX47" fmla="*/ 775786 w 2436593"/>
              <a:gd name="connsiteY47" fmla="*/ 693995 h 1474767"/>
              <a:gd name="connsiteX48" fmla="*/ 744383 w 2436593"/>
              <a:gd name="connsiteY48" fmla="*/ 677282 h 1474767"/>
              <a:gd name="connsiteX49" fmla="*/ 760084 w 2436593"/>
              <a:gd name="connsiteY49" fmla="*/ 668927 h 1474767"/>
              <a:gd name="connsiteX50" fmla="*/ 889022 w 2436593"/>
              <a:gd name="connsiteY50" fmla="*/ 639218 h 1474767"/>
              <a:gd name="connsiteX51" fmla="*/ 892709 w 2436593"/>
              <a:gd name="connsiteY51" fmla="*/ 675363 h 1474767"/>
              <a:gd name="connsiteX52" fmla="*/ 887506 w 2436593"/>
              <a:gd name="connsiteY52" fmla="*/ 687559 h 1474767"/>
              <a:gd name="connsiteX53" fmla="*/ 899650 w 2436593"/>
              <a:gd name="connsiteY53" fmla="*/ 699252 h 1474767"/>
              <a:gd name="connsiteX54" fmla="*/ 911862 w 2436593"/>
              <a:gd name="connsiteY54" fmla="*/ 734532 h 1474767"/>
              <a:gd name="connsiteX55" fmla="*/ 893162 w 2436593"/>
              <a:gd name="connsiteY55" fmla="*/ 709772 h 1474767"/>
              <a:gd name="connsiteX56" fmla="*/ 887473 w 2436593"/>
              <a:gd name="connsiteY56" fmla="*/ 687634 h 1474767"/>
              <a:gd name="connsiteX57" fmla="*/ 878554 w 2436593"/>
              <a:gd name="connsiteY57" fmla="*/ 708538 h 1474767"/>
              <a:gd name="connsiteX58" fmla="*/ 850959 w 2436593"/>
              <a:gd name="connsiteY58" fmla="*/ 742207 h 1474767"/>
              <a:gd name="connsiteX59" fmla="*/ 835734 w 2436593"/>
              <a:gd name="connsiteY59" fmla="*/ 742207 h 1474767"/>
              <a:gd name="connsiteX60" fmla="*/ 889022 w 2436593"/>
              <a:gd name="connsiteY60" fmla="*/ 639218 h 1474767"/>
              <a:gd name="connsiteX61" fmla="*/ 835102 w 2436593"/>
              <a:gd name="connsiteY61" fmla="*/ 613221 h 1474767"/>
              <a:gd name="connsiteX62" fmla="*/ 790616 w 2436593"/>
              <a:gd name="connsiteY62" fmla="*/ 680065 h 1474767"/>
              <a:gd name="connsiteX63" fmla="*/ 783201 w 2436593"/>
              <a:gd name="connsiteY63" fmla="*/ 671710 h 1474767"/>
              <a:gd name="connsiteX64" fmla="*/ 835102 w 2436593"/>
              <a:gd name="connsiteY64" fmla="*/ 613221 h 1474767"/>
              <a:gd name="connsiteX65" fmla="*/ 768808 w 2436593"/>
              <a:gd name="connsiteY65" fmla="*/ 613221 h 1474767"/>
              <a:gd name="connsiteX66" fmla="*/ 753106 w 2436593"/>
              <a:gd name="connsiteY66" fmla="*/ 646645 h 1474767"/>
              <a:gd name="connsiteX67" fmla="*/ 768808 w 2436593"/>
              <a:gd name="connsiteY67" fmla="*/ 613221 h 1474767"/>
              <a:gd name="connsiteX68" fmla="*/ 796722 w 2436593"/>
              <a:gd name="connsiteY68" fmla="*/ 605795 h 1474767"/>
              <a:gd name="connsiteX69" fmla="*/ 768809 w 2436593"/>
              <a:gd name="connsiteY69" fmla="*/ 645253 h 1474767"/>
              <a:gd name="connsiteX70" fmla="*/ 796722 w 2436593"/>
              <a:gd name="connsiteY70" fmla="*/ 605795 h 1474767"/>
              <a:gd name="connsiteX71" fmla="*/ 727826 w 2436593"/>
              <a:gd name="connsiteY71" fmla="*/ 593077 h 1474767"/>
              <a:gd name="connsiteX72" fmla="*/ 744386 w 2436593"/>
              <a:gd name="connsiteY72" fmla="*/ 620651 h 1474767"/>
              <a:gd name="connsiteX73" fmla="*/ 720834 w 2436593"/>
              <a:gd name="connsiteY73" fmla="*/ 596141 h 1474767"/>
              <a:gd name="connsiteX74" fmla="*/ 727826 w 2436593"/>
              <a:gd name="connsiteY74" fmla="*/ 593077 h 1474767"/>
              <a:gd name="connsiteX75" fmla="*/ 775088 w 2436593"/>
              <a:gd name="connsiteY75" fmla="*/ 579801 h 1474767"/>
              <a:gd name="connsiteX76" fmla="*/ 744383 w 2436593"/>
              <a:gd name="connsiteY76" fmla="*/ 613225 h 1474767"/>
              <a:gd name="connsiteX77" fmla="*/ 775088 w 2436593"/>
              <a:gd name="connsiteY77" fmla="*/ 579801 h 1474767"/>
              <a:gd name="connsiteX78" fmla="*/ 1605606 w 2436593"/>
              <a:gd name="connsiteY78" fmla="*/ 442400 h 1474767"/>
              <a:gd name="connsiteX79" fmla="*/ 1635845 w 2436593"/>
              <a:gd name="connsiteY79" fmla="*/ 499325 h 1474767"/>
              <a:gd name="connsiteX80" fmla="*/ 1628285 w 2436593"/>
              <a:gd name="connsiteY80" fmla="*/ 548119 h 1474767"/>
              <a:gd name="connsiteX81" fmla="*/ 1613166 w 2436593"/>
              <a:gd name="connsiteY81" fmla="*/ 775820 h 1474767"/>
              <a:gd name="connsiteX82" fmla="*/ 1620726 w 2436593"/>
              <a:gd name="connsiteY82" fmla="*/ 962861 h 1474767"/>
              <a:gd name="connsiteX83" fmla="*/ 1643405 w 2436593"/>
              <a:gd name="connsiteY83" fmla="*/ 1019787 h 1474767"/>
              <a:gd name="connsiteX84" fmla="*/ 1650964 w 2436593"/>
              <a:gd name="connsiteY84" fmla="*/ 1084845 h 1474767"/>
              <a:gd name="connsiteX85" fmla="*/ 1605606 w 2436593"/>
              <a:gd name="connsiteY85" fmla="*/ 1027919 h 1474767"/>
              <a:gd name="connsiteX86" fmla="*/ 1613166 w 2436593"/>
              <a:gd name="connsiteY86" fmla="*/ 962861 h 1474767"/>
              <a:gd name="connsiteX87" fmla="*/ 1590487 w 2436593"/>
              <a:gd name="connsiteY87" fmla="*/ 710762 h 1474767"/>
              <a:gd name="connsiteX88" fmla="*/ 1598047 w 2436593"/>
              <a:gd name="connsiteY88" fmla="*/ 661970 h 1474767"/>
              <a:gd name="connsiteX89" fmla="*/ 1605606 w 2436593"/>
              <a:gd name="connsiteY89" fmla="*/ 442400 h 1474767"/>
              <a:gd name="connsiteX90" fmla="*/ 1103761 w 2436593"/>
              <a:gd name="connsiteY90" fmla="*/ 501816 h 1474767"/>
              <a:gd name="connsiteX91" fmla="*/ 1177032 w 2436593"/>
              <a:gd name="connsiteY91" fmla="*/ 564204 h 1474767"/>
              <a:gd name="connsiteX92" fmla="*/ 1103761 w 2436593"/>
              <a:gd name="connsiteY92" fmla="*/ 540809 h 1474767"/>
              <a:gd name="connsiteX93" fmla="*/ 1118415 w 2436593"/>
              <a:gd name="connsiteY93" fmla="*/ 533010 h 1474767"/>
              <a:gd name="connsiteX94" fmla="*/ 1103761 w 2436593"/>
              <a:gd name="connsiteY94" fmla="*/ 501816 h 1474767"/>
              <a:gd name="connsiteX95" fmla="*/ 761055 w 2436593"/>
              <a:gd name="connsiteY95" fmla="*/ 542666 h 1474767"/>
              <a:gd name="connsiteX96" fmla="*/ 768809 w 2436593"/>
              <a:gd name="connsiteY96" fmla="*/ 542666 h 1474767"/>
              <a:gd name="connsiteX97" fmla="*/ 714534 w 2436593"/>
              <a:gd name="connsiteY97" fmla="*/ 590412 h 1474767"/>
              <a:gd name="connsiteX98" fmla="*/ 699027 w 2436593"/>
              <a:gd name="connsiteY98" fmla="*/ 582455 h 1474767"/>
              <a:gd name="connsiteX99" fmla="*/ 761055 w 2436593"/>
              <a:gd name="connsiteY99" fmla="*/ 542666 h 1474767"/>
              <a:gd name="connsiteX100" fmla="*/ 758995 w 2436593"/>
              <a:gd name="connsiteY100" fmla="*/ 527733 h 1474767"/>
              <a:gd name="connsiteX101" fmla="*/ 760957 w 2436593"/>
              <a:gd name="connsiteY101" fmla="*/ 532762 h 1474767"/>
              <a:gd name="connsiteX102" fmla="*/ 682452 w 2436593"/>
              <a:gd name="connsiteY102" fmla="*/ 564947 h 1474767"/>
              <a:gd name="connsiteX103" fmla="*/ 721705 w 2436593"/>
              <a:gd name="connsiteY103" fmla="*/ 540808 h 1474767"/>
              <a:gd name="connsiteX104" fmla="*/ 758995 w 2436593"/>
              <a:gd name="connsiteY104" fmla="*/ 527733 h 1474767"/>
              <a:gd name="connsiteX105" fmla="*/ 1149119 w 2436593"/>
              <a:gd name="connsiteY105" fmla="*/ 434972 h 1474767"/>
              <a:gd name="connsiteX106" fmla="*/ 1194477 w 2436593"/>
              <a:gd name="connsiteY106" fmla="*/ 467651 h 1474767"/>
              <a:gd name="connsiteX107" fmla="*/ 1156678 w 2436593"/>
              <a:gd name="connsiteY107" fmla="*/ 467651 h 1474767"/>
              <a:gd name="connsiteX108" fmla="*/ 1149119 w 2436593"/>
              <a:gd name="connsiteY108" fmla="*/ 516670 h 1474767"/>
              <a:gd name="connsiteX109" fmla="*/ 1149119 w 2436593"/>
              <a:gd name="connsiteY109" fmla="*/ 434972 h 1474767"/>
              <a:gd name="connsiteX110" fmla="*/ 836226 w 2436593"/>
              <a:gd name="connsiteY110" fmla="*/ 420780 h 1474767"/>
              <a:gd name="connsiteX111" fmla="*/ 843879 w 2436593"/>
              <a:gd name="connsiteY111" fmla="*/ 436961 h 1474767"/>
              <a:gd name="connsiteX112" fmla="*/ 790305 w 2436593"/>
              <a:gd name="connsiteY112" fmla="*/ 493593 h 1474767"/>
              <a:gd name="connsiteX113" fmla="*/ 859186 w 2436593"/>
              <a:gd name="connsiteY113" fmla="*/ 590676 h 1474767"/>
              <a:gd name="connsiteX114" fmla="*/ 951028 w 2436593"/>
              <a:gd name="connsiteY114" fmla="*/ 542135 h 1474767"/>
              <a:gd name="connsiteX115" fmla="*/ 949114 w 2436593"/>
              <a:gd name="connsiteY115" fmla="*/ 527977 h 1474767"/>
              <a:gd name="connsiteX116" fmla="*/ 937217 w 2436593"/>
              <a:gd name="connsiteY116" fmla="*/ 504621 h 1474767"/>
              <a:gd name="connsiteX117" fmla="*/ 932478 w 2436593"/>
              <a:gd name="connsiteY117" fmla="*/ 500388 h 1474767"/>
              <a:gd name="connsiteX118" fmla="*/ 925460 w 2436593"/>
              <a:gd name="connsiteY118" fmla="*/ 495929 h 1474767"/>
              <a:gd name="connsiteX119" fmla="*/ 908988 w 2436593"/>
              <a:gd name="connsiteY119" fmla="*/ 499959 h 1474767"/>
              <a:gd name="connsiteX120" fmla="*/ 858294 w 2436593"/>
              <a:gd name="connsiteY120" fmla="*/ 500991 h 1474767"/>
              <a:gd name="connsiteX121" fmla="*/ 834897 w 2436593"/>
              <a:gd name="connsiteY121" fmla="*/ 459730 h 1474767"/>
              <a:gd name="connsiteX122" fmla="*/ 873892 w 2436593"/>
              <a:gd name="connsiteY122" fmla="*/ 434973 h 1474767"/>
              <a:gd name="connsiteX123" fmla="*/ 873892 w 2436593"/>
              <a:gd name="connsiteY123" fmla="*/ 443225 h 1474767"/>
              <a:gd name="connsiteX124" fmla="*/ 889490 w 2436593"/>
              <a:gd name="connsiteY124" fmla="*/ 434973 h 1474767"/>
              <a:gd name="connsiteX125" fmla="*/ 881691 w 2436593"/>
              <a:gd name="connsiteY125" fmla="*/ 484487 h 1474767"/>
              <a:gd name="connsiteX126" fmla="*/ 895339 w 2436593"/>
              <a:gd name="connsiteY126" fmla="*/ 487581 h 1474767"/>
              <a:gd name="connsiteX127" fmla="*/ 908919 w 2436593"/>
              <a:gd name="connsiteY127" fmla="*/ 485923 h 1474767"/>
              <a:gd name="connsiteX128" fmla="*/ 904883 w 2436593"/>
              <a:gd name="connsiteY128" fmla="*/ 483820 h 1474767"/>
              <a:gd name="connsiteX129" fmla="*/ 920108 w 2436593"/>
              <a:gd name="connsiteY129" fmla="*/ 455861 h 1474767"/>
              <a:gd name="connsiteX130" fmla="*/ 935333 w 2436593"/>
              <a:gd name="connsiteY130" fmla="*/ 458967 h 1474767"/>
              <a:gd name="connsiteX131" fmla="*/ 981008 w 2436593"/>
              <a:gd name="connsiteY131" fmla="*/ 500388 h 1474767"/>
              <a:gd name="connsiteX132" fmla="*/ 981530 w 2436593"/>
              <a:gd name="connsiteY132" fmla="*/ 517583 h 1474767"/>
              <a:gd name="connsiteX133" fmla="*/ 994766 w 2436593"/>
              <a:gd name="connsiteY133" fmla="*/ 528046 h 1474767"/>
              <a:gd name="connsiteX134" fmla="*/ 1079337 w 2436593"/>
              <a:gd name="connsiteY134" fmla="*/ 662294 h 1474767"/>
              <a:gd name="connsiteX135" fmla="*/ 1010824 w 2436593"/>
              <a:gd name="connsiteY135" fmla="*/ 735107 h 1474767"/>
              <a:gd name="connsiteX136" fmla="*/ 911860 w 2436593"/>
              <a:gd name="connsiteY136" fmla="*/ 662294 h 1474767"/>
              <a:gd name="connsiteX137" fmla="*/ 919473 w 2436593"/>
              <a:gd name="connsiteY137" fmla="*/ 654204 h 1474767"/>
              <a:gd name="connsiteX138" fmla="*/ 1041274 w 2436593"/>
              <a:gd name="connsiteY138" fmla="*/ 710836 h 1474767"/>
              <a:gd name="connsiteX139" fmla="*/ 1056499 w 2436593"/>
              <a:gd name="connsiteY139" fmla="*/ 629933 h 1474767"/>
              <a:gd name="connsiteX140" fmla="*/ 998691 w 2436593"/>
              <a:gd name="connsiteY140" fmla="*/ 538918 h 1474767"/>
              <a:gd name="connsiteX141" fmla="*/ 981781 w 2436593"/>
              <a:gd name="connsiteY141" fmla="*/ 525847 h 1474767"/>
              <a:gd name="connsiteX142" fmla="*/ 981841 w 2436593"/>
              <a:gd name="connsiteY142" fmla="*/ 527829 h 1474767"/>
              <a:gd name="connsiteX143" fmla="*/ 965783 w 2436593"/>
              <a:gd name="connsiteY143" fmla="*/ 541809 h 1474767"/>
              <a:gd name="connsiteX144" fmla="*/ 964056 w 2436593"/>
              <a:gd name="connsiteY144" fmla="*/ 538682 h 1474767"/>
              <a:gd name="connsiteX145" fmla="*/ 967172 w 2436593"/>
              <a:gd name="connsiteY145" fmla="*/ 563119 h 1474767"/>
              <a:gd name="connsiteX146" fmla="*/ 958681 w 2436593"/>
              <a:gd name="connsiteY146" fmla="*/ 590676 h 1474767"/>
              <a:gd name="connsiteX147" fmla="*/ 820919 w 2436593"/>
              <a:gd name="connsiteY147" fmla="*/ 598767 h 1474767"/>
              <a:gd name="connsiteX148" fmla="*/ 766029 w 2436593"/>
              <a:gd name="connsiteY148" fmla="*/ 527092 h 1474767"/>
              <a:gd name="connsiteX149" fmla="*/ 764092 w 2436593"/>
              <a:gd name="connsiteY149" fmla="*/ 511752 h 1474767"/>
              <a:gd name="connsiteX150" fmla="*/ 746042 w 2436593"/>
              <a:gd name="connsiteY150" fmla="*/ 515625 h 1474767"/>
              <a:gd name="connsiteX151" fmla="*/ 668322 w 2436593"/>
              <a:gd name="connsiteY151" fmla="*/ 550092 h 1474767"/>
              <a:gd name="connsiteX152" fmla="*/ 668322 w 2436593"/>
              <a:gd name="connsiteY152" fmla="*/ 533753 h 1474767"/>
              <a:gd name="connsiteX153" fmla="*/ 730690 w 2436593"/>
              <a:gd name="connsiteY153" fmla="*/ 512306 h 1474767"/>
              <a:gd name="connsiteX154" fmla="*/ 762234 w 2436593"/>
              <a:gd name="connsiteY154" fmla="*/ 509625 h 1474767"/>
              <a:gd name="connsiteX155" fmla="*/ 763818 w 2436593"/>
              <a:gd name="connsiteY155" fmla="*/ 509581 h 1474767"/>
              <a:gd name="connsiteX156" fmla="*/ 763054 w 2436593"/>
              <a:gd name="connsiteY156" fmla="*/ 503532 h 1474767"/>
              <a:gd name="connsiteX157" fmla="*/ 767344 w 2436593"/>
              <a:gd name="connsiteY157" fmla="*/ 477412 h 1474767"/>
              <a:gd name="connsiteX158" fmla="*/ 836226 w 2436593"/>
              <a:gd name="connsiteY158" fmla="*/ 420780 h 1474767"/>
              <a:gd name="connsiteX159" fmla="*/ 752826 w 2436593"/>
              <a:gd name="connsiteY159" fmla="*/ 338419 h 1474767"/>
              <a:gd name="connsiteX160" fmla="*/ 645677 w 2436593"/>
              <a:gd name="connsiteY160" fmla="*/ 451441 h 1474767"/>
              <a:gd name="connsiteX161" fmla="*/ 729865 w 2436593"/>
              <a:gd name="connsiteY161" fmla="*/ 459514 h 1474767"/>
              <a:gd name="connsiteX162" fmla="*/ 775786 w 2436593"/>
              <a:gd name="connsiteY162" fmla="*/ 451441 h 1474767"/>
              <a:gd name="connsiteX163" fmla="*/ 622717 w 2436593"/>
              <a:gd name="connsiteY163" fmla="*/ 475660 h 1474767"/>
              <a:gd name="connsiteX164" fmla="*/ 752826 w 2436593"/>
              <a:gd name="connsiteY164" fmla="*/ 338419 h 1474767"/>
              <a:gd name="connsiteX165" fmla="*/ 911364 w 2436593"/>
              <a:gd name="connsiteY165" fmla="*/ 297572 h 1474767"/>
              <a:gd name="connsiteX166" fmla="*/ 943264 w 2436593"/>
              <a:gd name="connsiteY166" fmla="*/ 321567 h 1474767"/>
              <a:gd name="connsiteX167" fmla="*/ 935289 w 2436593"/>
              <a:gd name="connsiteY167" fmla="*/ 361560 h 1474767"/>
              <a:gd name="connsiteX168" fmla="*/ 927314 w 2436593"/>
              <a:gd name="connsiteY168" fmla="*/ 401552 h 1474767"/>
              <a:gd name="connsiteX169" fmla="*/ 895414 w 2436593"/>
              <a:gd name="connsiteY169" fmla="*/ 377557 h 1474767"/>
              <a:gd name="connsiteX170" fmla="*/ 903389 w 2436593"/>
              <a:gd name="connsiteY170" fmla="*/ 337564 h 1474767"/>
              <a:gd name="connsiteX171" fmla="*/ 911364 w 2436593"/>
              <a:gd name="connsiteY171" fmla="*/ 297572 h 1474767"/>
              <a:gd name="connsiteX172" fmla="*/ 941059 w 2436593"/>
              <a:gd name="connsiteY172" fmla="*/ 256723 h 1474767"/>
              <a:gd name="connsiteX173" fmla="*/ 980578 w 2436593"/>
              <a:gd name="connsiteY173" fmla="*/ 375634 h 1474767"/>
              <a:gd name="connsiteX174" fmla="*/ 997183 w 2436593"/>
              <a:gd name="connsiteY174" fmla="*/ 418938 h 1474767"/>
              <a:gd name="connsiteX175" fmla="*/ 1011817 w 2436593"/>
              <a:gd name="connsiteY175" fmla="*/ 416591 h 1474767"/>
              <a:gd name="connsiteX176" fmla="*/ 1034616 w 2436593"/>
              <a:gd name="connsiteY176" fmla="*/ 426803 h 1474767"/>
              <a:gd name="connsiteX177" fmla="*/ 1034616 w 2436593"/>
              <a:gd name="connsiteY177" fmla="*/ 467652 h 1474767"/>
              <a:gd name="connsiteX178" fmla="*/ 1012809 w 2436593"/>
              <a:gd name="connsiteY178" fmla="*/ 454376 h 1474767"/>
              <a:gd name="connsiteX179" fmla="*/ 1011328 w 2436593"/>
              <a:gd name="connsiteY179" fmla="*/ 455139 h 1474767"/>
              <a:gd name="connsiteX180" fmla="*/ 1021213 w 2436593"/>
              <a:gd name="connsiteY180" fmla="*/ 480256 h 1474767"/>
              <a:gd name="connsiteX181" fmla="*/ 1034633 w 2436593"/>
              <a:gd name="connsiteY181" fmla="*/ 513820 h 1474767"/>
              <a:gd name="connsiteX182" fmla="*/ 1042861 w 2436593"/>
              <a:gd name="connsiteY182" fmla="*/ 534195 h 1474767"/>
              <a:gd name="connsiteX183" fmla="*/ 1047228 w 2436593"/>
              <a:gd name="connsiteY183" fmla="*/ 529070 h 1474767"/>
              <a:gd name="connsiteX184" fmla="*/ 1065383 w 2436593"/>
              <a:gd name="connsiteY184" fmla="*/ 524097 h 1474767"/>
              <a:gd name="connsiteX185" fmla="*/ 1057532 w 2436593"/>
              <a:gd name="connsiteY185" fmla="*/ 555928 h 1474767"/>
              <a:gd name="connsiteX186" fmla="*/ 1056060 w 2436593"/>
              <a:gd name="connsiteY186" fmla="*/ 559285 h 1474767"/>
              <a:gd name="connsiteX187" fmla="*/ 1054081 w 2436593"/>
              <a:gd name="connsiteY187" fmla="*/ 561792 h 1474767"/>
              <a:gd name="connsiteX188" fmla="*/ 1055374 w 2436593"/>
              <a:gd name="connsiteY188" fmla="*/ 564948 h 1474767"/>
              <a:gd name="connsiteX189" fmla="*/ 1084071 w 2436593"/>
              <a:gd name="connsiteY189" fmla="*/ 613741 h 1474767"/>
              <a:gd name="connsiteX190" fmla="*/ 1092719 w 2436593"/>
              <a:gd name="connsiteY190" fmla="*/ 628098 h 1474767"/>
              <a:gd name="connsiteX191" fmla="*/ 1091065 w 2436593"/>
              <a:gd name="connsiteY191" fmla="*/ 624132 h 1474767"/>
              <a:gd name="connsiteX192" fmla="*/ 1086314 w 2436593"/>
              <a:gd name="connsiteY192" fmla="*/ 589748 h 1474767"/>
              <a:gd name="connsiteX193" fmla="*/ 1109118 w 2436593"/>
              <a:gd name="connsiteY193" fmla="*/ 622110 h 1474767"/>
              <a:gd name="connsiteX194" fmla="*/ 1223137 w 2436593"/>
              <a:gd name="connsiteY194" fmla="*/ 638290 h 1474767"/>
              <a:gd name="connsiteX195" fmla="*/ 1223137 w 2436593"/>
              <a:gd name="connsiteY195" fmla="*/ 525026 h 1474767"/>
              <a:gd name="connsiteX196" fmla="*/ 1185130 w 2436593"/>
              <a:gd name="connsiteY196" fmla="*/ 508845 h 1474767"/>
              <a:gd name="connsiteX197" fmla="*/ 1207934 w 2436593"/>
              <a:gd name="connsiteY197" fmla="*/ 492665 h 1474767"/>
              <a:gd name="connsiteX198" fmla="*/ 1253542 w 2436593"/>
              <a:gd name="connsiteY198" fmla="*/ 622109 h 1474767"/>
              <a:gd name="connsiteX199" fmla="*/ 1124321 w 2436593"/>
              <a:gd name="connsiteY199" fmla="*/ 670651 h 1474767"/>
              <a:gd name="connsiteX200" fmla="*/ 1111521 w 2436593"/>
              <a:gd name="connsiteY200" fmla="*/ 659311 h 1474767"/>
              <a:gd name="connsiteX201" fmla="*/ 1124914 w 2436593"/>
              <a:gd name="connsiteY201" fmla="*/ 681546 h 1474767"/>
              <a:gd name="connsiteX202" fmla="*/ 1177307 w 2436593"/>
              <a:gd name="connsiteY202" fmla="*/ 767727 h 1474767"/>
              <a:gd name="connsiteX203" fmla="*/ 1215412 w 2436593"/>
              <a:gd name="connsiteY203" fmla="*/ 840727 h 1474767"/>
              <a:gd name="connsiteX204" fmla="*/ 1200170 w 2436593"/>
              <a:gd name="connsiteY204" fmla="*/ 856949 h 1474767"/>
              <a:gd name="connsiteX205" fmla="*/ 1177307 w 2436593"/>
              <a:gd name="connsiteY205" fmla="*/ 792060 h 1474767"/>
              <a:gd name="connsiteX206" fmla="*/ 1093478 w 2436593"/>
              <a:gd name="connsiteY206" fmla="*/ 646060 h 1474767"/>
              <a:gd name="connsiteX207" fmla="*/ 1057830 w 2436593"/>
              <a:gd name="connsiteY207" fmla="*/ 587760 h 1474767"/>
              <a:gd name="connsiteX208" fmla="*/ 1046462 w 2436593"/>
              <a:gd name="connsiteY208" fmla="*/ 565668 h 1474767"/>
              <a:gd name="connsiteX209" fmla="*/ 1044284 w 2436593"/>
              <a:gd name="connsiteY209" fmla="*/ 565999 h 1474767"/>
              <a:gd name="connsiteX210" fmla="*/ 1033980 w 2436593"/>
              <a:gd name="connsiteY210" fmla="*/ 555928 h 1474767"/>
              <a:gd name="connsiteX211" fmla="*/ 1034471 w 2436593"/>
              <a:gd name="connsiteY211" fmla="*/ 550954 h 1474767"/>
              <a:gd name="connsiteX212" fmla="*/ 1036146 w 2436593"/>
              <a:gd name="connsiteY212" fmla="*/ 545618 h 1474767"/>
              <a:gd name="connsiteX213" fmla="*/ 1025485 w 2436593"/>
              <a:gd name="connsiteY213" fmla="*/ 524899 h 1474767"/>
              <a:gd name="connsiteX214" fmla="*/ 998064 w 2436593"/>
              <a:gd name="connsiteY214" fmla="*/ 460626 h 1474767"/>
              <a:gd name="connsiteX215" fmla="*/ 984559 w 2436593"/>
              <a:gd name="connsiteY215" fmla="*/ 463822 h 1474767"/>
              <a:gd name="connsiteX216" fmla="*/ 971177 w 2436593"/>
              <a:gd name="connsiteY216" fmla="*/ 443143 h 1474767"/>
              <a:gd name="connsiteX217" fmla="*/ 980733 w 2436593"/>
              <a:gd name="connsiteY217" fmla="*/ 428367 h 1474767"/>
              <a:gd name="connsiteX218" fmla="*/ 983382 w 2436593"/>
              <a:gd name="connsiteY218" fmla="*/ 426211 h 1474767"/>
              <a:gd name="connsiteX219" fmla="*/ 972496 w 2436593"/>
              <a:gd name="connsiteY219" fmla="*/ 400696 h 1474767"/>
              <a:gd name="connsiteX220" fmla="*/ 925817 w 2436593"/>
              <a:gd name="connsiteY220" fmla="*/ 264834 h 1474767"/>
              <a:gd name="connsiteX221" fmla="*/ 1065380 w 2436593"/>
              <a:gd name="connsiteY221" fmla="*/ 239393 h 1474767"/>
              <a:gd name="connsiteX222" fmla="*/ 1079336 w 2436593"/>
              <a:gd name="connsiteY222" fmla="*/ 271578 h 1474767"/>
              <a:gd name="connsiteX223" fmla="*/ 1065380 w 2436593"/>
              <a:gd name="connsiteY223" fmla="*/ 239393 h 1474767"/>
              <a:gd name="connsiteX224" fmla="*/ 1506168 w 2436593"/>
              <a:gd name="connsiteY224" fmla="*/ 167597 h 1474767"/>
              <a:gd name="connsiteX225" fmla="*/ 1542998 w 2436593"/>
              <a:gd name="connsiteY225" fmla="*/ 223301 h 1474767"/>
              <a:gd name="connsiteX226" fmla="*/ 1484070 w 2436593"/>
              <a:gd name="connsiteY226" fmla="*/ 191470 h 1474767"/>
              <a:gd name="connsiteX227" fmla="*/ 1506168 w 2436593"/>
              <a:gd name="connsiteY227" fmla="*/ 191469 h 1474767"/>
              <a:gd name="connsiteX228" fmla="*/ 1506168 w 2436593"/>
              <a:gd name="connsiteY228" fmla="*/ 167597 h 1474767"/>
              <a:gd name="connsiteX229" fmla="*/ 1223408 w 2436593"/>
              <a:gd name="connsiteY229" fmla="*/ 146554 h 1474767"/>
              <a:gd name="connsiteX230" fmla="*/ 1240417 w 2436593"/>
              <a:gd name="connsiteY230" fmla="*/ 150680 h 1474767"/>
              <a:gd name="connsiteX231" fmla="*/ 1278215 w 2436593"/>
              <a:gd name="connsiteY231" fmla="*/ 200194 h 1474767"/>
              <a:gd name="connsiteX232" fmla="*/ 1195059 w 2436593"/>
              <a:gd name="connsiteY232" fmla="*/ 167185 h 1474767"/>
              <a:gd name="connsiteX233" fmla="*/ 1217738 w 2436593"/>
              <a:gd name="connsiteY233" fmla="*/ 167185 h 1474767"/>
              <a:gd name="connsiteX234" fmla="*/ 1223408 w 2436593"/>
              <a:gd name="connsiteY234" fmla="*/ 146554 h 1474767"/>
              <a:gd name="connsiteX235" fmla="*/ 1581766 w 2436593"/>
              <a:gd name="connsiteY235" fmla="*/ 56189 h 1474767"/>
              <a:gd name="connsiteX236" fmla="*/ 1605317 w 2436593"/>
              <a:gd name="connsiteY236" fmla="*/ 95647 h 1474767"/>
              <a:gd name="connsiteX237" fmla="*/ 1566065 w 2436593"/>
              <a:gd name="connsiteY237" fmla="*/ 119321 h 1474767"/>
              <a:gd name="connsiteX238" fmla="*/ 1550365 w 2436593"/>
              <a:gd name="connsiteY238" fmla="*/ 79863 h 1474767"/>
              <a:gd name="connsiteX239" fmla="*/ 1581766 w 2436593"/>
              <a:gd name="connsiteY239" fmla="*/ 56189 h 1474767"/>
              <a:gd name="connsiteX240" fmla="*/ 115145 w 2436593"/>
              <a:gd name="connsiteY240" fmla="*/ 191929 h 1474767"/>
              <a:gd name="connsiteX241" fmla="*/ 117000 w 2436593"/>
              <a:gd name="connsiteY241" fmla="*/ 192680 h 1474767"/>
              <a:gd name="connsiteX242" fmla="*/ 117907 w 2436593"/>
              <a:gd name="connsiteY242" fmla="*/ 195253 h 1474767"/>
              <a:gd name="connsiteX243" fmla="*/ 774713 w 2436593"/>
              <a:gd name="connsiteY243" fmla="*/ 78470 h 1474767"/>
              <a:gd name="connsiteX244" fmla="*/ 752169 w 2436593"/>
              <a:gd name="connsiteY244" fmla="*/ 143637 h 1474767"/>
              <a:gd name="connsiteX245" fmla="*/ 782229 w 2436593"/>
              <a:gd name="connsiteY245" fmla="*/ 184366 h 1474767"/>
              <a:gd name="connsiteX246" fmla="*/ 797258 w 2436593"/>
              <a:gd name="connsiteY246" fmla="*/ 273971 h 1474767"/>
              <a:gd name="connsiteX247" fmla="*/ 864893 w 2436593"/>
              <a:gd name="connsiteY247" fmla="*/ 265825 h 1474767"/>
              <a:gd name="connsiteX248" fmla="*/ 887438 w 2436593"/>
              <a:gd name="connsiteY248" fmla="*/ 273971 h 1474767"/>
              <a:gd name="connsiteX249" fmla="*/ 759684 w 2436593"/>
              <a:gd name="connsiteY249" fmla="*/ 257679 h 1474767"/>
              <a:gd name="connsiteX250" fmla="*/ 789743 w 2436593"/>
              <a:gd name="connsiteY250" fmla="*/ 273971 h 1474767"/>
              <a:gd name="connsiteX251" fmla="*/ 774714 w 2436593"/>
              <a:gd name="connsiteY251" fmla="*/ 200658 h 1474767"/>
              <a:gd name="connsiteX252" fmla="*/ 774713 w 2436593"/>
              <a:gd name="connsiteY252" fmla="*/ 78470 h 1474767"/>
              <a:gd name="connsiteX253" fmla="*/ 909208 w 2436593"/>
              <a:gd name="connsiteY253" fmla="*/ 34403 h 1474767"/>
              <a:gd name="connsiteX254" fmla="*/ 964199 w 2436593"/>
              <a:gd name="connsiteY254" fmla="*/ 39419 h 1474767"/>
              <a:gd name="connsiteX255" fmla="*/ 956614 w 2436593"/>
              <a:gd name="connsiteY255" fmla="*/ 47445 h 1474767"/>
              <a:gd name="connsiteX256" fmla="*/ 873179 w 2436593"/>
              <a:gd name="connsiteY256" fmla="*/ 47445 h 1474767"/>
              <a:gd name="connsiteX257" fmla="*/ 835253 w 2436593"/>
              <a:gd name="connsiteY257" fmla="*/ 87576 h 1474767"/>
              <a:gd name="connsiteX258" fmla="*/ 827669 w 2436593"/>
              <a:gd name="connsiteY258" fmla="*/ 183889 h 1474767"/>
              <a:gd name="connsiteX259" fmla="*/ 893726 w 2436593"/>
              <a:gd name="connsiteY259" fmla="*/ 239194 h 1474767"/>
              <a:gd name="connsiteX260" fmla="*/ 922989 w 2436593"/>
              <a:gd name="connsiteY260" fmla="*/ 232767 h 1474767"/>
              <a:gd name="connsiteX261" fmla="*/ 904882 w 2436593"/>
              <a:gd name="connsiteY261" fmla="*/ 224787 h 1474767"/>
              <a:gd name="connsiteX262" fmla="*/ 942457 w 2436593"/>
              <a:gd name="connsiteY262" fmla="*/ 192107 h 1474767"/>
              <a:gd name="connsiteX263" fmla="*/ 949972 w 2436593"/>
              <a:gd name="connsiteY263" fmla="*/ 200277 h 1474767"/>
              <a:gd name="connsiteX264" fmla="*/ 957487 w 2436593"/>
              <a:gd name="connsiteY264" fmla="*/ 151257 h 1474767"/>
              <a:gd name="connsiteX265" fmla="*/ 969699 w 2436593"/>
              <a:gd name="connsiteY265" fmla="*/ 145130 h 1474767"/>
              <a:gd name="connsiteX266" fmla="*/ 985007 w 2436593"/>
              <a:gd name="connsiteY266" fmla="*/ 129363 h 1474767"/>
              <a:gd name="connsiteX267" fmla="*/ 973110 w 2436593"/>
              <a:gd name="connsiteY267" fmla="*/ 127336 h 1474767"/>
              <a:gd name="connsiteX268" fmla="*/ 965487 w 2436593"/>
              <a:gd name="connsiteY268" fmla="*/ 94867 h 1474767"/>
              <a:gd name="connsiteX269" fmla="*/ 957865 w 2436593"/>
              <a:gd name="connsiteY269" fmla="*/ 62399 h 1474767"/>
              <a:gd name="connsiteX270" fmla="*/ 966440 w 2436593"/>
              <a:gd name="connsiteY270" fmla="*/ 53267 h 1474767"/>
              <a:gd name="connsiteX271" fmla="*/ 1003599 w 2436593"/>
              <a:gd name="connsiteY271" fmla="*/ 62399 h 1474767"/>
              <a:gd name="connsiteX272" fmla="*/ 1072198 w 2436593"/>
              <a:gd name="connsiteY272" fmla="*/ 78633 h 1474767"/>
              <a:gd name="connsiteX273" fmla="*/ 1209400 w 2436593"/>
              <a:gd name="connsiteY273" fmla="*/ 78633 h 1474767"/>
              <a:gd name="connsiteX274" fmla="*/ 1293246 w 2436593"/>
              <a:gd name="connsiteY274" fmla="*/ 38048 h 1474767"/>
              <a:gd name="connsiteX275" fmla="*/ 1369469 w 2436593"/>
              <a:gd name="connsiteY275" fmla="*/ 13697 h 1474767"/>
              <a:gd name="connsiteX276" fmla="*/ 1453314 w 2436593"/>
              <a:gd name="connsiteY276" fmla="*/ 5580 h 1474767"/>
              <a:gd name="connsiteX277" fmla="*/ 1483803 w 2436593"/>
              <a:gd name="connsiteY277" fmla="*/ 46165 h 1474767"/>
              <a:gd name="connsiteX278" fmla="*/ 1445692 w 2436593"/>
              <a:gd name="connsiteY278" fmla="*/ 86750 h 1474767"/>
              <a:gd name="connsiteX279" fmla="*/ 1430447 w 2436593"/>
              <a:gd name="connsiteY279" fmla="*/ 127336 h 1474767"/>
              <a:gd name="connsiteX280" fmla="*/ 1506670 w 2436593"/>
              <a:gd name="connsiteY280" fmla="*/ 240975 h 1474767"/>
              <a:gd name="connsiteX281" fmla="*/ 1537160 w 2436593"/>
              <a:gd name="connsiteY281" fmla="*/ 281560 h 1474767"/>
              <a:gd name="connsiteX282" fmla="*/ 1613383 w 2436593"/>
              <a:gd name="connsiteY282" fmla="*/ 378965 h 1474767"/>
              <a:gd name="connsiteX283" fmla="*/ 1636250 w 2436593"/>
              <a:gd name="connsiteY283" fmla="*/ 411433 h 1474767"/>
              <a:gd name="connsiteX284" fmla="*/ 1712473 w 2436593"/>
              <a:gd name="connsiteY284" fmla="*/ 484487 h 1474767"/>
              <a:gd name="connsiteX285" fmla="*/ 1758207 w 2436593"/>
              <a:gd name="connsiteY285" fmla="*/ 476369 h 1474767"/>
              <a:gd name="connsiteX286" fmla="*/ 1773452 w 2436593"/>
              <a:gd name="connsiteY286" fmla="*/ 525072 h 1474767"/>
              <a:gd name="connsiteX287" fmla="*/ 1765829 w 2436593"/>
              <a:gd name="connsiteY287" fmla="*/ 533189 h 1474767"/>
              <a:gd name="connsiteX288" fmla="*/ 1895409 w 2436593"/>
              <a:gd name="connsiteY288" fmla="*/ 663061 h 1474767"/>
              <a:gd name="connsiteX289" fmla="*/ 2101211 w 2436593"/>
              <a:gd name="connsiteY289" fmla="*/ 801051 h 1474767"/>
              <a:gd name="connsiteX290" fmla="*/ 2131700 w 2436593"/>
              <a:gd name="connsiteY290" fmla="*/ 841636 h 1474767"/>
              <a:gd name="connsiteX291" fmla="*/ 2186411 w 2436593"/>
              <a:gd name="connsiteY291" fmla="*/ 788035 h 1474767"/>
              <a:gd name="connsiteX292" fmla="*/ 2194014 w 2436593"/>
              <a:gd name="connsiteY292" fmla="*/ 790716 h 1474767"/>
              <a:gd name="connsiteX293" fmla="*/ 2219883 w 2436593"/>
              <a:gd name="connsiteY293" fmla="*/ 764413 h 1474767"/>
              <a:gd name="connsiteX294" fmla="*/ 2244901 w 2436593"/>
              <a:gd name="connsiteY294" fmla="*/ 751276 h 1474767"/>
              <a:gd name="connsiteX295" fmla="*/ 2322285 w 2436593"/>
              <a:gd name="connsiteY295" fmla="*/ 792401 h 1474767"/>
              <a:gd name="connsiteX296" fmla="*/ 2322285 w 2436593"/>
              <a:gd name="connsiteY296" fmla="*/ 914252 h 1474767"/>
              <a:gd name="connsiteX297" fmla="*/ 2253500 w 2436593"/>
              <a:gd name="connsiteY297" fmla="*/ 930499 h 1474767"/>
              <a:gd name="connsiteX298" fmla="*/ 2238214 w 2436593"/>
              <a:gd name="connsiteY298" fmla="*/ 906129 h 1474767"/>
              <a:gd name="connsiteX299" fmla="*/ 2306999 w 2436593"/>
              <a:gd name="connsiteY299" fmla="*/ 906129 h 1474767"/>
              <a:gd name="connsiteX300" fmla="*/ 2299356 w 2436593"/>
              <a:gd name="connsiteY300" fmla="*/ 800524 h 1474767"/>
              <a:gd name="connsiteX301" fmla="*/ 2200000 w 2436593"/>
              <a:gd name="connsiteY301" fmla="*/ 792401 h 1474767"/>
              <a:gd name="connsiteX302" fmla="*/ 2199472 w 2436593"/>
              <a:gd name="connsiteY302" fmla="*/ 792641 h 1474767"/>
              <a:gd name="connsiteX303" fmla="*/ 2200301 w 2436593"/>
              <a:gd name="connsiteY303" fmla="*/ 792934 h 1474767"/>
              <a:gd name="connsiteX304" fmla="*/ 2207924 w 2436593"/>
              <a:gd name="connsiteY304" fmla="*/ 825402 h 1474767"/>
              <a:gd name="connsiteX305" fmla="*/ 2192679 w 2436593"/>
              <a:gd name="connsiteY305" fmla="*/ 833519 h 1474767"/>
              <a:gd name="connsiteX306" fmla="*/ 2154567 w 2436593"/>
              <a:gd name="connsiteY306" fmla="*/ 890338 h 1474767"/>
              <a:gd name="connsiteX307" fmla="*/ 2177434 w 2436593"/>
              <a:gd name="connsiteY307" fmla="*/ 939041 h 1474767"/>
              <a:gd name="connsiteX308" fmla="*/ 2230790 w 2436593"/>
              <a:gd name="connsiteY308" fmla="*/ 1060797 h 1474767"/>
              <a:gd name="connsiteX309" fmla="*/ 2261280 w 2436593"/>
              <a:gd name="connsiteY309" fmla="*/ 1150085 h 1474767"/>
              <a:gd name="connsiteX310" fmla="*/ 2345125 w 2436593"/>
              <a:gd name="connsiteY310" fmla="*/ 1312426 h 1474767"/>
              <a:gd name="connsiteX311" fmla="*/ 2367992 w 2436593"/>
              <a:gd name="connsiteY311" fmla="*/ 1353011 h 1474767"/>
              <a:gd name="connsiteX312" fmla="*/ 2413726 w 2436593"/>
              <a:gd name="connsiteY312" fmla="*/ 1426064 h 1474767"/>
              <a:gd name="connsiteX313" fmla="*/ 2436593 w 2436593"/>
              <a:gd name="connsiteY313" fmla="*/ 1474767 h 1474767"/>
              <a:gd name="connsiteX314" fmla="*/ 2398481 w 2436593"/>
              <a:gd name="connsiteY314" fmla="*/ 1442299 h 1474767"/>
              <a:gd name="connsiteX315" fmla="*/ 2352748 w 2436593"/>
              <a:gd name="connsiteY315" fmla="*/ 1401713 h 1474767"/>
              <a:gd name="connsiteX316" fmla="*/ 2253658 w 2436593"/>
              <a:gd name="connsiteY316" fmla="*/ 1190670 h 1474767"/>
              <a:gd name="connsiteX317" fmla="*/ 2250918 w 2436593"/>
              <a:gd name="connsiteY317" fmla="*/ 1188133 h 1474767"/>
              <a:gd name="connsiteX318" fmla="*/ 2243981 w 2436593"/>
              <a:gd name="connsiteY318" fmla="*/ 1177676 h 1474767"/>
              <a:gd name="connsiteX319" fmla="*/ 2231054 w 2436593"/>
              <a:gd name="connsiteY319" fmla="*/ 1164517 h 1474767"/>
              <a:gd name="connsiteX320" fmla="*/ 2185379 w 2436593"/>
              <a:gd name="connsiteY320" fmla="*/ 1140210 h 1474767"/>
              <a:gd name="connsiteX321" fmla="*/ 2214283 w 2436593"/>
              <a:gd name="connsiteY321" fmla="*/ 1119701 h 1474767"/>
              <a:gd name="connsiteX322" fmla="*/ 2223741 w 2436593"/>
              <a:gd name="connsiteY322" fmla="*/ 1126698 h 1474767"/>
              <a:gd name="connsiteX323" fmla="*/ 2215546 w 2436593"/>
              <a:gd name="connsiteY323" fmla="*/ 1101382 h 1474767"/>
              <a:gd name="connsiteX324" fmla="*/ 2154567 w 2436593"/>
              <a:gd name="connsiteY324" fmla="*/ 971509 h 1474767"/>
              <a:gd name="connsiteX325" fmla="*/ 2131700 w 2436593"/>
              <a:gd name="connsiteY325" fmla="*/ 906573 h 1474767"/>
              <a:gd name="connsiteX326" fmla="*/ 2101211 w 2436593"/>
              <a:gd name="connsiteY326" fmla="*/ 849753 h 1474767"/>
              <a:gd name="connsiteX327" fmla="*/ 2002121 w 2436593"/>
              <a:gd name="connsiteY327" fmla="*/ 792934 h 1474767"/>
              <a:gd name="connsiteX328" fmla="*/ 1880164 w 2436593"/>
              <a:gd name="connsiteY328" fmla="*/ 695529 h 1474767"/>
              <a:gd name="connsiteX329" fmla="*/ 1735340 w 2436593"/>
              <a:gd name="connsiteY329" fmla="*/ 541306 h 1474767"/>
              <a:gd name="connsiteX330" fmla="*/ 1521915 w 2436593"/>
              <a:gd name="connsiteY330" fmla="*/ 338380 h 1474767"/>
              <a:gd name="connsiteX331" fmla="*/ 1476181 w 2436593"/>
              <a:gd name="connsiteY331" fmla="*/ 265326 h 1474767"/>
              <a:gd name="connsiteX332" fmla="*/ 1445692 w 2436593"/>
              <a:gd name="connsiteY332" fmla="*/ 224741 h 1474767"/>
              <a:gd name="connsiteX333" fmla="*/ 1338979 w 2436593"/>
              <a:gd name="connsiteY333" fmla="*/ 127336 h 1474767"/>
              <a:gd name="connsiteX334" fmla="*/ 1186533 w 2436593"/>
              <a:gd name="connsiteY334" fmla="*/ 135453 h 1474767"/>
              <a:gd name="connsiteX335" fmla="*/ 1087443 w 2436593"/>
              <a:gd name="connsiteY335" fmla="*/ 143570 h 1474767"/>
              <a:gd name="connsiteX336" fmla="*/ 1003599 w 2436593"/>
              <a:gd name="connsiteY336" fmla="*/ 135453 h 1474767"/>
              <a:gd name="connsiteX337" fmla="*/ 996930 w 2436593"/>
              <a:gd name="connsiteY337" fmla="*/ 131394 h 1474767"/>
              <a:gd name="connsiteX338" fmla="*/ 989253 w 2436593"/>
              <a:gd name="connsiteY338" fmla="*/ 130086 h 1474767"/>
              <a:gd name="connsiteX339" fmla="*/ 992244 w 2436593"/>
              <a:gd name="connsiteY339" fmla="*/ 135939 h 1474767"/>
              <a:gd name="connsiteX340" fmla="*/ 980032 w 2436593"/>
              <a:gd name="connsiteY340" fmla="*/ 175767 h 1474767"/>
              <a:gd name="connsiteX341" fmla="*/ 957487 w 2436593"/>
              <a:gd name="connsiteY341" fmla="*/ 200277 h 1474767"/>
              <a:gd name="connsiteX342" fmla="*/ 987547 w 2436593"/>
              <a:gd name="connsiteY342" fmla="*/ 224787 h 1474767"/>
              <a:gd name="connsiteX343" fmla="*/ 980032 w 2436593"/>
              <a:gd name="connsiteY343" fmla="*/ 241127 h 1474767"/>
              <a:gd name="connsiteX344" fmla="*/ 957487 w 2436593"/>
              <a:gd name="connsiteY344" fmla="*/ 249297 h 1474767"/>
              <a:gd name="connsiteX345" fmla="*/ 939639 w 2436593"/>
              <a:gd name="connsiteY345" fmla="*/ 240105 h 1474767"/>
              <a:gd name="connsiteX346" fmla="*/ 934427 w 2436593"/>
              <a:gd name="connsiteY346" fmla="*/ 237808 h 1474767"/>
              <a:gd name="connsiteX347" fmla="*/ 933859 w 2436593"/>
              <a:gd name="connsiteY347" fmla="*/ 240072 h 1474767"/>
              <a:gd name="connsiteX348" fmla="*/ 827669 w 2436593"/>
              <a:gd name="connsiteY348" fmla="*/ 224019 h 1474767"/>
              <a:gd name="connsiteX349" fmla="*/ 804914 w 2436593"/>
              <a:gd name="connsiteY349" fmla="*/ 167837 h 1474767"/>
              <a:gd name="connsiteX350" fmla="*/ 812499 w 2436593"/>
              <a:gd name="connsiteY350" fmla="*/ 167837 h 1474767"/>
              <a:gd name="connsiteX351" fmla="*/ 827669 w 2436593"/>
              <a:gd name="connsiteY351" fmla="*/ 207967 h 1474767"/>
              <a:gd name="connsiteX352" fmla="*/ 865594 w 2436593"/>
              <a:gd name="connsiteY352" fmla="*/ 47445 h 1474767"/>
              <a:gd name="connsiteX353" fmla="*/ 909208 w 2436593"/>
              <a:gd name="connsiteY353" fmla="*/ 34403 h 1474767"/>
              <a:gd name="connsiteX354" fmla="*/ 1139 w 2436593"/>
              <a:gd name="connsiteY354" fmla="*/ 28554 h 1474767"/>
              <a:gd name="connsiteX355" fmla="*/ 13446 w 2436593"/>
              <a:gd name="connsiteY355" fmla="*/ 26890 h 1474767"/>
              <a:gd name="connsiteX356" fmla="*/ 13211 w 2436593"/>
              <a:gd name="connsiteY356" fmla="*/ 54930 h 1474767"/>
              <a:gd name="connsiteX357" fmla="*/ 12854 w 2436593"/>
              <a:gd name="connsiteY357" fmla="*/ 60201 h 1474767"/>
              <a:gd name="connsiteX358" fmla="*/ 12254 w 2436593"/>
              <a:gd name="connsiteY358" fmla="*/ 68094 h 1474767"/>
              <a:gd name="connsiteX359" fmla="*/ 0 w 2436593"/>
              <a:gd name="connsiteY359" fmla="*/ 53345 h 1474767"/>
              <a:gd name="connsiteX360" fmla="*/ 100618 w 2436593"/>
              <a:gd name="connsiteY360" fmla="*/ 15103 h 1474767"/>
              <a:gd name="connsiteX361" fmla="*/ 101526 w 2436593"/>
              <a:gd name="connsiteY361" fmla="*/ 20112 h 1474767"/>
              <a:gd name="connsiteX362" fmla="*/ 104621 w 2436593"/>
              <a:gd name="connsiteY362" fmla="*/ 30621 h 1474767"/>
              <a:gd name="connsiteX363" fmla="*/ 142709 w 2436593"/>
              <a:gd name="connsiteY363" fmla="*/ 71136 h 1474767"/>
              <a:gd name="connsiteX364" fmla="*/ 218883 w 2436593"/>
              <a:gd name="connsiteY364" fmla="*/ 79239 h 1474767"/>
              <a:gd name="connsiteX365" fmla="*/ 256970 w 2436593"/>
              <a:gd name="connsiteY365" fmla="*/ 103548 h 1474767"/>
              <a:gd name="connsiteX366" fmla="*/ 295058 w 2436593"/>
              <a:gd name="connsiteY366" fmla="*/ 103548 h 1474767"/>
              <a:gd name="connsiteX367" fmla="*/ 317910 w 2436593"/>
              <a:gd name="connsiteY367" fmla="*/ 127857 h 1474767"/>
              <a:gd name="connsiteX368" fmla="*/ 378850 w 2436593"/>
              <a:gd name="connsiteY368" fmla="*/ 127857 h 1474767"/>
              <a:gd name="connsiteX369" fmla="*/ 432171 w 2436593"/>
              <a:gd name="connsiteY369" fmla="*/ 127857 h 1474767"/>
              <a:gd name="connsiteX370" fmla="*/ 683549 w 2436593"/>
              <a:gd name="connsiteY370" fmla="*/ 127857 h 1474767"/>
              <a:gd name="connsiteX371" fmla="*/ 729253 w 2436593"/>
              <a:gd name="connsiteY371" fmla="*/ 184578 h 1474767"/>
              <a:gd name="connsiteX372" fmla="*/ 325528 w 2436593"/>
              <a:gd name="connsiteY372" fmla="*/ 184577 h 1474767"/>
              <a:gd name="connsiteX373" fmla="*/ 135091 w 2436593"/>
              <a:gd name="connsiteY373" fmla="*/ 152166 h 1474767"/>
              <a:gd name="connsiteX374" fmla="*/ 98908 w 2436593"/>
              <a:gd name="connsiteY374" fmla="*/ 159256 h 1474767"/>
              <a:gd name="connsiteX375" fmla="*/ 97321 w 2436593"/>
              <a:gd name="connsiteY375" fmla="*/ 170478 h 1474767"/>
              <a:gd name="connsiteX376" fmla="*/ 27633 w 2436593"/>
              <a:gd name="connsiteY376" fmla="*/ 86604 h 1474767"/>
              <a:gd name="connsiteX377" fmla="*/ 29398 w 2436593"/>
              <a:gd name="connsiteY377" fmla="*/ 67084 h 1474767"/>
              <a:gd name="connsiteX378" fmla="*/ 30094 w 2436593"/>
              <a:gd name="connsiteY378" fmla="*/ 24639 h 147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2436593" h="1474767">
                <a:moveTo>
                  <a:pt x="2184744" y="1092271"/>
                </a:moveTo>
                <a:cubicBezTo>
                  <a:pt x="2192357" y="1158290"/>
                  <a:pt x="2146681" y="1166542"/>
                  <a:pt x="2146681" y="1166542"/>
                </a:cubicBezTo>
                <a:cubicBezTo>
                  <a:pt x="2139069" y="1158290"/>
                  <a:pt x="2146681" y="1125281"/>
                  <a:pt x="2146681" y="1125281"/>
                </a:cubicBezTo>
                <a:cubicBezTo>
                  <a:pt x="2146681" y="1125281"/>
                  <a:pt x="2146681" y="1125281"/>
                  <a:pt x="2108619" y="1108776"/>
                </a:cubicBezTo>
                <a:cubicBezTo>
                  <a:pt x="2123844" y="1117028"/>
                  <a:pt x="2184744" y="1092271"/>
                  <a:pt x="2184744" y="1092271"/>
                </a:cubicBezTo>
                <a:close/>
                <a:moveTo>
                  <a:pt x="2070109" y="1068231"/>
                </a:moveTo>
                <a:cubicBezTo>
                  <a:pt x="2071900" y="1068992"/>
                  <a:pt x="2073811" y="1071021"/>
                  <a:pt x="2075721" y="1075078"/>
                </a:cubicBezTo>
                <a:cubicBezTo>
                  <a:pt x="2075721" y="1075078"/>
                  <a:pt x="2060436" y="1075078"/>
                  <a:pt x="2068079" y="1123767"/>
                </a:cubicBezTo>
                <a:cubicBezTo>
                  <a:pt x="2068079" y="1123767"/>
                  <a:pt x="2075721" y="1237375"/>
                  <a:pt x="2136864" y="1261720"/>
                </a:cubicBezTo>
                <a:cubicBezTo>
                  <a:pt x="2136864" y="1261720"/>
                  <a:pt x="2182721" y="1277950"/>
                  <a:pt x="2205649" y="1172456"/>
                </a:cubicBezTo>
                <a:cubicBezTo>
                  <a:pt x="2213292" y="1164342"/>
                  <a:pt x="2213292" y="1164342"/>
                  <a:pt x="2213292" y="1164342"/>
                </a:cubicBezTo>
                <a:cubicBezTo>
                  <a:pt x="2213292" y="1164342"/>
                  <a:pt x="2205649" y="1277949"/>
                  <a:pt x="2144507" y="1269835"/>
                </a:cubicBezTo>
                <a:cubicBezTo>
                  <a:pt x="2144507" y="1269835"/>
                  <a:pt x="2083364" y="1261720"/>
                  <a:pt x="2068079" y="1164342"/>
                </a:cubicBezTo>
                <a:cubicBezTo>
                  <a:pt x="2068079" y="1164342"/>
                  <a:pt x="2052793" y="1091308"/>
                  <a:pt x="2060436" y="1075078"/>
                </a:cubicBezTo>
                <a:cubicBezTo>
                  <a:pt x="2060436" y="1075078"/>
                  <a:pt x="2064735" y="1065949"/>
                  <a:pt x="2070109" y="1068231"/>
                </a:cubicBezTo>
                <a:close/>
                <a:moveTo>
                  <a:pt x="2116686" y="1038018"/>
                </a:moveTo>
                <a:cubicBezTo>
                  <a:pt x="2124537" y="1035059"/>
                  <a:pt x="2130424" y="1037031"/>
                  <a:pt x="2130424" y="1037031"/>
                </a:cubicBezTo>
                <a:cubicBezTo>
                  <a:pt x="2153975" y="1060706"/>
                  <a:pt x="2114724" y="1092272"/>
                  <a:pt x="2114724" y="1092272"/>
                </a:cubicBezTo>
                <a:cubicBezTo>
                  <a:pt x="2114724" y="1092272"/>
                  <a:pt x="2114724" y="1092272"/>
                  <a:pt x="2091172" y="1068598"/>
                </a:cubicBezTo>
                <a:cubicBezTo>
                  <a:pt x="2099023" y="1048869"/>
                  <a:pt x="2108836" y="1040977"/>
                  <a:pt x="2116686" y="1038018"/>
                </a:cubicBezTo>
                <a:close/>
                <a:moveTo>
                  <a:pt x="2215229" y="914021"/>
                </a:moveTo>
                <a:lnTo>
                  <a:pt x="2215229" y="947031"/>
                </a:lnTo>
                <a:cubicBezTo>
                  <a:pt x="2215229" y="947031"/>
                  <a:pt x="2215229" y="947031"/>
                  <a:pt x="2230736" y="963535"/>
                </a:cubicBezTo>
                <a:cubicBezTo>
                  <a:pt x="2222983" y="988292"/>
                  <a:pt x="2191968" y="955283"/>
                  <a:pt x="2191968" y="955283"/>
                </a:cubicBezTo>
                <a:cubicBezTo>
                  <a:pt x="2160954" y="930526"/>
                  <a:pt x="2215229" y="914021"/>
                  <a:pt x="2215229" y="914021"/>
                </a:cubicBezTo>
                <a:close/>
                <a:moveTo>
                  <a:pt x="1540115" y="751553"/>
                </a:moveTo>
                <a:cubicBezTo>
                  <a:pt x="1541969" y="749464"/>
                  <a:pt x="1543822" y="751553"/>
                  <a:pt x="1543822" y="751553"/>
                </a:cubicBezTo>
                <a:cubicBezTo>
                  <a:pt x="1588308" y="743197"/>
                  <a:pt x="1595723" y="768264"/>
                  <a:pt x="1595723" y="768264"/>
                </a:cubicBezTo>
                <a:cubicBezTo>
                  <a:pt x="1573480" y="768264"/>
                  <a:pt x="1558651" y="801686"/>
                  <a:pt x="1558651" y="801686"/>
                </a:cubicBezTo>
                <a:cubicBezTo>
                  <a:pt x="1543822" y="810041"/>
                  <a:pt x="1536408" y="776619"/>
                  <a:pt x="1536408" y="776619"/>
                </a:cubicBezTo>
                <a:cubicBezTo>
                  <a:pt x="1536408" y="759908"/>
                  <a:pt x="1538262" y="753641"/>
                  <a:pt x="1540115" y="751553"/>
                </a:cubicBezTo>
                <a:close/>
                <a:moveTo>
                  <a:pt x="1629822" y="737731"/>
                </a:moveTo>
                <a:cubicBezTo>
                  <a:pt x="1645769" y="731151"/>
                  <a:pt x="1658525" y="744311"/>
                  <a:pt x="1658525" y="744311"/>
                </a:cubicBezTo>
                <a:cubicBezTo>
                  <a:pt x="1658525" y="744311"/>
                  <a:pt x="1658525" y="744311"/>
                  <a:pt x="1666085" y="736512"/>
                </a:cubicBezTo>
                <a:cubicBezTo>
                  <a:pt x="1703884" y="759908"/>
                  <a:pt x="1673645" y="798901"/>
                  <a:pt x="1673645" y="798901"/>
                </a:cubicBezTo>
                <a:cubicBezTo>
                  <a:pt x="1658526" y="759908"/>
                  <a:pt x="1635847" y="783304"/>
                  <a:pt x="1635847" y="783304"/>
                </a:cubicBezTo>
                <a:cubicBezTo>
                  <a:pt x="1635846" y="759908"/>
                  <a:pt x="1613168" y="752110"/>
                  <a:pt x="1613168" y="752110"/>
                </a:cubicBezTo>
                <a:cubicBezTo>
                  <a:pt x="1618837" y="744311"/>
                  <a:pt x="1624507" y="739924"/>
                  <a:pt x="1629822" y="737731"/>
                </a:cubicBezTo>
                <a:close/>
                <a:moveTo>
                  <a:pt x="1558078" y="668927"/>
                </a:moveTo>
                <a:cubicBezTo>
                  <a:pt x="1558078" y="668927"/>
                  <a:pt x="1573136" y="685156"/>
                  <a:pt x="1550549" y="701386"/>
                </a:cubicBezTo>
                <a:cubicBezTo>
                  <a:pt x="1550549" y="701386"/>
                  <a:pt x="1497845" y="701386"/>
                  <a:pt x="1482787" y="806878"/>
                </a:cubicBezTo>
                <a:cubicBezTo>
                  <a:pt x="1482787" y="806878"/>
                  <a:pt x="1482787" y="879912"/>
                  <a:pt x="1550548" y="847453"/>
                </a:cubicBezTo>
                <a:cubicBezTo>
                  <a:pt x="1550548" y="847453"/>
                  <a:pt x="1595723" y="798764"/>
                  <a:pt x="1588194" y="855568"/>
                </a:cubicBezTo>
                <a:cubicBezTo>
                  <a:pt x="1588194" y="855568"/>
                  <a:pt x="1565607" y="888027"/>
                  <a:pt x="1512903" y="879912"/>
                </a:cubicBezTo>
                <a:cubicBezTo>
                  <a:pt x="1512903" y="879912"/>
                  <a:pt x="1452670" y="879912"/>
                  <a:pt x="1475257" y="790649"/>
                </a:cubicBezTo>
                <a:cubicBezTo>
                  <a:pt x="1475257" y="790649"/>
                  <a:pt x="1482787" y="685156"/>
                  <a:pt x="1558078" y="668927"/>
                </a:cubicBezTo>
                <a:close/>
                <a:moveTo>
                  <a:pt x="760084" y="668927"/>
                </a:moveTo>
                <a:cubicBezTo>
                  <a:pt x="775786" y="685639"/>
                  <a:pt x="775786" y="693995"/>
                  <a:pt x="775786" y="693995"/>
                </a:cubicBezTo>
                <a:cubicBezTo>
                  <a:pt x="744383" y="702351"/>
                  <a:pt x="744383" y="677282"/>
                  <a:pt x="744383" y="677282"/>
                </a:cubicBezTo>
                <a:cubicBezTo>
                  <a:pt x="752234" y="677282"/>
                  <a:pt x="760084" y="668927"/>
                  <a:pt x="760084" y="668927"/>
                </a:cubicBezTo>
                <a:close/>
                <a:moveTo>
                  <a:pt x="889022" y="639218"/>
                </a:moveTo>
                <a:cubicBezTo>
                  <a:pt x="894731" y="651101"/>
                  <a:pt x="895207" y="663480"/>
                  <a:pt x="892709" y="675363"/>
                </a:cubicBezTo>
                <a:lnTo>
                  <a:pt x="887506" y="687559"/>
                </a:lnTo>
                <a:lnTo>
                  <a:pt x="899650" y="699252"/>
                </a:lnTo>
                <a:cubicBezTo>
                  <a:pt x="905756" y="707092"/>
                  <a:pt x="911862" y="718852"/>
                  <a:pt x="911862" y="734532"/>
                </a:cubicBezTo>
                <a:cubicBezTo>
                  <a:pt x="911862" y="734532"/>
                  <a:pt x="905629" y="752539"/>
                  <a:pt x="893162" y="709772"/>
                </a:cubicBezTo>
                <a:lnTo>
                  <a:pt x="887473" y="687634"/>
                </a:lnTo>
                <a:lnTo>
                  <a:pt x="878554" y="708538"/>
                </a:lnTo>
                <a:cubicBezTo>
                  <a:pt x="866184" y="728343"/>
                  <a:pt x="850959" y="742207"/>
                  <a:pt x="850959" y="742207"/>
                </a:cubicBezTo>
                <a:cubicBezTo>
                  <a:pt x="828121" y="758052"/>
                  <a:pt x="835734" y="742207"/>
                  <a:pt x="835734" y="742207"/>
                </a:cubicBezTo>
                <a:cubicBezTo>
                  <a:pt x="896634" y="702596"/>
                  <a:pt x="889022" y="639218"/>
                  <a:pt x="889022" y="639218"/>
                </a:cubicBezTo>
                <a:close/>
                <a:moveTo>
                  <a:pt x="835102" y="613221"/>
                </a:moveTo>
                <a:cubicBezTo>
                  <a:pt x="805445" y="663354"/>
                  <a:pt x="790616" y="680065"/>
                  <a:pt x="790616" y="680065"/>
                </a:cubicBezTo>
                <a:cubicBezTo>
                  <a:pt x="775787" y="680065"/>
                  <a:pt x="783201" y="671710"/>
                  <a:pt x="783201" y="671710"/>
                </a:cubicBezTo>
                <a:cubicBezTo>
                  <a:pt x="790616" y="654999"/>
                  <a:pt x="835102" y="613221"/>
                  <a:pt x="835102" y="613221"/>
                </a:cubicBezTo>
                <a:close/>
                <a:moveTo>
                  <a:pt x="768808" y="613221"/>
                </a:moveTo>
                <a:cubicBezTo>
                  <a:pt x="760957" y="638289"/>
                  <a:pt x="753106" y="646645"/>
                  <a:pt x="753106" y="646645"/>
                </a:cubicBezTo>
                <a:cubicBezTo>
                  <a:pt x="737405" y="621577"/>
                  <a:pt x="768808" y="613221"/>
                  <a:pt x="768808" y="613221"/>
                </a:cubicBezTo>
                <a:close/>
                <a:moveTo>
                  <a:pt x="796722" y="605795"/>
                </a:moveTo>
                <a:cubicBezTo>
                  <a:pt x="782765" y="668927"/>
                  <a:pt x="768809" y="645253"/>
                  <a:pt x="768809" y="645253"/>
                </a:cubicBezTo>
                <a:cubicBezTo>
                  <a:pt x="775787" y="629470"/>
                  <a:pt x="796722" y="605795"/>
                  <a:pt x="796722" y="605795"/>
                </a:cubicBezTo>
                <a:close/>
                <a:moveTo>
                  <a:pt x="727826" y="593077"/>
                </a:moveTo>
                <a:cubicBezTo>
                  <a:pt x="735554" y="597673"/>
                  <a:pt x="744386" y="620651"/>
                  <a:pt x="744386" y="620651"/>
                </a:cubicBezTo>
                <a:cubicBezTo>
                  <a:pt x="712983" y="620651"/>
                  <a:pt x="720834" y="596141"/>
                  <a:pt x="720834" y="596141"/>
                </a:cubicBezTo>
                <a:cubicBezTo>
                  <a:pt x="722796" y="592056"/>
                  <a:pt x="725250" y="591545"/>
                  <a:pt x="727826" y="593077"/>
                </a:cubicBezTo>
                <a:close/>
                <a:moveTo>
                  <a:pt x="775088" y="579801"/>
                </a:moveTo>
                <a:cubicBezTo>
                  <a:pt x="775088" y="579801"/>
                  <a:pt x="782764" y="588157"/>
                  <a:pt x="744383" y="613225"/>
                </a:cubicBezTo>
                <a:cubicBezTo>
                  <a:pt x="744383" y="613225"/>
                  <a:pt x="767412" y="579802"/>
                  <a:pt x="775088" y="579801"/>
                </a:cubicBezTo>
                <a:close/>
                <a:moveTo>
                  <a:pt x="1605606" y="442400"/>
                </a:moveTo>
                <a:cubicBezTo>
                  <a:pt x="1635845" y="499325"/>
                  <a:pt x="1635845" y="499325"/>
                  <a:pt x="1635845" y="499325"/>
                </a:cubicBezTo>
                <a:cubicBezTo>
                  <a:pt x="1635845" y="499325"/>
                  <a:pt x="1635845" y="515590"/>
                  <a:pt x="1628285" y="548119"/>
                </a:cubicBezTo>
                <a:cubicBezTo>
                  <a:pt x="1628285" y="548119"/>
                  <a:pt x="1605606" y="743291"/>
                  <a:pt x="1613166" y="775820"/>
                </a:cubicBezTo>
                <a:cubicBezTo>
                  <a:pt x="1620726" y="962861"/>
                  <a:pt x="1620726" y="962861"/>
                  <a:pt x="1620726" y="962861"/>
                </a:cubicBezTo>
                <a:cubicBezTo>
                  <a:pt x="1643405" y="1019787"/>
                  <a:pt x="1643405" y="1019787"/>
                  <a:pt x="1643405" y="1019787"/>
                </a:cubicBezTo>
                <a:cubicBezTo>
                  <a:pt x="1643405" y="1019787"/>
                  <a:pt x="1658524" y="1068580"/>
                  <a:pt x="1650964" y="1084845"/>
                </a:cubicBezTo>
                <a:cubicBezTo>
                  <a:pt x="1650964" y="1084845"/>
                  <a:pt x="1620726" y="1068580"/>
                  <a:pt x="1605606" y="1027919"/>
                </a:cubicBezTo>
                <a:cubicBezTo>
                  <a:pt x="1613166" y="962861"/>
                  <a:pt x="1613166" y="962861"/>
                  <a:pt x="1613166" y="962861"/>
                </a:cubicBezTo>
                <a:cubicBezTo>
                  <a:pt x="1613166" y="962861"/>
                  <a:pt x="1598047" y="743291"/>
                  <a:pt x="1590487" y="710762"/>
                </a:cubicBezTo>
                <a:cubicBezTo>
                  <a:pt x="1590487" y="710762"/>
                  <a:pt x="1567808" y="710762"/>
                  <a:pt x="1598047" y="661970"/>
                </a:cubicBezTo>
                <a:cubicBezTo>
                  <a:pt x="1598047" y="661970"/>
                  <a:pt x="1598047" y="466796"/>
                  <a:pt x="1605606" y="442400"/>
                </a:cubicBezTo>
                <a:close/>
                <a:moveTo>
                  <a:pt x="1103761" y="501816"/>
                </a:moveTo>
                <a:cubicBezTo>
                  <a:pt x="1133069" y="517413"/>
                  <a:pt x="1177032" y="564204"/>
                  <a:pt x="1177032" y="564204"/>
                </a:cubicBezTo>
                <a:cubicBezTo>
                  <a:pt x="1140396" y="579802"/>
                  <a:pt x="1103761" y="540809"/>
                  <a:pt x="1103761" y="540809"/>
                </a:cubicBezTo>
                <a:cubicBezTo>
                  <a:pt x="1103761" y="533010"/>
                  <a:pt x="1118415" y="533010"/>
                  <a:pt x="1118415" y="533010"/>
                </a:cubicBezTo>
                <a:cubicBezTo>
                  <a:pt x="1118415" y="533010"/>
                  <a:pt x="1118415" y="533010"/>
                  <a:pt x="1103761" y="501816"/>
                </a:cubicBezTo>
                <a:close/>
                <a:moveTo>
                  <a:pt x="761055" y="542666"/>
                </a:moveTo>
                <a:cubicBezTo>
                  <a:pt x="761055" y="542666"/>
                  <a:pt x="761055" y="542666"/>
                  <a:pt x="768809" y="542666"/>
                </a:cubicBezTo>
                <a:cubicBezTo>
                  <a:pt x="768809" y="542666"/>
                  <a:pt x="768809" y="542666"/>
                  <a:pt x="714534" y="590412"/>
                </a:cubicBezTo>
                <a:cubicBezTo>
                  <a:pt x="699027" y="598370"/>
                  <a:pt x="699027" y="582455"/>
                  <a:pt x="699027" y="582455"/>
                </a:cubicBezTo>
                <a:cubicBezTo>
                  <a:pt x="706780" y="574497"/>
                  <a:pt x="761055" y="542666"/>
                  <a:pt x="761055" y="542666"/>
                </a:cubicBezTo>
                <a:close/>
                <a:moveTo>
                  <a:pt x="758995" y="527733"/>
                </a:moveTo>
                <a:cubicBezTo>
                  <a:pt x="762920" y="528739"/>
                  <a:pt x="760957" y="532762"/>
                  <a:pt x="760957" y="532762"/>
                </a:cubicBezTo>
                <a:cubicBezTo>
                  <a:pt x="753107" y="532762"/>
                  <a:pt x="682452" y="564947"/>
                  <a:pt x="682452" y="564947"/>
                </a:cubicBezTo>
                <a:cubicBezTo>
                  <a:pt x="674602" y="556901"/>
                  <a:pt x="721705" y="540808"/>
                  <a:pt x="721705" y="540808"/>
                </a:cubicBezTo>
                <a:cubicBezTo>
                  <a:pt x="745256" y="528739"/>
                  <a:pt x="755069" y="526727"/>
                  <a:pt x="758995" y="527733"/>
                </a:cubicBezTo>
                <a:close/>
                <a:moveTo>
                  <a:pt x="1149119" y="434972"/>
                </a:moveTo>
                <a:cubicBezTo>
                  <a:pt x="1149119" y="434972"/>
                  <a:pt x="1186917" y="434972"/>
                  <a:pt x="1194477" y="467651"/>
                </a:cubicBezTo>
                <a:cubicBezTo>
                  <a:pt x="1194477" y="467651"/>
                  <a:pt x="1171798" y="451312"/>
                  <a:pt x="1156678" y="467651"/>
                </a:cubicBezTo>
                <a:cubicBezTo>
                  <a:pt x="1156678" y="467651"/>
                  <a:pt x="1141559" y="483991"/>
                  <a:pt x="1149119" y="516670"/>
                </a:cubicBezTo>
                <a:cubicBezTo>
                  <a:pt x="1149119" y="516670"/>
                  <a:pt x="1103762" y="443142"/>
                  <a:pt x="1149119" y="434972"/>
                </a:cubicBezTo>
                <a:close/>
                <a:moveTo>
                  <a:pt x="836226" y="420780"/>
                </a:moveTo>
                <a:cubicBezTo>
                  <a:pt x="836226" y="420780"/>
                  <a:pt x="866839" y="428871"/>
                  <a:pt x="843879" y="436961"/>
                </a:cubicBezTo>
                <a:cubicBezTo>
                  <a:pt x="843879" y="436961"/>
                  <a:pt x="790305" y="445051"/>
                  <a:pt x="790305" y="493593"/>
                </a:cubicBezTo>
                <a:cubicBezTo>
                  <a:pt x="790305" y="493593"/>
                  <a:pt x="782651" y="558315"/>
                  <a:pt x="859186" y="590676"/>
                </a:cubicBezTo>
                <a:cubicBezTo>
                  <a:pt x="859186" y="590676"/>
                  <a:pt x="958681" y="614947"/>
                  <a:pt x="951028" y="542135"/>
                </a:cubicBezTo>
                <a:cubicBezTo>
                  <a:pt x="951028" y="542135"/>
                  <a:pt x="951028" y="536067"/>
                  <a:pt x="949114" y="527977"/>
                </a:cubicBezTo>
                <a:lnTo>
                  <a:pt x="937217" y="504621"/>
                </a:lnTo>
                <a:lnTo>
                  <a:pt x="932478" y="500388"/>
                </a:lnTo>
                <a:lnTo>
                  <a:pt x="925460" y="495929"/>
                </a:lnTo>
                <a:lnTo>
                  <a:pt x="908988" y="499959"/>
                </a:lnTo>
                <a:cubicBezTo>
                  <a:pt x="893390" y="503054"/>
                  <a:pt x="873892" y="505118"/>
                  <a:pt x="858294" y="500991"/>
                </a:cubicBezTo>
                <a:cubicBezTo>
                  <a:pt x="858294" y="500991"/>
                  <a:pt x="803700" y="476234"/>
                  <a:pt x="834897" y="459730"/>
                </a:cubicBezTo>
                <a:cubicBezTo>
                  <a:pt x="873892" y="434973"/>
                  <a:pt x="873892" y="434973"/>
                  <a:pt x="873892" y="434973"/>
                </a:cubicBezTo>
                <a:cubicBezTo>
                  <a:pt x="873892" y="443225"/>
                  <a:pt x="873892" y="443225"/>
                  <a:pt x="873892" y="443225"/>
                </a:cubicBezTo>
                <a:cubicBezTo>
                  <a:pt x="873892" y="443225"/>
                  <a:pt x="881691" y="434973"/>
                  <a:pt x="889490" y="434973"/>
                </a:cubicBezTo>
                <a:cubicBezTo>
                  <a:pt x="889490" y="434973"/>
                  <a:pt x="866093" y="459730"/>
                  <a:pt x="881691" y="484487"/>
                </a:cubicBezTo>
                <a:cubicBezTo>
                  <a:pt x="881691" y="484487"/>
                  <a:pt x="887541" y="486549"/>
                  <a:pt x="895339" y="487581"/>
                </a:cubicBezTo>
                <a:lnTo>
                  <a:pt x="908919" y="485923"/>
                </a:lnTo>
                <a:lnTo>
                  <a:pt x="904883" y="483820"/>
                </a:lnTo>
                <a:cubicBezTo>
                  <a:pt x="904883" y="463110"/>
                  <a:pt x="912495" y="456896"/>
                  <a:pt x="920108" y="455861"/>
                </a:cubicBezTo>
                <a:cubicBezTo>
                  <a:pt x="927720" y="454825"/>
                  <a:pt x="935333" y="458967"/>
                  <a:pt x="935333" y="458967"/>
                </a:cubicBezTo>
                <a:cubicBezTo>
                  <a:pt x="981008" y="458967"/>
                  <a:pt x="981008" y="500388"/>
                  <a:pt x="981008" y="500388"/>
                </a:cubicBezTo>
                <a:lnTo>
                  <a:pt x="981530" y="517583"/>
                </a:lnTo>
                <a:lnTo>
                  <a:pt x="994766" y="528046"/>
                </a:lnTo>
                <a:cubicBezTo>
                  <a:pt x="1020815" y="550042"/>
                  <a:pt x="1073628" y="601617"/>
                  <a:pt x="1079337" y="662294"/>
                </a:cubicBezTo>
                <a:cubicBezTo>
                  <a:pt x="1079337" y="662294"/>
                  <a:pt x="1079337" y="735107"/>
                  <a:pt x="1010824" y="735107"/>
                </a:cubicBezTo>
                <a:cubicBezTo>
                  <a:pt x="1010824" y="735107"/>
                  <a:pt x="934698" y="735107"/>
                  <a:pt x="911860" y="662294"/>
                </a:cubicBezTo>
                <a:cubicBezTo>
                  <a:pt x="911860" y="662294"/>
                  <a:pt x="911860" y="638023"/>
                  <a:pt x="919473" y="654204"/>
                </a:cubicBezTo>
                <a:cubicBezTo>
                  <a:pt x="919473" y="654204"/>
                  <a:pt x="949923" y="743197"/>
                  <a:pt x="1041274" y="710836"/>
                </a:cubicBezTo>
                <a:cubicBezTo>
                  <a:pt x="1041274" y="710836"/>
                  <a:pt x="1071725" y="694655"/>
                  <a:pt x="1056499" y="629933"/>
                </a:cubicBezTo>
                <a:cubicBezTo>
                  <a:pt x="1039371" y="581392"/>
                  <a:pt x="1017961" y="555604"/>
                  <a:pt x="998691" y="538918"/>
                </a:cubicBezTo>
                <a:lnTo>
                  <a:pt x="981781" y="525847"/>
                </a:lnTo>
                <a:lnTo>
                  <a:pt x="981841" y="527829"/>
                </a:lnTo>
                <a:cubicBezTo>
                  <a:pt x="978629" y="546469"/>
                  <a:pt x="965783" y="541809"/>
                  <a:pt x="965783" y="541809"/>
                </a:cubicBezTo>
                <a:lnTo>
                  <a:pt x="964056" y="538682"/>
                </a:lnTo>
                <a:lnTo>
                  <a:pt x="967172" y="563119"/>
                </a:lnTo>
                <a:cubicBezTo>
                  <a:pt x="966813" y="572979"/>
                  <a:pt x="964421" y="582586"/>
                  <a:pt x="958681" y="590676"/>
                </a:cubicBezTo>
                <a:cubicBezTo>
                  <a:pt x="958681" y="590676"/>
                  <a:pt x="889800" y="639218"/>
                  <a:pt x="820919" y="598767"/>
                </a:cubicBezTo>
                <a:cubicBezTo>
                  <a:pt x="820919" y="598767"/>
                  <a:pt x="777868" y="571462"/>
                  <a:pt x="766029" y="527092"/>
                </a:cubicBezTo>
                <a:lnTo>
                  <a:pt x="764092" y="511752"/>
                </a:lnTo>
                <a:lnTo>
                  <a:pt x="746042" y="515625"/>
                </a:lnTo>
                <a:cubicBezTo>
                  <a:pt x="711500" y="527114"/>
                  <a:pt x="668322" y="550092"/>
                  <a:pt x="668322" y="550092"/>
                </a:cubicBezTo>
                <a:cubicBezTo>
                  <a:pt x="660646" y="541923"/>
                  <a:pt x="668322" y="533753"/>
                  <a:pt x="668322" y="533753"/>
                </a:cubicBezTo>
                <a:cubicBezTo>
                  <a:pt x="679836" y="521498"/>
                  <a:pt x="706702" y="515370"/>
                  <a:pt x="730690" y="512306"/>
                </a:cubicBezTo>
                <a:cubicBezTo>
                  <a:pt x="742684" y="510774"/>
                  <a:pt x="753958" y="510009"/>
                  <a:pt x="762234" y="509625"/>
                </a:cubicBezTo>
                <a:lnTo>
                  <a:pt x="763818" y="509581"/>
                </a:lnTo>
                <a:lnTo>
                  <a:pt x="763054" y="503532"/>
                </a:lnTo>
                <a:cubicBezTo>
                  <a:pt x="763159" y="495236"/>
                  <a:pt x="764474" y="486514"/>
                  <a:pt x="767344" y="477412"/>
                </a:cubicBezTo>
                <a:cubicBezTo>
                  <a:pt x="767344" y="477412"/>
                  <a:pt x="790305" y="412690"/>
                  <a:pt x="836226" y="420780"/>
                </a:cubicBezTo>
                <a:close/>
                <a:moveTo>
                  <a:pt x="752826" y="338419"/>
                </a:moveTo>
                <a:cubicBezTo>
                  <a:pt x="752826" y="338419"/>
                  <a:pt x="615063" y="386857"/>
                  <a:pt x="645677" y="451441"/>
                </a:cubicBezTo>
                <a:cubicBezTo>
                  <a:pt x="645677" y="451441"/>
                  <a:pt x="668637" y="491805"/>
                  <a:pt x="729865" y="459514"/>
                </a:cubicBezTo>
                <a:cubicBezTo>
                  <a:pt x="729865" y="459514"/>
                  <a:pt x="768133" y="435295"/>
                  <a:pt x="775786" y="451441"/>
                </a:cubicBezTo>
                <a:cubicBezTo>
                  <a:pt x="775786" y="451441"/>
                  <a:pt x="676291" y="524097"/>
                  <a:pt x="622717" y="475660"/>
                </a:cubicBezTo>
                <a:cubicBezTo>
                  <a:pt x="622717" y="475660"/>
                  <a:pt x="538528" y="386857"/>
                  <a:pt x="752826" y="338419"/>
                </a:cubicBezTo>
                <a:close/>
                <a:moveTo>
                  <a:pt x="911364" y="297572"/>
                </a:moveTo>
                <a:cubicBezTo>
                  <a:pt x="911364" y="297572"/>
                  <a:pt x="943264" y="305570"/>
                  <a:pt x="943264" y="321567"/>
                </a:cubicBezTo>
                <a:cubicBezTo>
                  <a:pt x="943264" y="321567"/>
                  <a:pt x="943264" y="337564"/>
                  <a:pt x="935289" y="361560"/>
                </a:cubicBezTo>
                <a:cubicBezTo>
                  <a:pt x="935289" y="361560"/>
                  <a:pt x="943264" y="401552"/>
                  <a:pt x="927314" y="401552"/>
                </a:cubicBezTo>
                <a:cubicBezTo>
                  <a:pt x="895414" y="377557"/>
                  <a:pt x="895414" y="377557"/>
                  <a:pt x="895414" y="377557"/>
                </a:cubicBezTo>
                <a:cubicBezTo>
                  <a:pt x="895414" y="377557"/>
                  <a:pt x="887439" y="353561"/>
                  <a:pt x="903389" y="337564"/>
                </a:cubicBezTo>
                <a:cubicBezTo>
                  <a:pt x="911364" y="297572"/>
                  <a:pt x="911364" y="297572"/>
                  <a:pt x="911364" y="297572"/>
                </a:cubicBezTo>
                <a:close/>
                <a:moveTo>
                  <a:pt x="941059" y="256723"/>
                </a:moveTo>
                <a:cubicBezTo>
                  <a:pt x="943917" y="274973"/>
                  <a:pt x="960707" y="322880"/>
                  <a:pt x="980578" y="375634"/>
                </a:cubicBezTo>
                <a:lnTo>
                  <a:pt x="997183" y="418938"/>
                </a:lnTo>
                <a:lnTo>
                  <a:pt x="1011817" y="416591"/>
                </a:lnTo>
                <a:cubicBezTo>
                  <a:pt x="1024703" y="418633"/>
                  <a:pt x="1034616" y="426803"/>
                  <a:pt x="1034616" y="426803"/>
                </a:cubicBezTo>
                <a:cubicBezTo>
                  <a:pt x="1058405" y="475821"/>
                  <a:pt x="1034616" y="467652"/>
                  <a:pt x="1034616" y="467652"/>
                </a:cubicBezTo>
                <a:cubicBezTo>
                  <a:pt x="1026686" y="455397"/>
                  <a:pt x="1018756" y="453355"/>
                  <a:pt x="1012809" y="454376"/>
                </a:cubicBezTo>
                <a:lnTo>
                  <a:pt x="1011328" y="455139"/>
                </a:lnTo>
                <a:lnTo>
                  <a:pt x="1021213" y="480256"/>
                </a:lnTo>
                <a:cubicBezTo>
                  <a:pt x="1026002" y="492303"/>
                  <a:pt x="1030532" y="503621"/>
                  <a:pt x="1034633" y="513820"/>
                </a:cubicBezTo>
                <a:lnTo>
                  <a:pt x="1042861" y="534195"/>
                </a:lnTo>
                <a:lnTo>
                  <a:pt x="1047228" y="529070"/>
                </a:lnTo>
                <a:cubicBezTo>
                  <a:pt x="1051644" y="526086"/>
                  <a:pt x="1057532" y="524097"/>
                  <a:pt x="1065383" y="524097"/>
                </a:cubicBezTo>
                <a:cubicBezTo>
                  <a:pt x="1065383" y="524097"/>
                  <a:pt x="1049681" y="547970"/>
                  <a:pt x="1057532" y="555928"/>
                </a:cubicBezTo>
                <a:cubicBezTo>
                  <a:pt x="1057532" y="555928"/>
                  <a:pt x="1057042" y="557420"/>
                  <a:pt x="1056060" y="559285"/>
                </a:cubicBezTo>
                <a:lnTo>
                  <a:pt x="1054081" y="561792"/>
                </a:lnTo>
                <a:lnTo>
                  <a:pt x="1055374" y="564948"/>
                </a:lnTo>
                <a:cubicBezTo>
                  <a:pt x="1061089" y="575087"/>
                  <a:pt x="1071568" y="592830"/>
                  <a:pt x="1084071" y="613741"/>
                </a:cubicBezTo>
                <a:lnTo>
                  <a:pt x="1092719" y="628098"/>
                </a:lnTo>
                <a:lnTo>
                  <a:pt x="1091065" y="624132"/>
                </a:lnTo>
                <a:cubicBezTo>
                  <a:pt x="1086314" y="605929"/>
                  <a:pt x="1086314" y="589748"/>
                  <a:pt x="1086314" y="589748"/>
                </a:cubicBezTo>
                <a:cubicBezTo>
                  <a:pt x="1093916" y="605929"/>
                  <a:pt x="1109118" y="622110"/>
                  <a:pt x="1109118" y="622110"/>
                </a:cubicBezTo>
                <a:cubicBezTo>
                  <a:pt x="1154725" y="678741"/>
                  <a:pt x="1223137" y="638290"/>
                  <a:pt x="1223137" y="638290"/>
                </a:cubicBezTo>
                <a:cubicBezTo>
                  <a:pt x="1276346" y="557387"/>
                  <a:pt x="1223137" y="525026"/>
                  <a:pt x="1223137" y="525026"/>
                </a:cubicBezTo>
                <a:cubicBezTo>
                  <a:pt x="1185130" y="516936"/>
                  <a:pt x="1185130" y="508845"/>
                  <a:pt x="1185130" y="508845"/>
                </a:cubicBezTo>
                <a:cubicBezTo>
                  <a:pt x="1169928" y="468394"/>
                  <a:pt x="1207934" y="492665"/>
                  <a:pt x="1207934" y="492665"/>
                </a:cubicBezTo>
                <a:cubicBezTo>
                  <a:pt x="1299149" y="533116"/>
                  <a:pt x="1253542" y="622109"/>
                  <a:pt x="1253542" y="622109"/>
                </a:cubicBezTo>
                <a:cubicBezTo>
                  <a:pt x="1230738" y="694922"/>
                  <a:pt x="1124321" y="670651"/>
                  <a:pt x="1124321" y="670651"/>
                </a:cubicBezTo>
                <a:lnTo>
                  <a:pt x="1111521" y="659311"/>
                </a:lnTo>
                <a:lnTo>
                  <a:pt x="1124914" y="681546"/>
                </a:lnTo>
                <a:cubicBezTo>
                  <a:pt x="1152540" y="727171"/>
                  <a:pt x="1177307" y="767727"/>
                  <a:pt x="1177307" y="767727"/>
                </a:cubicBezTo>
                <a:cubicBezTo>
                  <a:pt x="1207791" y="808282"/>
                  <a:pt x="1215412" y="840727"/>
                  <a:pt x="1215412" y="840727"/>
                </a:cubicBezTo>
                <a:cubicBezTo>
                  <a:pt x="1215412" y="873172"/>
                  <a:pt x="1200170" y="856949"/>
                  <a:pt x="1200170" y="856949"/>
                </a:cubicBezTo>
                <a:cubicBezTo>
                  <a:pt x="1177307" y="832616"/>
                  <a:pt x="1177307" y="792060"/>
                  <a:pt x="1177307" y="792060"/>
                </a:cubicBezTo>
                <a:cubicBezTo>
                  <a:pt x="1177307" y="792060"/>
                  <a:pt x="1177307" y="792060"/>
                  <a:pt x="1093478" y="646060"/>
                </a:cubicBezTo>
                <a:cubicBezTo>
                  <a:pt x="1081094" y="627809"/>
                  <a:pt x="1069187" y="608165"/>
                  <a:pt x="1057830" y="587760"/>
                </a:cubicBezTo>
                <a:lnTo>
                  <a:pt x="1046462" y="565668"/>
                </a:lnTo>
                <a:lnTo>
                  <a:pt x="1044284" y="565999"/>
                </a:lnTo>
                <a:cubicBezTo>
                  <a:pt x="1041340" y="564880"/>
                  <a:pt x="1037905" y="561896"/>
                  <a:pt x="1033980" y="555928"/>
                </a:cubicBezTo>
                <a:cubicBezTo>
                  <a:pt x="1033980" y="555928"/>
                  <a:pt x="1033980" y="553938"/>
                  <a:pt x="1034471" y="550954"/>
                </a:cubicBezTo>
                <a:lnTo>
                  <a:pt x="1036146" y="545618"/>
                </a:lnTo>
                <a:lnTo>
                  <a:pt x="1025485" y="524899"/>
                </a:lnTo>
                <a:lnTo>
                  <a:pt x="998064" y="460626"/>
                </a:lnTo>
                <a:lnTo>
                  <a:pt x="984559" y="463822"/>
                </a:lnTo>
                <a:cubicBezTo>
                  <a:pt x="971177" y="461524"/>
                  <a:pt x="971177" y="443143"/>
                  <a:pt x="971177" y="443143"/>
                </a:cubicBezTo>
                <a:cubicBezTo>
                  <a:pt x="974151" y="437015"/>
                  <a:pt x="977372" y="432164"/>
                  <a:pt x="980733" y="428367"/>
                </a:cubicBezTo>
                <a:lnTo>
                  <a:pt x="983382" y="426211"/>
                </a:lnTo>
                <a:lnTo>
                  <a:pt x="972496" y="400696"/>
                </a:lnTo>
                <a:cubicBezTo>
                  <a:pt x="942965" y="323640"/>
                  <a:pt x="925817" y="264834"/>
                  <a:pt x="925817" y="264834"/>
                </a:cubicBezTo>
                <a:close/>
                <a:moveTo>
                  <a:pt x="1065380" y="239393"/>
                </a:moveTo>
                <a:cubicBezTo>
                  <a:pt x="1093292" y="223301"/>
                  <a:pt x="1079336" y="271578"/>
                  <a:pt x="1079336" y="271578"/>
                </a:cubicBezTo>
                <a:cubicBezTo>
                  <a:pt x="1058402" y="271578"/>
                  <a:pt x="1065380" y="239393"/>
                  <a:pt x="1065380" y="239393"/>
                </a:cubicBezTo>
                <a:close/>
                <a:moveTo>
                  <a:pt x="1506168" y="167597"/>
                </a:moveTo>
                <a:cubicBezTo>
                  <a:pt x="1550364" y="199427"/>
                  <a:pt x="1542998" y="223301"/>
                  <a:pt x="1542998" y="223301"/>
                </a:cubicBezTo>
                <a:cubicBezTo>
                  <a:pt x="1506168" y="223301"/>
                  <a:pt x="1484070" y="191470"/>
                  <a:pt x="1484070" y="191470"/>
                </a:cubicBezTo>
                <a:cubicBezTo>
                  <a:pt x="1491436" y="175554"/>
                  <a:pt x="1506168" y="191469"/>
                  <a:pt x="1506168" y="191469"/>
                </a:cubicBezTo>
                <a:cubicBezTo>
                  <a:pt x="1506168" y="191469"/>
                  <a:pt x="1506168" y="191469"/>
                  <a:pt x="1506168" y="167597"/>
                </a:cubicBezTo>
                <a:close/>
                <a:moveTo>
                  <a:pt x="1223408" y="146554"/>
                </a:moveTo>
                <a:cubicBezTo>
                  <a:pt x="1230967" y="146554"/>
                  <a:pt x="1240417" y="150680"/>
                  <a:pt x="1240417" y="150680"/>
                </a:cubicBezTo>
                <a:cubicBezTo>
                  <a:pt x="1270656" y="158932"/>
                  <a:pt x="1278215" y="200194"/>
                  <a:pt x="1278215" y="200194"/>
                </a:cubicBezTo>
                <a:cubicBezTo>
                  <a:pt x="1195059" y="208447"/>
                  <a:pt x="1195059" y="167185"/>
                  <a:pt x="1195059" y="167185"/>
                </a:cubicBezTo>
                <a:cubicBezTo>
                  <a:pt x="1187499" y="150680"/>
                  <a:pt x="1217738" y="167185"/>
                  <a:pt x="1217738" y="167185"/>
                </a:cubicBezTo>
                <a:cubicBezTo>
                  <a:pt x="1210178" y="150680"/>
                  <a:pt x="1215848" y="146554"/>
                  <a:pt x="1223408" y="146554"/>
                </a:cubicBezTo>
                <a:close/>
                <a:moveTo>
                  <a:pt x="1581766" y="56189"/>
                </a:moveTo>
                <a:cubicBezTo>
                  <a:pt x="1613168" y="64080"/>
                  <a:pt x="1605317" y="95647"/>
                  <a:pt x="1605317" y="95647"/>
                </a:cubicBezTo>
                <a:cubicBezTo>
                  <a:pt x="1573916" y="95647"/>
                  <a:pt x="1566065" y="119321"/>
                  <a:pt x="1566065" y="119321"/>
                </a:cubicBezTo>
                <a:cubicBezTo>
                  <a:pt x="1573916" y="103538"/>
                  <a:pt x="1550365" y="79863"/>
                  <a:pt x="1550365" y="79863"/>
                </a:cubicBezTo>
                <a:cubicBezTo>
                  <a:pt x="1566065" y="87755"/>
                  <a:pt x="1581766" y="56189"/>
                  <a:pt x="1581766" y="56189"/>
                </a:cubicBezTo>
                <a:close/>
                <a:moveTo>
                  <a:pt x="115145" y="191929"/>
                </a:moveTo>
                <a:lnTo>
                  <a:pt x="117000" y="192680"/>
                </a:lnTo>
                <a:lnTo>
                  <a:pt x="117907" y="195253"/>
                </a:lnTo>
                <a:close/>
                <a:moveTo>
                  <a:pt x="774713" y="78470"/>
                </a:moveTo>
                <a:cubicBezTo>
                  <a:pt x="774713" y="78470"/>
                  <a:pt x="744654" y="127345"/>
                  <a:pt x="752169" y="143637"/>
                </a:cubicBezTo>
                <a:cubicBezTo>
                  <a:pt x="752169" y="143637"/>
                  <a:pt x="767199" y="176220"/>
                  <a:pt x="782229" y="184366"/>
                </a:cubicBezTo>
                <a:cubicBezTo>
                  <a:pt x="782229" y="184366"/>
                  <a:pt x="767199" y="241387"/>
                  <a:pt x="797258" y="273971"/>
                </a:cubicBezTo>
                <a:cubicBezTo>
                  <a:pt x="797258" y="273971"/>
                  <a:pt x="827318" y="298409"/>
                  <a:pt x="864893" y="265825"/>
                </a:cubicBezTo>
                <a:cubicBezTo>
                  <a:pt x="864893" y="265825"/>
                  <a:pt x="887438" y="257679"/>
                  <a:pt x="887438" y="273971"/>
                </a:cubicBezTo>
                <a:cubicBezTo>
                  <a:pt x="887438" y="273971"/>
                  <a:pt x="812288" y="330992"/>
                  <a:pt x="759684" y="257679"/>
                </a:cubicBezTo>
                <a:cubicBezTo>
                  <a:pt x="789743" y="273971"/>
                  <a:pt x="789743" y="273971"/>
                  <a:pt x="789743" y="273971"/>
                </a:cubicBezTo>
                <a:cubicBezTo>
                  <a:pt x="789743" y="273971"/>
                  <a:pt x="767199" y="233242"/>
                  <a:pt x="774714" y="200658"/>
                </a:cubicBezTo>
                <a:cubicBezTo>
                  <a:pt x="782229" y="168075"/>
                  <a:pt x="692049" y="159929"/>
                  <a:pt x="774713" y="78470"/>
                </a:cubicBezTo>
                <a:close/>
                <a:moveTo>
                  <a:pt x="909208" y="34403"/>
                </a:moveTo>
                <a:cubicBezTo>
                  <a:pt x="931962" y="29386"/>
                  <a:pt x="956614" y="27380"/>
                  <a:pt x="964199" y="39419"/>
                </a:cubicBezTo>
                <a:cubicBezTo>
                  <a:pt x="964199" y="39419"/>
                  <a:pt x="964199" y="47445"/>
                  <a:pt x="956614" y="47445"/>
                </a:cubicBezTo>
                <a:cubicBezTo>
                  <a:pt x="956614" y="47445"/>
                  <a:pt x="941444" y="23367"/>
                  <a:pt x="873179" y="47445"/>
                </a:cubicBezTo>
                <a:cubicBezTo>
                  <a:pt x="873179" y="47445"/>
                  <a:pt x="850424" y="55471"/>
                  <a:pt x="835253" y="87576"/>
                </a:cubicBezTo>
                <a:cubicBezTo>
                  <a:pt x="835253" y="87576"/>
                  <a:pt x="820084" y="127706"/>
                  <a:pt x="827669" y="183889"/>
                </a:cubicBezTo>
                <a:cubicBezTo>
                  <a:pt x="827669" y="183889"/>
                  <a:pt x="827669" y="245339"/>
                  <a:pt x="893726" y="239194"/>
                </a:cubicBezTo>
                <a:lnTo>
                  <a:pt x="922989" y="232767"/>
                </a:lnTo>
                <a:lnTo>
                  <a:pt x="904882" y="224787"/>
                </a:lnTo>
                <a:cubicBezTo>
                  <a:pt x="904882" y="224787"/>
                  <a:pt x="912398" y="216617"/>
                  <a:pt x="942457" y="192107"/>
                </a:cubicBezTo>
                <a:cubicBezTo>
                  <a:pt x="949972" y="200277"/>
                  <a:pt x="949972" y="200277"/>
                  <a:pt x="949972" y="200277"/>
                </a:cubicBezTo>
                <a:cubicBezTo>
                  <a:pt x="949972" y="200277"/>
                  <a:pt x="957487" y="175767"/>
                  <a:pt x="957487" y="151257"/>
                </a:cubicBezTo>
                <a:cubicBezTo>
                  <a:pt x="957487" y="151257"/>
                  <a:pt x="963123" y="149215"/>
                  <a:pt x="969699" y="145130"/>
                </a:cubicBezTo>
                <a:lnTo>
                  <a:pt x="985007" y="129363"/>
                </a:lnTo>
                <a:lnTo>
                  <a:pt x="973110" y="127336"/>
                </a:lnTo>
                <a:cubicBezTo>
                  <a:pt x="973110" y="127336"/>
                  <a:pt x="957865" y="102984"/>
                  <a:pt x="965487" y="94867"/>
                </a:cubicBezTo>
                <a:cubicBezTo>
                  <a:pt x="965487" y="94867"/>
                  <a:pt x="950243" y="78633"/>
                  <a:pt x="957865" y="62399"/>
                </a:cubicBezTo>
                <a:cubicBezTo>
                  <a:pt x="957865" y="62399"/>
                  <a:pt x="959771" y="56311"/>
                  <a:pt x="966440" y="53267"/>
                </a:cubicBezTo>
                <a:cubicBezTo>
                  <a:pt x="973110" y="50224"/>
                  <a:pt x="984543" y="50224"/>
                  <a:pt x="1003599" y="62399"/>
                </a:cubicBezTo>
                <a:cubicBezTo>
                  <a:pt x="1003599" y="62399"/>
                  <a:pt x="1003599" y="86750"/>
                  <a:pt x="1072198" y="78633"/>
                </a:cubicBezTo>
                <a:cubicBezTo>
                  <a:pt x="1209400" y="78633"/>
                  <a:pt x="1209400" y="78633"/>
                  <a:pt x="1209400" y="78633"/>
                </a:cubicBezTo>
                <a:cubicBezTo>
                  <a:pt x="1209400" y="78633"/>
                  <a:pt x="1270379" y="54282"/>
                  <a:pt x="1293246" y="38048"/>
                </a:cubicBezTo>
                <a:cubicBezTo>
                  <a:pt x="1293246" y="38048"/>
                  <a:pt x="1338979" y="13697"/>
                  <a:pt x="1369469" y="13697"/>
                </a:cubicBezTo>
                <a:cubicBezTo>
                  <a:pt x="1369469" y="13697"/>
                  <a:pt x="1415203" y="-10654"/>
                  <a:pt x="1453314" y="5580"/>
                </a:cubicBezTo>
                <a:cubicBezTo>
                  <a:pt x="1453314" y="5580"/>
                  <a:pt x="1483803" y="13697"/>
                  <a:pt x="1483803" y="46165"/>
                </a:cubicBezTo>
                <a:cubicBezTo>
                  <a:pt x="1483803" y="46165"/>
                  <a:pt x="1468559" y="94868"/>
                  <a:pt x="1445692" y="86750"/>
                </a:cubicBezTo>
                <a:cubicBezTo>
                  <a:pt x="1445692" y="86750"/>
                  <a:pt x="1415203" y="102985"/>
                  <a:pt x="1430447" y="127336"/>
                </a:cubicBezTo>
                <a:cubicBezTo>
                  <a:pt x="1430447" y="127336"/>
                  <a:pt x="1453314" y="200390"/>
                  <a:pt x="1506670" y="240975"/>
                </a:cubicBezTo>
                <a:cubicBezTo>
                  <a:pt x="1537160" y="281560"/>
                  <a:pt x="1537160" y="281560"/>
                  <a:pt x="1537160" y="281560"/>
                </a:cubicBezTo>
                <a:cubicBezTo>
                  <a:pt x="1537160" y="281560"/>
                  <a:pt x="1598138" y="346497"/>
                  <a:pt x="1613383" y="378965"/>
                </a:cubicBezTo>
                <a:cubicBezTo>
                  <a:pt x="1613383" y="378965"/>
                  <a:pt x="1628628" y="387082"/>
                  <a:pt x="1636250" y="411433"/>
                </a:cubicBezTo>
                <a:cubicBezTo>
                  <a:pt x="1636250" y="411433"/>
                  <a:pt x="1704851" y="460135"/>
                  <a:pt x="1712473" y="484487"/>
                </a:cubicBezTo>
                <a:cubicBezTo>
                  <a:pt x="1712473" y="484487"/>
                  <a:pt x="1735340" y="443901"/>
                  <a:pt x="1758207" y="476369"/>
                </a:cubicBezTo>
                <a:cubicBezTo>
                  <a:pt x="1758207" y="476369"/>
                  <a:pt x="1796319" y="508838"/>
                  <a:pt x="1773452" y="525072"/>
                </a:cubicBezTo>
                <a:cubicBezTo>
                  <a:pt x="1765829" y="533189"/>
                  <a:pt x="1765829" y="533189"/>
                  <a:pt x="1765829" y="533189"/>
                </a:cubicBezTo>
                <a:cubicBezTo>
                  <a:pt x="1895409" y="663061"/>
                  <a:pt x="1895409" y="663061"/>
                  <a:pt x="1895409" y="663061"/>
                </a:cubicBezTo>
                <a:cubicBezTo>
                  <a:pt x="1895409" y="663061"/>
                  <a:pt x="2078344" y="784817"/>
                  <a:pt x="2101211" y="801051"/>
                </a:cubicBezTo>
                <a:cubicBezTo>
                  <a:pt x="2101211" y="801051"/>
                  <a:pt x="2124078" y="817285"/>
                  <a:pt x="2131700" y="841636"/>
                </a:cubicBezTo>
                <a:cubicBezTo>
                  <a:pt x="2131700" y="841636"/>
                  <a:pt x="2155044" y="785705"/>
                  <a:pt x="2186411" y="788035"/>
                </a:cubicBezTo>
                <a:lnTo>
                  <a:pt x="2194014" y="790716"/>
                </a:lnTo>
                <a:lnTo>
                  <a:pt x="2219883" y="764413"/>
                </a:lnTo>
                <a:cubicBezTo>
                  <a:pt x="2228660" y="757749"/>
                  <a:pt x="2237020" y="753561"/>
                  <a:pt x="2244901" y="751276"/>
                </a:cubicBezTo>
                <a:cubicBezTo>
                  <a:pt x="2292191" y="737568"/>
                  <a:pt x="2322285" y="792401"/>
                  <a:pt x="2322285" y="792401"/>
                </a:cubicBezTo>
                <a:cubicBezTo>
                  <a:pt x="2352856" y="857388"/>
                  <a:pt x="2322285" y="914252"/>
                  <a:pt x="2322285" y="914252"/>
                </a:cubicBezTo>
                <a:cubicBezTo>
                  <a:pt x="2291714" y="954869"/>
                  <a:pt x="2253500" y="930499"/>
                  <a:pt x="2253500" y="930499"/>
                </a:cubicBezTo>
                <a:cubicBezTo>
                  <a:pt x="2222928" y="914252"/>
                  <a:pt x="2238214" y="906129"/>
                  <a:pt x="2238214" y="906129"/>
                </a:cubicBezTo>
                <a:cubicBezTo>
                  <a:pt x="2284071" y="954869"/>
                  <a:pt x="2306999" y="906129"/>
                  <a:pt x="2306999" y="906129"/>
                </a:cubicBezTo>
                <a:cubicBezTo>
                  <a:pt x="2337570" y="841141"/>
                  <a:pt x="2299356" y="800524"/>
                  <a:pt x="2299356" y="800524"/>
                </a:cubicBezTo>
                <a:cubicBezTo>
                  <a:pt x="2268785" y="743660"/>
                  <a:pt x="2200000" y="792401"/>
                  <a:pt x="2200000" y="792401"/>
                </a:cubicBezTo>
                <a:lnTo>
                  <a:pt x="2199472" y="792641"/>
                </a:lnTo>
                <a:lnTo>
                  <a:pt x="2200301" y="792934"/>
                </a:lnTo>
                <a:cubicBezTo>
                  <a:pt x="2200301" y="792934"/>
                  <a:pt x="2207924" y="809168"/>
                  <a:pt x="2207924" y="825402"/>
                </a:cubicBezTo>
                <a:cubicBezTo>
                  <a:pt x="2192679" y="833519"/>
                  <a:pt x="2192679" y="833519"/>
                  <a:pt x="2192679" y="833519"/>
                </a:cubicBezTo>
                <a:cubicBezTo>
                  <a:pt x="2192679" y="833519"/>
                  <a:pt x="2162190" y="890339"/>
                  <a:pt x="2154567" y="890338"/>
                </a:cubicBezTo>
                <a:cubicBezTo>
                  <a:pt x="2154567" y="890338"/>
                  <a:pt x="2162190" y="906573"/>
                  <a:pt x="2177434" y="939041"/>
                </a:cubicBezTo>
                <a:cubicBezTo>
                  <a:pt x="2177434" y="939041"/>
                  <a:pt x="2207924" y="1003977"/>
                  <a:pt x="2230790" y="1060797"/>
                </a:cubicBezTo>
                <a:cubicBezTo>
                  <a:pt x="2230790" y="1060797"/>
                  <a:pt x="2246035" y="1101382"/>
                  <a:pt x="2261280" y="1150085"/>
                </a:cubicBezTo>
                <a:cubicBezTo>
                  <a:pt x="2261280" y="1150085"/>
                  <a:pt x="2284147" y="1239372"/>
                  <a:pt x="2345125" y="1312426"/>
                </a:cubicBezTo>
                <a:cubicBezTo>
                  <a:pt x="2345125" y="1312426"/>
                  <a:pt x="2352748" y="1336777"/>
                  <a:pt x="2367992" y="1353011"/>
                </a:cubicBezTo>
                <a:cubicBezTo>
                  <a:pt x="2367992" y="1353011"/>
                  <a:pt x="2398481" y="1377362"/>
                  <a:pt x="2413726" y="1426064"/>
                </a:cubicBezTo>
                <a:cubicBezTo>
                  <a:pt x="2413726" y="1426064"/>
                  <a:pt x="2421348" y="1450416"/>
                  <a:pt x="2436593" y="1474767"/>
                </a:cubicBezTo>
                <a:cubicBezTo>
                  <a:pt x="2436593" y="1474767"/>
                  <a:pt x="2421348" y="1474767"/>
                  <a:pt x="2398481" y="1442299"/>
                </a:cubicBezTo>
                <a:cubicBezTo>
                  <a:pt x="2398481" y="1442299"/>
                  <a:pt x="2367992" y="1426065"/>
                  <a:pt x="2352748" y="1401713"/>
                </a:cubicBezTo>
                <a:cubicBezTo>
                  <a:pt x="2352748" y="1401713"/>
                  <a:pt x="2276524" y="1239372"/>
                  <a:pt x="2253658" y="1190670"/>
                </a:cubicBezTo>
                <a:cubicBezTo>
                  <a:pt x="2253658" y="1190670"/>
                  <a:pt x="2252705" y="1190162"/>
                  <a:pt x="2250918" y="1188133"/>
                </a:cubicBezTo>
                <a:lnTo>
                  <a:pt x="2243981" y="1177676"/>
                </a:lnTo>
                <a:lnTo>
                  <a:pt x="2231054" y="1164517"/>
                </a:lnTo>
                <a:cubicBezTo>
                  <a:pt x="2217733" y="1152364"/>
                  <a:pt x="2200604" y="1140210"/>
                  <a:pt x="2185379" y="1140210"/>
                </a:cubicBezTo>
                <a:cubicBezTo>
                  <a:pt x="2185379" y="1140210"/>
                  <a:pt x="2198225" y="1117422"/>
                  <a:pt x="2214283" y="1119701"/>
                </a:cubicBezTo>
                <a:lnTo>
                  <a:pt x="2223741" y="1126698"/>
                </a:lnTo>
                <a:lnTo>
                  <a:pt x="2215546" y="1101382"/>
                </a:lnTo>
                <a:cubicBezTo>
                  <a:pt x="2215546" y="1101382"/>
                  <a:pt x="2185057" y="1012094"/>
                  <a:pt x="2154567" y="971509"/>
                </a:cubicBezTo>
                <a:cubicBezTo>
                  <a:pt x="2154567" y="971509"/>
                  <a:pt x="2124078" y="939041"/>
                  <a:pt x="2131700" y="906573"/>
                </a:cubicBezTo>
                <a:cubicBezTo>
                  <a:pt x="2131700" y="906573"/>
                  <a:pt x="2154567" y="882221"/>
                  <a:pt x="2101211" y="849753"/>
                </a:cubicBezTo>
                <a:cubicBezTo>
                  <a:pt x="2101211" y="849753"/>
                  <a:pt x="2024988" y="825402"/>
                  <a:pt x="2002121" y="792934"/>
                </a:cubicBezTo>
                <a:cubicBezTo>
                  <a:pt x="2002121" y="792934"/>
                  <a:pt x="1910653" y="727997"/>
                  <a:pt x="1880164" y="695529"/>
                </a:cubicBezTo>
                <a:cubicBezTo>
                  <a:pt x="1880164" y="695529"/>
                  <a:pt x="1773451" y="573774"/>
                  <a:pt x="1735340" y="541306"/>
                </a:cubicBezTo>
                <a:cubicBezTo>
                  <a:pt x="1735340" y="541306"/>
                  <a:pt x="1575271" y="370848"/>
                  <a:pt x="1521915" y="338380"/>
                </a:cubicBezTo>
                <a:cubicBezTo>
                  <a:pt x="1521915" y="338380"/>
                  <a:pt x="1483803" y="289677"/>
                  <a:pt x="1476181" y="265326"/>
                </a:cubicBezTo>
                <a:cubicBezTo>
                  <a:pt x="1476181" y="265326"/>
                  <a:pt x="1476181" y="232858"/>
                  <a:pt x="1445692" y="224741"/>
                </a:cubicBezTo>
                <a:cubicBezTo>
                  <a:pt x="1445692" y="224741"/>
                  <a:pt x="1392336" y="143570"/>
                  <a:pt x="1338979" y="127336"/>
                </a:cubicBezTo>
                <a:cubicBezTo>
                  <a:pt x="1338979" y="127336"/>
                  <a:pt x="1255134" y="111102"/>
                  <a:pt x="1186533" y="135453"/>
                </a:cubicBezTo>
                <a:cubicBezTo>
                  <a:pt x="1186533" y="135453"/>
                  <a:pt x="1102688" y="143570"/>
                  <a:pt x="1087443" y="143570"/>
                </a:cubicBezTo>
                <a:cubicBezTo>
                  <a:pt x="1087443" y="143570"/>
                  <a:pt x="1026466" y="159804"/>
                  <a:pt x="1003599" y="135453"/>
                </a:cubicBezTo>
                <a:cubicBezTo>
                  <a:pt x="1003599" y="135453"/>
                  <a:pt x="1001693" y="133423"/>
                  <a:pt x="996930" y="131394"/>
                </a:cubicBezTo>
                <a:lnTo>
                  <a:pt x="989253" y="130086"/>
                </a:lnTo>
                <a:lnTo>
                  <a:pt x="992244" y="135939"/>
                </a:lnTo>
                <a:cubicBezTo>
                  <a:pt x="993183" y="143087"/>
                  <a:pt x="991304" y="155342"/>
                  <a:pt x="980032" y="175767"/>
                </a:cubicBezTo>
                <a:cubicBezTo>
                  <a:pt x="957487" y="200277"/>
                  <a:pt x="957487" y="200277"/>
                  <a:pt x="957487" y="200277"/>
                </a:cubicBezTo>
                <a:cubicBezTo>
                  <a:pt x="957487" y="200277"/>
                  <a:pt x="949972" y="216617"/>
                  <a:pt x="987547" y="224787"/>
                </a:cubicBezTo>
                <a:cubicBezTo>
                  <a:pt x="987547" y="224787"/>
                  <a:pt x="1002577" y="241127"/>
                  <a:pt x="980032" y="241127"/>
                </a:cubicBezTo>
                <a:cubicBezTo>
                  <a:pt x="980032" y="241127"/>
                  <a:pt x="972517" y="249297"/>
                  <a:pt x="957487" y="249297"/>
                </a:cubicBezTo>
                <a:cubicBezTo>
                  <a:pt x="957487" y="249297"/>
                  <a:pt x="949972" y="245212"/>
                  <a:pt x="939639" y="240105"/>
                </a:cubicBezTo>
                <a:lnTo>
                  <a:pt x="934427" y="237808"/>
                </a:lnTo>
                <a:lnTo>
                  <a:pt x="933859" y="240072"/>
                </a:lnTo>
                <a:cubicBezTo>
                  <a:pt x="933859" y="240072"/>
                  <a:pt x="865594" y="264150"/>
                  <a:pt x="827669" y="224019"/>
                </a:cubicBezTo>
                <a:cubicBezTo>
                  <a:pt x="827669" y="224019"/>
                  <a:pt x="804914" y="199941"/>
                  <a:pt x="804914" y="167837"/>
                </a:cubicBezTo>
                <a:cubicBezTo>
                  <a:pt x="804914" y="167837"/>
                  <a:pt x="812499" y="159811"/>
                  <a:pt x="812499" y="167837"/>
                </a:cubicBezTo>
                <a:cubicBezTo>
                  <a:pt x="812499" y="167837"/>
                  <a:pt x="812499" y="191915"/>
                  <a:pt x="827669" y="207967"/>
                </a:cubicBezTo>
                <a:cubicBezTo>
                  <a:pt x="827669" y="207967"/>
                  <a:pt x="789744" y="71523"/>
                  <a:pt x="865594" y="47445"/>
                </a:cubicBezTo>
                <a:cubicBezTo>
                  <a:pt x="865594" y="47445"/>
                  <a:pt x="886452" y="39419"/>
                  <a:pt x="909208" y="34403"/>
                </a:cubicBezTo>
                <a:close/>
                <a:moveTo>
                  <a:pt x="1139" y="28554"/>
                </a:moveTo>
                <a:lnTo>
                  <a:pt x="13446" y="26890"/>
                </a:lnTo>
                <a:lnTo>
                  <a:pt x="13211" y="54930"/>
                </a:lnTo>
                <a:cubicBezTo>
                  <a:pt x="13211" y="54930"/>
                  <a:pt x="13092" y="56829"/>
                  <a:pt x="12854" y="60201"/>
                </a:cubicBezTo>
                <a:lnTo>
                  <a:pt x="12254" y="68094"/>
                </a:lnTo>
                <a:lnTo>
                  <a:pt x="0" y="53345"/>
                </a:lnTo>
                <a:close/>
                <a:moveTo>
                  <a:pt x="100618" y="15103"/>
                </a:moveTo>
                <a:lnTo>
                  <a:pt x="101526" y="20112"/>
                </a:lnTo>
                <a:cubicBezTo>
                  <a:pt x="103193" y="26569"/>
                  <a:pt x="104621" y="30621"/>
                  <a:pt x="104621" y="30621"/>
                </a:cubicBezTo>
                <a:cubicBezTo>
                  <a:pt x="104621" y="46827"/>
                  <a:pt x="142709" y="71136"/>
                  <a:pt x="142709" y="71136"/>
                </a:cubicBezTo>
                <a:cubicBezTo>
                  <a:pt x="157943" y="71136"/>
                  <a:pt x="218883" y="79239"/>
                  <a:pt x="218883" y="79239"/>
                </a:cubicBezTo>
                <a:cubicBezTo>
                  <a:pt x="241736" y="71136"/>
                  <a:pt x="256970" y="103548"/>
                  <a:pt x="256970" y="103548"/>
                </a:cubicBezTo>
                <a:cubicBezTo>
                  <a:pt x="279822" y="95445"/>
                  <a:pt x="295058" y="103548"/>
                  <a:pt x="295058" y="103548"/>
                </a:cubicBezTo>
                <a:cubicBezTo>
                  <a:pt x="310292" y="127857"/>
                  <a:pt x="317910" y="127857"/>
                  <a:pt x="317910" y="127857"/>
                </a:cubicBezTo>
                <a:cubicBezTo>
                  <a:pt x="348380" y="119754"/>
                  <a:pt x="378850" y="127857"/>
                  <a:pt x="378850" y="127857"/>
                </a:cubicBezTo>
                <a:cubicBezTo>
                  <a:pt x="401702" y="135960"/>
                  <a:pt x="432171" y="127857"/>
                  <a:pt x="432171" y="127857"/>
                </a:cubicBezTo>
                <a:cubicBezTo>
                  <a:pt x="455024" y="127857"/>
                  <a:pt x="683549" y="127857"/>
                  <a:pt x="683549" y="127857"/>
                </a:cubicBezTo>
                <a:cubicBezTo>
                  <a:pt x="744488" y="144062"/>
                  <a:pt x="729253" y="184578"/>
                  <a:pt x="729253" y="184578"/>
                </a:cubicBezTo>
                <a:cubicBezTo>
                  <a:pt x="698782" y="184578"/>
                  <a:pt x="325528" y="184577"/>
                  <a:pt x="325528" y="184577"/>
                </a:cubicBezTo>
                <a:cubicBezTo>
                  <a:pt x="165560" y="176474"/>
                  <a:pt x="135091" y="152166"/>
                  <a:pt x="135091" y="152166"/>
                </a:cubicBezTo>
                <a:cubicBezTo>
                  <a:pt x="112239" y="140011"/>
                  <a:pt x="102717" y="148114"/>
                  <a:pt x="98908" y="159256"/>
                </a:cubicBezTo>
                <a:lnTo>
                  <a:pt x="97321" y="170478"/>
                </a:lnTo>
                <a:lnTo>
                  <a:pt x="27633" y="86604"/>
                </a:lnTo>
                <a:lnTo>
                  <a:pt x="29398" y="67084"/>
                </a:lnTo>
                <a:lnTo>
                  <a:pt x="30094" y="2463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Tree>
    <p:extLst>
      <p:ext uri="{BB962C8B-B14F-4D97-AF65-F5344CB8AC3E}">
        <p14:creationId xmlns:p14="http://schemas.microsoft.com/office/powerpoint/2010/main" val="2495018948"/>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640" userDrawn="1">
          <p15:clr>
            <a:srgbClr val="FBAE40"/>
          </p15:clr>
        </p15:guide>
        <p15:guide id="3" orient="horz" pos="3861" userDrawn="1">
          <p15:clr>
            <a:srgbClr val="FBAE40"/>
          </p15:clr>
        </p15:guide>
        <p15:guide id="4" orient="horz" pos="3929" userDrawn="1">
          <p15:clr>
            <a:srgbClr val="FBAE40"/>
          </p15:clr>
        </p15:guide>
        <p15:guide id="5" pos="3840" userDrawn="1">
          <p15:clr>
            <a:srgbClr val="FBAE40"/>
          </p15:clr>
        </p15:guide>
        <p15:guide id="6" pos="415" userDrawn="1">
          <p15:clr>
            <a:srgbClr val="FBAE40"/>
          </p15:clr>
        </p15:guide>
        <p15:guide id="7" pos="7265" userDrawn="1">
          <p15:clr>
            <a:srgbClr val="FBAE40"/>
          </p15:clr>
        </p15:guide>
        <p15:guide id="8"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solidFill>
          <a:schemeClr val="accent2"/>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5C2C15-1ED0-7A70-09C5-DE85C278F029}"/>
              </a:ext>
            </a:extLst>
          </p:cNvPr>
          <p:cNvSpPr/>
          <p:nvPr userDrawn="1"/>
        </p:nvSpPr>
        <p:spPr>
          <a:xfrm>
            <a:off x="0" y="0"/>
            <a:ext cx="12192000" cy="6845300"/>
          </a:xfrm>
          <a:prstGeom prst="rect">
            <a:avLst/>
          </a:prstGeom>
          <a:blipFill>
            <a:blip r:embed="rId4" cstate="email">
              <a:alphaModFix amt="2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ACA9D0B7-52FC-D157-8EFF-A779BA0216D6}"/>
              </a:ext>
            </a:extLst>
          </p:cNvPr>
          <p:cNvSpPr/>
          <p:nvPr userDrawn="1"/>
        </p:nvSpPr>
        <p:spPr>
          <a:xfrm>
            <a:off x="0" y="1600200"/>
            <a:ext cx="12192000" cy="3657600"/>
          </a:xfrm>
          <a:prstGeom prst="rect">
            <a:avLst/>
          </a:prstGeom>
          <a:solidFill>
            <a:schemeClr val="bg1">
              <a:lumMod val="8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A09CF95A-47CB-144E-CBA3-01F32190A129}"/>
              </a:ext>
            </a:extLst>
          </p:cNvPr>
          <p:cNvGrpSpPr/>
          <p:nvPr userDrawn="1"/>
        </p:nvGrpSpPr>
        <p:grpSpPr>
          <a:xfrm>
            <a:off x="21772" y="1372856"/>
            <a:ext cx="1330036" cy="4113544"/>
            <a:chOff x="0" y="1372856"/>
            <a:chExt cx="1330036" cy="4113544"/>
          </a:xfrm>
        </p:grpSpPr>
        <p:sp>
          <p:nvSpPr>
            <p:cNvPr id="5" name="矩形 4">
              <a:extLst>
                <a:ext uri="{FF2B5EF4-FFF2-40B4-BE49-F238E27FC236}">
                  <a16:creationId xmlns:a16="http://schemas.microsoft.com/office/drawing/2014/main" id="{81FF9EB5-813A-12B4-32E9-43D31B0F09CC}"/>
                </a:ext>
              </a:extLst>
            </p:cNvPr>
            <p:cNvSpPr/>
            <p:nvPr/>
          </p:nvSpPr>
          <p:spPr>
            <a:xfrm>
              <a:off x="0" y="1600200"/>
              <a:ext cx="1330036" cy="3657600"/>
            </a:xfrm>
            <a:prstGeom prst="rect">
              <a:avLst/>
            </a:prstGeom>
            <a:solidFill>
              <a:schemeClr val="accent1"/>
            </a:solidFill>
            <a:ln w="25400" cap="rnd">
              <a:gradFill flip="none" rotWithShape="1">
                <a:gsLst>
                  <a:gs pos="0">
                    <a:schemeClr val="accent4"/>
                  </a:gs>
                  <a:gs pos="35000">
                    <a:schemeClr val="accent5"/>
                  </a:gs>
                  <a:gs pos="15000">
                    <a:schemeClr val="accent5"/>
                  </a:gs>
                  <a:gs pos="50000">
                    <a:schemeClr val="accent4"/>
                  </a:gs>
                  <a:gs pos="100000">
                    <a:schemeClr val="accent4"/>
                  </a:gs>
                  <a:gs pos="85000">
                    <a:schemeClr val="accent5"/>
                  </a:gs>
                  <a:gs pos="65000">
                    <a:schemeClr val="accent5"/>
                  </a:gs>
                </a:gsLst>
                <a:lin ang="2700000" scaled="1"/>
                <a:tileRect/>
              </a:gra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solidFill>
                    <a:srgbClr val="FFFFFF"/>
                  </a:solidFill>
                  <a:latin typeface="+mj-ea"/>
                  <a:ea typeface="+mj-ea"/>
                </a:rPr>
                <a:t>目</a:t>
              </a:r>
              <a:endParaRPr kumimoji="1" lang="en-US" altLang="zh-CN" sz="3200" dirty="0">
                <a:solidFill>
                  <a:srgbClr val="FFFFFF"/>
                </a:solidFill>
                <a:latin typeface="+mj-ea"/>
                <a:ea typeface="+mj-ea"/>
              </a:endParaRPr>
            </a:p>
            <a:p>
              <a:pPr algn="ctr"/>
              <a:endParaRPr kumimoji="1" lang="en-US" altLang="zh-CN" sz="3200" dirty="0">
                <a:solidFill>
                  <a:srgbClr val="FFFFFF"/>
                </a:solidFill>
                <a:latin typeface="+mj-ea"/>
                <a:ea typeface="+mj-ea"/>
              </a:endParaRPr>
            </a:p>
            <a:p>
              <a:pPr algn="ctr"/>
              <a:r>
                <a:rPr kumimoji="1" lang="zh-CN" altLang="en-US" sz="3200" dirty="0">
                  <a:solidFill>
                    <a:srgbClr val="FFFFFF"/>
                  </a:solidFill>
                  <a:latin typeface="+mj-ea"/>
                  <a:ea typeface="+mj-ea"/>
                </a:rPr>
                <a:t>录</a:t>
              </a:r>
              <a:endParaRPr kumimoji="1" lang="en-US" altLang="zh-CN" sz="3200" dirty="0">
                <a:solidFill>
                  <a:srgbClr val="FFFFFF"/>
                </a:solidFill>
                <a:latin typeface="+mj-ea"/>
                <a:ea typeface="+mj-ea"/>
              </a:endParaRPr>
            </a:p>
          </p:txBody>
        </p:sp>
        <p:sp>
          <p:nvSpPr>
            <p:cNvPr id="10" name="任意多边形: 形状 9">
              <a:extLst>
                <a:ext uri="{FF2B5EF4-FFF2-40B4-BE49-F238E27FC236}">
                  <a16:creationId xmlns:a16="http://schemas.microsoft.com/office/drawing/2014/main" id="{3734CB94-C303-8CBA-0834-7163AEF44637}"/>
                </a:ext>
              </a:extLst>
            </p:cNvPr>
            <p:cNvSpPr/>
            <p:nvPr>
              <p:custDataLst>
                <p:tags r:id="rId1"/>
              </p:custDataLst>
            </p:nvPr>
          </p:nvSpPr>
          <p:spPr>
            <a:xfrm rot="16200000">
              <a:off x="556161" y="1120907"/>
              <a:ext cx="217714" cy="721612"/>
            </a:xfrm>
            <a:custGeom>
              <a:avLst/>
              <a:gdLst>
                <a:gd name="connsiteX0" fmla="*/ 0 w 3048000"/>
                <a:gd name="connsiteY0" fmla="*/ 0 h 6858000"/>
                <a:gd name="connsiteX1" fmla="*/ 3048000 w 3048000"/>
                <a:gd name="connsiteY1" fmla="*/ 3429000 h 6858000"/>
                <a:gd name="connsiteX2" fmla="*/ 0 w 3048000"/>
                <a:gd name="connsiteY2" fmla="*/ 6858000 h 6858000"/>
                <a:gd name="connsiteX3" fmla="*/ 0 w 304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cubicBezTo>
                    <a:pt x="0" y="1714500"/>
                    <a:pt x="3048000" y="1714500"/>
                    <a:pt x="3048000" y="3429000"/>
                  </a:cubicBezTo>
                  <a:cubicBezTo>
                    <a:pt x="3048000" y="5143500"/>
                    <a:pt x="0" y="5143500"/>
                    <a:pt x="0" y="6858000"/>
                  </a:cubicBezTo>
                  <a:lnTo>
                    <a:pt x="0" y="0"/>
                  </a:lnTo>
                  <a:close/>
                </a:path>
              </a:pathLst>
            </a:custGeom>
            <a:solidFill>
              <a:schemeClr val="accent1"/>
            </a:solidFill>
            <a:ln w="25400" cap="rnd">
              <a:gradFill flip="none" rotWithShape="1">
                <a:gsLst>
                  <a:gs pos="0">
                    <a:schemeClr val="accent4"/>
                  </a:gs>
                  <a:gs pos="35000">
                    <a:schemeClr val="accent5"/>
                  </a:gs>
                  <a:gs pos="15000">
                    <a:schemeClr val="accent5"/>
                  </a:gs>
                  <a:gs pos="50000">
                    <a:schemeClr val="accent4"/>
                  </a:gs>
                  <a:gs pos="100000">
                    <a:schemeClr val="accent4"/>
                  </a:gs>
                  <a:gs pos="85000">
                    <a:schemeClr val="accent5"/>
                  </a:gs>
                  <a:gs pos="65000">
                    <a:schemeClr val="accent5"/>
                  </a:gs>
                </a:gsLst>
                <a:lin ang="2700000" scaled="1"/>
                <a:tileRect/>
              </a:gra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任意多边形: 形状 10">
              <a:extLst>
                <a:ext uri="{FF2B5EF4-FFF2-40B4-BE49-F238E27FC236}">
                  <a16:creationId xmlns:a16="http://schemas.microsoft.com/office/drawing/2014/main" id="{EA23BCCD-4B5A-EB2D-845C-D4C79B95D046}"/>
                </a:ext>
              </a:extLst>
            </p:cNvPr>
            <p:cNvSpPr/>
            <p:nvPr>
              <p:custDataLst>
                <p:tags r:id="rId2"/>
              </p:custDataLst>
            </p:nvPr>
          </p:nvSpPr>
          <p:spPr>
            <a:xfrm rot="5400000">
              <a:off x="556161" y="5016737"/>
              <a:ext cx="217714" cy="721612"/>
            </a:xfrm>
            <a:custGeom>
              <a:avLst/>
              <a:gdLst>
                <a:gd name="connsiteX0" fmla="*/ 0 w 3048000"/>
                <a:gd name="connsiteY0" fmla="*/ 0 h 6858000"/>
                <a:gd name="connsiteX1" fmla="*/ 3048000 w 3048000"/>
                <a:gd name="connsiteY1" fmla="*/ 3429000 h 6858000"/>
                <a:gd name="connsiteX2" fmla="*/ 0 w 3048000"/>
                <a:gd name="connsiteY2" fmla="*/ 6858000 h 6858000"/>
                <a:gd name="connsiteX3" fmla="*/ 0 w 3048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cubicBezTo>
                    <a:pt x="0" y="1714500"/>
                    <a:pt x="3048000" y="1714500"/>
                    <a:pt x="3048000" y="3429000"/>
                  </a:cubicBezTo>
                  <a:cubicBezTo>
                    <a:pt x="3048000" y="5143500"/>
                    <a:pt x="0" y="5143500"/>
                    <a:pt x="0" y="6858000"/>
                  </a:cubicBezTo>
                  <a:lnTo>
                    <a:pt x="0" y="0"/>
                  </a:lnTo>
                  <a:close/>
                </a:path>
              </a:pathLst>
            </a:custGeom>
            <a:solidFill>
              <a:schemeClr val="accent1"/>
            </a:solidFill>
            <a:ln w="25400" cap="rnd">
              <a:gradFill flip="none" rotWithShape="1">
                <a:gsLst>
                  <a:gs pos="0">
                    <a:schemeClr val="accent4"/>
                  </a:gs>
                  <a:gs pos="35000">
                    <a:schemeClr val="accent5"/>
                  </a:gs>
                  <a:gs pos="15000">
                    <a:schemeClr val="accent5"/>
                  </a:gs>
                  <a:gs pos="50000">
                    <a:schemeClr val="accent4"/>
                  </a:gs>
                  <a:gs pos="100000">
                    <a:schemeClr val="accent4"/>
                  </a:gs>
                  <a:gs pos="85000">
                    <a:schemeClr val="accent5"/>
                  </a:gs>
                  <a:gs pos="65000">
                    <a:schemeClr val="accent5"/>
                  </a:gs>
                </a:gsLst>
                <a:lin ang="2700000" scaled="1"/>
                <a:tileRect/>
              </a:gra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 name="任意多边形: 形状 5">
            <a:extLst>
              <a:ext uri="{FF2B5EF4-FFF2-40B4-BE49-F238E27FC236}">
                <a16:creationId xmlns:a16="http://schemas.microsoft.com/office/drawing/2014/main" id="{698CE332-16CC-5DEB-03E3-75EBF50E943C}"/>
              </a:ext>
            </a:extLst>
          </p:cNvPr>
          <p:cNvSpPr>
            <a:spLocks/>
          </p:cNvSpPr>
          <p:nvPr userDrawn="1"/>
        </p:nvSpPr>
        <p:spPr bwMode="auto">
          <a:xfrm rot="6642050">
            <a:off x="9864872" y="231991"/>
            <a:ext cx="2436594" cy="1474768"/>
          </a:xfrm>
          <a:custGeom>
            <a:avLst/>
            <a:gdLst>
              <a:gd name="connsiteX0" fmla="*/ 2182519 w 2436594"/>
              <a:gd name="connsiteY0" fmla="*/ 938393 h 1474768"/>
              <a:gd name="connsiteX1" fmla="*/ 2215229 w 2436594"/>
              <a:gd name="connsiteY1" fmla="*/ 914023 h 1474768"/>
              <a:gd name="connsiteX2" fmla="*/ 2215229 w 2436594"/>
              <a:gd name="connsiteY2" fmla="*/ 947032 h 1474768"/>
              <a:gd name="connsiteX3" fmla="*/ 2230736 w 2436594"/>
              <a:gd name="connsiteY3" fmla="*/ 963537 h 1474768"/>
              <a:gd name="connsiteX4" fmla="*/ 2191968 w 2436594"/>
              <a:gd name="connsiteY4" fmla="*/ 955284 h 1474768"/>
              <a:gd name="connsiteX5" fmla="*/ 2182519 w 2436594"/>
              <a:gd name="connsiteY5" fmla="*/ 938393 h 1474768"/>
              <a:gd name="connsiteX6" fmla="*/ 2108619 w 2436594"/>
              <a:gd name="connsiteY6" fmla="*/ 1108777 h 1474768"/>
              <a:gd name="connsiteX7" fmla="*/ 2184745 w 2436594"/>
              <a:gd name="connsiteY7" fmla="*/ 1092272 h 1474768"/>
              <a:gd name="connsiteX8" fmla="*/ 2146682 w 2436594"/>
              <a:gd name="connsiteY8" fmla="*/ 1166544 h 1474768"/>
              <a:gd name="connsiteX9" fmla="*/ 2146682 w 2436594"/>
              <a:gd name="connsiteY9" fmla="*/ 1125282 h 1474768"/>
              <a:gd name="connsiteX10" fmla="*/ 2108619 w 2436594"/>
              <a:gd name="connsiteY10" fmla="*/ 1108777 h 1474768"/>
              <a:gd name="connsiteX11" fmla="*/ 2091173 w 2436594"/>
              <a:gd name="connsiteY11" fmla="*/ 1068598 h 1474768"/>
              <a:gd name="connsiteX12" fmla="*/ 2130425 w 2436594"/>
              <a:gd name="connsiteY12" fmla="*/ 1037032 h 1474768"/>
              <a:gd name="connsiteX13" fmla="*/ 2114724 w 2436594"/>
              <a:gd name="connsiteY13" fmla="*/ 1092274 h 1474768"/>
              <a:gd name="connsiteX14" fmla="*/ 2091173 w 2436594"/>
              <a:gd name="connsiteY14" fmla="*/ 1068598 h 1474768"/>
              <a:gd name="connsiteX15" fmla="*/ 2086470 w 2436594"/>
              <a:gd name="connsiteY15" fmla="*/ 1221908 h 1474768"/>
              <a:gd name="connsiteX16" fmla="*/ 2068079 w 2436594"/>
              <a:gd name="connsiteY16" fmla="*/ 1164343 h 1474768"/>
              <a:gd name="connsiteX17" fmla="*/ 2060437 w 2436594"/>
              <a:gd name="connsiteY17" fmla="*/ 1075080 h 1474768"/>
              <a:gd name="connsiteX18" fmla="*/ 2075722 w 2436594"/>
              <a:gd name="connsiteY18" fmla="*/ 1075080 h 1474768"/>
              <a:gd name="connsiteX19" fmla="*/ 2068079 w 2436594"/>
              <a:gd name="connsiteY19" fmla="*/ 1123769 h 1474768"/>
              <a:gd name="connsiteX20" fmla="*/ 2136865 w 2436594"/>
              <a:gd name="connsiteY20" fmla="*/ 1261721 h 1474768"/>
              <a:gd name="connsiteX21" fmla="*/ 2205650 w 2436594"/>
              <a:gd name="connsiteY21" fmla="*/ 1172458 h 1474768"/>
              <a:gd name="connsiteX22" fmla="*/ 2213293 w 2436594"/>
              <a:gd name="connsiteY22" fmla="*/ 1164343 h 1474768"/>
              <a:gd name="connsiteX23" fmla="*/ 2144508 w 2436594"/>
              <a:gd name="connsiteY23" fmla="*/ 1269836 h 1474768"/>
              <a:gd name="connsiteX24" fmla="*/ 2086470 w 2436594"/>
              <a:gd name="connsiteY24" fmla="*/ 1221908 h 1474768"/>
              <a:gd name="connsiteX25" fmla="*/ 1550364 w 2436594"/>
              <a:gd name="connsiteY25" fmla="*/ 79863 h 1474768"/>
              <a:gd name="connsiteX26" fmla="*/ 1581766 w 2436594"/>
              <a:gd name="connsiteY26" fmla="*/ 56189 h 1474768"/>
              <a:gd name="connsiteX27" fmla="*/ 1605317 w 2436594"/>
              <a:gd name="connsiteY27" fmla="*/ 95647 h 1474768"/>
              <a:gd name="connsiteX28" fmla="*/ 1566065 w 2436594"/>
              <a:gd name="connsiteY28" fmla="*/ 119322 h 1474768"/>
              <a:gd name="connsiteX29" fmla="*/ 1550364 w 2436594"/>
              <a:gd name="connsiteY29" fmla="*/ 79863 h 1474768"/>
              <a:gd name="connsiteX30" fmla="*/ 1484070 w 2436594"/>
              <a:gd name="connsiteY30" fmla="*/ 191470 h 1474768"/>
              <a:gd name="connsiteX31" fmla="*/ 1506168 w 2436594"/>
              <a:gd name="connsiteY31" fmla="*/ 191470 h 1474768"/>
              <a:gd name="connsiteX32" fmla="*/ 1506168 w 2436594"/>
              <a:gd name="connsiteY32" fmla="*/ 167596 h 1474768"/>
              <a:gd name="connsiteX33" fmla="*/ 1542998 w 2436594"/>
              <a:gd name="connsiteY33" fmla="*/ 223301 h 1474768"/>
              <a:gd name="connsiteX34" fmla="*/ 1484070 w 2436594"/>
              <a:gd name="connsiteY34" fmla="*/ 191470 h 1474768"/>
              <a:gd name="connsiteX35" fmla="*/ 1613168 w 2436594"/>
              <a:gd name="connsiteY35" fmla="*/ 752111 h 1474768"/>
              <a:gd name="connsiteX36" fmla="*/ 1658526 w 2436594"/>
              <a:gd name="connsiteY36" fmla="*/ 744313 h 1474768"/>
              <a:gd name="connsiteX37" fmla="*/ 1666085 w 2436594"/>
              <a:gd name="connsiteY37" fmla="*/ 736514 h 1474768"/>
              <a:gd name="connsiteX38" fmla="*/ 1673645 w 2436594"/>
              <a:gd name="connsiteY38" fmla="*/ 798903 h 1474768"/>
              <a:gd name="connsiteX39" fmla="*/ 1635847 w 2436594"/>
              <a:gd name="connsiteY39" fmla="*/ 783306 h 1474768"/>
              <a:gd name="connsiteX40" fmla="*/ 1613168 w 2436594"/>
              <a:gd name="connsiteY40" fmla="*/ 752111 h 1474768"/>
              <a:gd name="connsiteX41" fmla="*/ 1537798 w 2436594"/>
              <a:gd name="connsiteY41" fmla="*/ 781712 h 1474768"/>
              <a:gd name="connsiteX42" fmla="*/ 1536408 w 2436594"/>
              <a:gd name="connsiteY42" fmla="*/ 776621 h 1474768"/>
              <a:gd name="connsiteX43" fmla="*/ 1543823 w 2436594"/>
              <a:gd name="connsiteY43" fmla="*/ 751555 h 1474768"/>
              <a:gd name="connsiteX44" fmla="*/ 1595723 w 2436594"/>
              <a:gd name="connsiteY44" fmla="*/ 768265 h 1474768"/>
              <a:gd name="connsiteX45" fmla="*/ 1558651 w 2436594"/>
              <a:gd name="connsiteY45" fmla="*/ 801688 h 1474768"/>
              <a:gd name="connsiteX46" fmla="*/ 1537798 w 2436594"/>
              <a:gd name="connsiteY46" fmla="*/ 781712 h 1474768"/>
              <a:gd name="connsiteX47" fmla="*/ 1605607 w 2436594"/>
              <a:gd name="connsiteY47" fmla="*/ 1027920 h 1474768"/>
              <a:gd name="connsiteX48" fmla="*/ 1613166 w 2436594"/>
              <a:gd name="connsiteY48" fmla="*/ 962862 h 1474768"/>
              <a:gd name="connsiteX49" fmla="*/ 1590487 w 2436594"/>
              <a:gd name="connsiteY49" fmla="*/ 710763 h 1474768"/>
              <a:gd name="connsiteX50" fmla="*/ 1598047 w 2436594"/>
              <a:gd name="connsiteY50" fmla="*/ 661969 h 1474768"/>
              <a:gd name="connsiteX51" fmla="*/ 1605607 w 2436594"/>
              <a:gd name="connsiteY51" fmla="*/ 442399 h 1474768"/>
              <a:gd name="connsiteX52" fmla="*/ 1635846 w 2436594"/>
              <a:gd name="connsiteY52" fmla="*/ 499325 h 1474768"/>
              <a:gd name="connsiteX53" fmla="*/ 1628286 w 2436594"/>
              <a:gd name="connsiteY53" fmla="*/ 548119 h 1474768"/>
              <a:gd name="connsiteX54" fmla="*/ 1613167 w 2436594"/>
              <a:gd name="connsiteY54" fmla="*/ 775821 h 1474768"/>
              <a:gd name="connsiteX55" fmla="*/ 1620726 w 2436594"/>
              <a:gd name="connsiteY55" fmla="*/ 962862 h 1474768"/>
              <a:gd name="connsiteX56" fmla="*/ 1643405 w 2436594"/>
              <a:gd name="connsiteY56" fmla="*/ 1019788 h 1474768"/>
              <a:gd name="connsiteX57" fmla="*/ 1650965 w 2436594"/>
              <a:gd name="connsiteY57" fmla="*/ 1084846 h 1474768"/>
              <a:gd name="connsiteX58" fmla="*/ 1605607 w 2436594"/>
              <a:gd name="connsiteY58" fmla="*/ 1027920 h 1474768"/>
              <a:gd name="connsiteX59" fmla="*/ 1471611 w 2436594"/>
              <a:gd name="connsiteY59" fmla="*/ 842255 h 1474768"/>
              <a:gd name="connsiteX60" fmla="*/ 1475258 w 2436594"/>
              <a:gd name="connsiteY60" fmla="*/ 790650 h 1474768"/>
              <a:gd name="connsiteX61" fmla="*/ 1558078 w 2436594"/>
              <a:gd name="connsiteY61" fmla="*/ 668927 h 1474768"/>
              <a:gd name="connsiteX62" fmla="*/ 1550549 w 2436594"/>
              <a:gd name="connsiteY62" fmla="*/ 701387 h 1474768"/>
              <a:gd name="connsiteX63" fmla="*/ 1482787 w 2436594"/>
              <a:gd name="connsiteY63" fmla="*/ 806880 h 1474768"/>
              <a:gd name="connsiteX64" fmla="*/ 1550549 w 2436594"/>
              <a:gd name="connsiteY64" fmla="*/ 847454 h 1474768"/>
              <a:gd name="connsiteX65" fmla="*/ 1588195 w 2436594"/>
              <a:gd name="connsiteY65" fmla="*/ 855569 h 1474768"/>
              <a:gd name="connsiteX66" fmla="*/ 1512904 w 2436594"/>
              <a:gd name="connsiteY66" fmla="*/ 879913 h 1474768"/>
              <a:gd name="connsiteX67" fmla="*/ 1471611 w 2436594"/>
              <a:gd name="connsiteY67" fmla="*/ 842255 h 1474768"/>
              <a:gd name="connsiteX68" fmla="*/ 1196359 w 2436594"/>
              <a:gd name="connsiteY68" fmla="*/ 173504 h 1474768"/>
              <a:gd name="connsiteX69" fmla="*/ 1195059 w 2436594"/>
              <a:gd name="connsiteY69" fmla="*/ 167185 h 1474768"/>
              <a:gd name="connsiteX70" fmla="*/ 1217739 w 2436594"/>
              <a:gd name="connsiteY70" fmla="*/ 167185 h 1474768"/>
              <a:gd name="connsiteX71" fmla="*/ 1240417 w 2436594"/>
              <a:gd name="connsiteY71" fmla="*/ 150680 h 1474768"/>
              <a:gd name="connsiteX72" fmla="*/ 1278216 w 2436594"/>
              <a:gd name="connsiteY72" fmla="*/ 200194 h 1474768"/>
              <a:gd name="connsiteX73" fmla="*/ 1196359 w 2436594"/>
              <a:gd name="connsiteY73" fmla="*/ 173504 h 1474768"/>
              <a:gd name="connsiteX74" fmla="*/ 1068323 w 2436594"/>
              <a:gd name="connsiteY74" fmla="*/ 266550 h 1474768"/>
              <a:gd name="connsiteX75" fmla="*/ 1065379 w 2436594"/>
              <a:gd name="connsiteY75" fmla="*/ 239394 h 1474768"/>
              <a:gd name="connsiteX76" fmla="*/ 1079336 w 2436594"/>
              <a:gd name="connsiteY76" fmla="*/ 271579 h 1474768"/>
              <a:gd name="connsiteX77" fmla="*/ 1068323 w 2436594"/>
              <a:gd name="connsiteY77" fmla="*/ 266550 h 1474768"/>
              <a:gd name="connsiteX78" fmla="*/ 1132109 w 2436594"/>
              <a:gd name="connsiteY78" fmla="*/ 478885 h 1474768"/>
              <a:gd name="connsiteX79" fmla="*/ 1149119 w 2436594"/>
              <a:gd name="connsiteY79" fmla="*/ 434972 h 1474768"/>
              <a:gd name="connsiteX80" fmla="*/ 1194477 w 2436594"/>
              <a:gd name="connsiteY80" fmla="*/ 467651 h 1474768"/>
              <a:gd name="connsiteX81" fmla="*/ 1156679 w 2436594"/>
              <a:gd name="connsiteY81" fmla="*/ 467652 h 1474768"/>
              <a:gd name="connsiteX82" fmla="*/ 1149119 w 2436594"/>
              <a:gd name="connsiteY82" fmla="*/ 516671 h 1474768"/>
              <a:gd name="connsiteX83" fmla="*/ 1132109 w 2436594"/>
              <a:gd name="connsiteY83" fmla="*/ 478885 h 1474768"/>
              <a:gd name="connsiteX84" fmla="*/ 1103761 w 2436594"/>
              <a:gd name="connsiteY84" fmla="*/ 540810 h 1474768"/>
              <a:gd name="connsiteX85" fmla="*/ 1118415 w 2436594"/>
              <a:gd name="connsiteY85" fmla="*/ 533011 h 1474768"/>
              <a:gd name="connsiteX86" fmla="*/ 1103761 w 2436594"/>
              <a:gd name="connsiteY86" fmla="*/ 501816 h 1474768"/>
              <a:gd name="connsiteX87" fmla="*/ 1177032 w 2436594"/>
              <a:gd name="connsiteY87" fmla="*/ 564205 h 1474768"/>
              <a:gd name="connsiteX88" fmla="*/ 1103761 w 2436594"/>
              <a:gd name="connsiteY88" fmla="*/ 540810 h 1474768"/>
              <a:gd name="connsiteX89" fmla="*/ 975141 w 2436594"/>
              <a:gd name="connsiteY89" fmla="*/ 457440 h 1474768"/>
              <a:gd name="connsiteX90" fmla="*/ 971176 w 2436594"/>
              <a:gd name="connsiteY90" fmla="*/ 443142 h 1474768"/>
              <a:gd name="connsiteX91" fmla="*/ 984156 w 2436594"/>
              <a:gd name="connsiteY91" fmla="*/ 428026 h 1474768"/>
              <a:gd name="connsiteX92" fmla="*/ 972496 w 2436594"/>
              <a:gd name="connsiteY92" fmla="*/ 400696 h 1474768"/>
              <a:gd name="connsiteX93" fmla="*/ 925817 w 2436594"/>
              <a:gd name="connsiteY93" fmla="*/ 264833 h 1474768"/>
              <a:gd name="connsiteX94" fmla="*/ 941059 w 2436594"/>
              <a:gd name="connsiteY94" fmla="*/ 256723 h 1474768"/>
              <a:gd name="connsiteX95" fmla="*/ 980578 w 2436594"/>
              <a:gd name="connsiteY95" fmla="*/ 375633 h 1474768"/>
              <a:gd name="connsiteX96" fmla="*/ 997183 w 2436594"/>
              <a:gd name="connsiteY96" fmla="*/ 418938 h 1474768"/>
              <a:gd name="connsiteX97" fmla="*/ 1011817 w 2436594"/>
              <a:gd name="connsiteY97" fmla="*/ 416590 h 1474768"/>
              <a:gd name="connsiteX98" fmla="*/ 1034615 w 2436594"/>
              <a:gd name="connsiteY98" fmla="*/ 426802 h 1474768"/>
              <a:gd name="connsiteX99" fmla="*/ 1034615 w 2436594"/>
              <a:gd name="connsiteY99" fmla="*/ 467652 h 1474768"/>
              <a:gd name="connsiteX100" fmla="*/ 1012808 w 2436594"/>
              <a:gd name="connsiteY100" fmla="*/ 454376 h 1474768"/>
              <a:gd name="connsiteX101" fmla="*/ 1011274 w 2436594"/>
              <a:gd name="connsiteY101" fmla="*/ 455003 h 1474768"/>
              <a:gd name="connsiteX102" fmla="*/ 1021213 w 2436594"/>
              <a:gd name="connsiteY102" fmla="*/ 480255 h 1474768"/>
              <a:gd name="connsiteX103" fmla="*/ 1034632 w 2436594"/>
              <a:gd name="connsiteY103" fmla="*/ 513819 h 1474768"/>
              <a:gd name="connsiteX104" fmla="*/ 1042861 w 2436594"/>
              <a:gd name="connsiteY104" fmla="*/ 534197 h 1474768"/>
              <a:gd name="connsiteX105" fmla="*/ 1047228 w 2436594"/>
              <a:gd name="connsiteY105" fmla="*/ 529071 h 1474768"/>
              <a:gd name="connsiteX106" fmla="*/ 1065383 w 2436594"/>
              <a:gd name="connsiteY106" fmla="*/ 524098 h 1474768"/>
              <a:gd name="connsiteX107" fmla="*/ 1057533 w 2436594"/>
              <a:gd name="connsiteY107" fmla="*/ 555929 h 1474768"/>
              <a:gd name="connsiteX108" fmla="*/ 1053926 w 2436594"/>
              <a:gd name="connsiteY108" fmla="*/ 561413 h 1474768"/>
              <a:gd name="connsiteX109" fmla="*/ 1055373 w 2436594"/>
              <a:gd name="connsiteY109" fmla="*/ 564947 h 1474768"/>
              <a:gd name="connsiteX110" fmla="*/ 1084071 w 2436594"/>
              <a:gd name="connsiteY110" fmla="*/ 613741 h 1474768"/>
              <a:gd name="connsiteX111" fmla="*/ 1092718 w 2436594"/>
              <a:gd name="connsiteY111" fmla="*/ 628096 h 1474768"/>
              <a:gd name="connsiteX112" fmla="*/ 1091065 w 2436594"/>
              <a:gd name="connsiteY112" fmla="*/ 624132 h 1474768"/>
              <a:gd name="connsiteX113" fmla="*/ 1086314 w 2436594"/>
              <a:gd name="connsiteY113" fmla="*/ 589748 h 1474768"/>
              <a:gd name="connsiteX114" fmla="*/ 1109118 w 2436594"/>
              <a:gd name="connsiteY114" fmla="*/ 622110 h 1474768"/>
              <a:gd name="connsiteX115" fmla="*/ 1223137 w 2436594"/>
              <a:gd name="connsiteY115" fmla="*/ 638291 h 1474768"/>
              <a:gd name="connsiteX116" fmla="*/ 1223137 w 2436594"/>
              <a:gd name="connsiteY116" fmla="*/ 525027 h 1474768"/>
              <a:gd name="connsiteX117" fmla="*/ 1185130 w 2436594"/>
              <a:gd name="connsiteY117" fmla="*/ 508846 h 1474768"/>
              <a:gd name="connsiteX118" fmla="*/ 1207934 w 2436594"/>
              <a:gd name="connsiteY118" fmla="*/ 492665 h 1474768"/>
              <a:gd name="connsiteX119" fmla="*/ 1253542 w 2436594"/>
              <a:gd name="connsiteY119" fmla="*/ 622111 h 1474768"/>
              <a:gd name="connsiteX120" fmla="*/ 1124320 w 2436594"/>
              <a:gd name="connsiteY120" fmla="*/ 670652 h 1474768"/>
              <a:gd name="connsiteX121" fmla="*/ 1111521 w 2436594"/>
              <a:gd name="connsiteY121" fmla="*/ 659312 h 1474768"/>
              <a:gd name="connsiteX122" fmla="*/ 1124915 w 2436594"/>
              <a:gd name="connsiteY122" fmla="*/ 681546 h 1474768"/>
              <a:gd name="connsiteX123" fmla="*/ 1177309 w 2436594"/>
              <a:gd name="connsiteY123" fmla="*/ 767727 h 1474768"/>
              <a:gd name="connsiteX124" fmla="*/ 1215414 w 2436594"/>
              <a:gd name="connsiteY124" fmla="*/ 840728 h 1474768"/>
              <a:gd name="connsiteX125" fmla="*/ 1200171 w 2436594"/>
              <a:gd name="connsiteY125" fmla="*/ 856950 h 1474768"/>
              <a:gd name="connsiteX126" fmla="*/ 1177309 w 2436594"/>
              <a:gd name="connsiteY126" fmla="*/ 792060 h 1474768"/>
              <a:gd name="connsiteX127" fmla="*/ 1093478 w 2436594"/>
              <a:gd name="connsiteY127" fmla="*/ 646059 h 1474768"/>
              <a:gd name="connsiteX128" fmla="*/ 1048215 w 2436594"/>
              <a:gd name="connsiteY128" fmla="*/ 565402 h 1474768"/>
              <a:gd name="connsiteX129" fmla="*/ 1044284 w 2436594"/>
              <a:gd name="connsiteY129" fmla="*/ 566000 h 1474768"/>
              <a:gd name="connsiteX130" fmla="*/ 1033980 w 2436594"/>
              <a:gd name="connsiteY130" fmla="*/ 555928 h 1474768"/>
              <a:gd name="connsiteX131" fmla="*/ 1034471 w 2436594"/>
              <a:gd name="connsiteY131" fmla="*/ 550955 h 1474768"/>
              <a:gd name="connsiteX132" fmla="*/ 1036493 w 2436594"/>
              <a:gd name="connsiteY132" fmla="*/ 544513 h 1474768"/>
              <a:gd name="connsiteX133" fmla="*/ 1025485 w 2436594"/>
              <a:gd name="connsiteY133" fmla="*/ 524899 h 1474768"/>
              <a:gd name="connsiteX134" fmla="*/ 998064 w 2436594"/>
              <a:gd name="connsiteY134" fmla="*/ 460626 h 1474768"/>
              <a:gd name="connsiteX135" fmla="*/ 984558 w 2436594"/>
              <a:gd name="connsiteY135" fmla="*/ 463822 h 1474768"/>
              <a:gd name="connsiteX136" fmla="*/ 975141 w 2436594"/>
              <a:gd name="connsiteY136" fmla="*/ 457440 h 1474768"/>
              <a:gd name="connsiteX137" fmla="*/ 895414 w 2436594"/>
              <a:gd name="connsiteY137" fmla="*/ 377556 h 1474768"/>
              <a:gd name="connsiteX138" fmla="*/ 903389 w 2436594"/>
              <a:gd name="connsiteY138" fmla="*/ 337564 h 1474768"/>
              <a:gd name="connsiteX139" fmla="*/ 911364 w 2436594"/>
              <a:gd name="connsiteY139" fmla="*/ 297571 h 1474768"/>
              <a:gd name="connsiteX140" fmla="*/ 943264 w 2436594"/>
              <a:gd name="connsiteY140" fmla="*/ 321567 h 1474768"/>
              <a:gd name="connsiteX141" fmla="*/ 935289 w 2436594"/>
              <a:gd name="connsiteY141" fmla="*/ 361559 h 1474768"/>
              <a:gd name="connsiteX142" fmla="*/ 927314 w 2436594"/>
              <a:gd name="connsiteY142" fmla="*/ 401552 h 1474768"/>
              <a:gd name="connsiteX143" fmla="*/ 895414 w 2436594"/>
              <a:gd name="connsiteY143" fmla="*/ 377556 h 1474768"/>
              <a:gd name="connsiteX144" fmla="*/ 808470 w 2436594"/>
              <a:gd name="connsiteY144" fmla="*/ 190160 h 1474768"/>
              <a:gd name="connsiteX145" fmla="*/ 804914 w 2436594"/>
              <a:gd name="connsiteY145" fmla="*/ 167838 h 1474768"/>
              <a:gd name="connsiteX146" fmla="*/ 812499 w 2436594"/>
              <a:gd name="connsiteY146" fmla="*/ 167838 h 1474768"/>
              <a:gd name="connsiteX147" fmla="*/ 827669 w 2436594"/>
              <a:gd name="connsiteY147" fmla="*/ 207968 h 1474768"/>
              <a:gd name="connsiteX148" fmla="*/ 865594 w 2436594"/>
              <a:gd name="connsiteY148" fmla="*/ 47447 h 1474768"/>
              <a:gd name="connsiteX149" fmla="*/ 964199 w 2436594"/>
              <a:gd name="connsiteY149" fmla="*/ 39420 h 1474768"/>
              <a:gd name="connsiteX150" fmla="*/ 956614 w 2436594"/>
              <a:gd name="connsiteY150" fmla="*/ 47446 h 1474768"/>
              <a:gd name="connsiteX151" fmla="*/ 873179 w 2436594"/>
              <a:gd name="connsiteY151" fmla="*/ 47446 h 1474768"/>
              <a:gd name="connsiteX152" fmla="*/ 835254 w 2436594"/>
              <a:gd name="connsiteY152" fmla="*/ 87576 h 1474768"/>
              <a:gd name="connsiteX153" fmla="*/ 827669 w 2436594"/>
              <a:gd name="connsiteY153" fmla="*/ 183890 h 1474768"/>
              <a:gd name="connsiteX154" fmla="*/ 893727 w 2436594"/>
              <a:gd name="connsiteY154" fmla="*/ 239195 h 1474768"/>
              <a:gd name="connsiteX155" fmla="*/ 922989 w 2436594"/>
              <a:gd name="connsiteY155" fmla="*/ 232768 h 1474768"/>
              <a:gd name="connsiteX156" fmla="*/ 904882 w 2436594"/>
              <a:gd name="connsiteY156" fmla="*/ 224787 h 1474768"/>
              <a:gd name="connsiteX157" fmla="*/ 942457 w 2436594"/>
              <a:gd name="connsiteY157" fmla="*/ 192108 h 1474768"/>
              <a:gd name="connsiteX158" fmla="*/ 949971 w 2436594"/>
              <a:gd name="connsiteY158" fmla="*/ 200277 h 1474768"/>
              <a:gd name="connsiteX159" fmla="*/ 957486 w 2436594"/>
              <a:gd name="connsiteY159" fmla="*/ 151258 h 1474768"/>
              <a:gd name="connsiteX160" fmla="*/ 969698 w 2436594"/>
              <a:gd name="connsiteY160" fmla="*/ 145131 h 1474768"/>
              <a:gd name="connsiteX161" fmla="*/ 985007 w 2436594"/>
              <a:gd name="connsiteY161" fmla="*/ 129363 h 1474768"/>
              <a:gd name="connsiteX162" fmla="*/ 973109 w 2436594"/>
              <a:gd name="connsiteY162" fmla="*/ 127336 h 1474768"/>
              <a:gd name="connsiteX163" fmla="*/ 966441 w 2436594"/>
              <a:gd name="connsiteY163" fmla="*/ 114146 h 1474768"/>
              <a:gd name="connsiteX164" fmla="*/ 965487 w 2436594"/>
              <a:gd name="connsiteY164" fmla="*/ 94867 h 1474768"/>
              <a:gd name="connsiteX165" fmla="*/ 957865 w 2436594"/>
              <a:gd name="connsiteY165" fmla="*/ 62400 h 1474768"/>
              <a:gd name="connsiteX166" fmla="*/ 1003598 w 2436594"/>
              <a:gd name="connsiteY166" fmla="*/ 62399 h 1474768"/>
              <a:gd name="connsiteX167" fmla="*/ 1072199 w 2436594"/>
              <a:gd name="connsiteY167" fmla="*/ 78634 h 1474768"/>
              <a:gd name="connsiteX168" fmla="*/ 1209400 w 2436594"/>
              <a:gd name="connsiteY168" fmla="*/ 78634 h 1474768"/>
              <a:gd name="connsiteX169" fmla="*/ 1293246 w 2436594"/>
              <a:gd name="connsiteY169" fmla="*/ 38048 h 1474768"/>
              <a:gd name="connsiteX170" fmla="*/ 1369469 w 2436594"/>
              <a:gd name="connsiteY170" fmla="*/ 13697 h 1474768"/>
              <a:gd name="connsiteX171" fmla="*/ 1453315 w 2436594"/>
              <a:gd name="connsiteY171" fmla="*/ 5580 h 1474768"/>
              <a:gd name="connsiteX172" fmla="*/ 1483804 w 2436594"/>
              <a:gd name="connsiteY172" fmla="*/ 46165 h 1474768"/>
              <a:gd name="connsiteX173" fmla="*/ 1445692 w 2436594"/>
              <a:gd name="connsiteY173" fmla="*/ 86750 h 1474768"/>
              <a:gd name="connsiteX174" fmla="*/ 1430448 w 2436594"/>
              <a:gd name="connsiteY174" fmla="*/ 127336 h 1474768"/>
              <a:gd name="connsiteX175" fmla="*/ 1506671 w 2436594"/>
              <a:gd name="connsiteY175" fmla="*/ 240975 h 1474768"/>
              <a:gd name="connsiteX176" fmla="*/ 1537160 w 2436594"/>
              <a:gd name="connsiteY176" fmla="*/ 281560 h 1474768"/>
              <a:gd name="connsiteX177" fmla="*/ 1613383 w 2436594"/>
              <a:gd name="connsiteY177" fmla="*/ 378965 h 1474768"/>
              <a:gd name="connsiteX178" fmla="*/ 1636250 w 2436594"/>
              <a:gd name="connsiteY178" fmla="*/ 411433 h 1474768"/>
              <a:gd name="connsiteX179" fmla="*/ 1712473 w 2436594"/>
              <a:gd name="connsiteY179" fmla="*/ 484486 h 1474768"/>
              <a:gd name="connsiteX180" fmla="*/ 1758207 w 2436594"/>
              <a:gd name="connsiteY180" fmla="*/ 476369 h 1474768"/>
              <a:gd name="connsiteX181" fmla="*/ 1773452 w 2436594"/>
              <a:gd name="connsiteY181" fmla="*/ 525072 h 1474768"/>
              <a:gd name="connsiteX182" fmla="*/ 1765830 w 2436594"/>
              <a:gd name="connsiteY182" fmla="*/ 533189 h 1474768"/>
              <a:gd name="connsiteX183" fmla="*/ 1895409 w 2436594"/>
              <a:gd name="connsiteY183" fmla="*/ 663062 h 1474768"/>
              <a:gd name="connsiteX184" fmla="*/ 2101212 w 2436594"/>
              <a:gd name="connsiteY184" fmla="*/ 801052 h 1474768"/>
              <a:gd name="connsiteX185" fmla="*/ 2131701 w 2436594"/>
              <a:gd name="connsiteY185" fmla="*/ 841637 h 1474768"/>
              <a:gd name="connsiteX186" fmla="*/ 2186412 w 2436594"/>
              <a:gd name="connsiteY186" fmla="*/ 788036 h 1474768"/>
              <a:gd name="connsiteX187" fmla="*/ 2194014 w 2436594"/>
              <a:gd name="connsiteY187" fmla="*/ 790717 h 1474768"/>
              <a:gd name="connsiteX188" fmla="*/ 2219883 w 2436594"/>
              <a:gd name="connsiteY188" fmla="*/ 764413 h 1474768"/>
              <a:gd name="connsiteX189" fmla="*/ 2322285 w 2436594"/>
              <a:gd name="connsiteY189" fmla="*/ 792402 h 1474768"/>
              <a:gd name="connsiteX190" fmla="*/ 2322285 w 2436594"/>
              <a:gd name="connsiteY190" fmla="*/ 914253 h 1474768"/>
              <a:gd name="connsiteX191" fmla="*/ 2253500 w 2436594"/>
              <a:gd name="connsiteY191" fmla="*/ 930500 h 1474768"/>
              <a:gd name="connsiteX192" fmla="*/ 2238214 w 2436594"/>
              <a:gd name="connsiteY192" fmla="*/ 906130 h 1474768"/>
              <a:gd name="connsiteX193" fmla="*/ 2306999 w 2436594"/>
              <a:gd name="connsiteY193" fmla="*/ 906129 h 1474768"/>
              <a:gd name="connsiteX194" fmla="*/ 2299356 w 2436594"/>
              <a:gd name="connsiteY194" fmla="*/ 800525 h 1474768"/>
              <a:gd name="connsiteX195" fmla="*/ 2200000 w 2436594"/>
              <a:gd name="connsiteY195" fmla="*/ 792402 h 1474768"/>
              <a:gd name="connsiteX196" fmla="*/ 2199472 w 2436594"/>
              <a:gd name="connsiteY196" fmla="*/ 792642 h 1474768"/>
              <a:gd name="connsiteX197" fmla="*/ 2200302 w 2436594"/>
              <a:gd name="connsiteY197" fmla="*/ 792935 h 1474768"/>
              <a:gd name="connsiteX198" fmla="*/ 2207924 w 2436594"/>
              <a:gd name="connsiteY198" fmla="*/ 825403 h 1474768"/>
              <a:gd name="connsiteX199" fmla="*/ 2192679 w 2436594"/>
              <a:gd name="connsiteY199" fmla="*/ 833520 h 1474768"/>
              <a:gd name="connsiteX200" fmla="*/ 2154568 w 2436594"/>
              <a:gd name="connsiteY200" fmla="*/ 890340 h 1474768"/>
              <a:gd name="connsiteX201" fmla="*/ 2177435 w 2436594"/>
              <a:gd name="connsiteY201" fmla="*/ 939042 h 1474768"/>
              <a:gd name="connsiteX202" fmla="*/ 2230791 w 2436594"/>
              <a:gd name="connsiteY202" fmla="*/ 1060797 h 1474768"/>
              <a:gd name="connsiteX203" fmla="*/ 2261280 w 2436594"/>
              <a:gd name="connsiteY203" fmla="*/ 1150085 h 1474768"/>
              <a:gd name="connsiteX204" fmla="*/ 2345126 w 2436594"/>
              <a:gd name="connsiteY204" fmla="*/ 1312427 h 1474768"/>
              <a:gd name="connsiteX205" fmla="*/ 2367993 w 2436594"/>
              <a:gd name="connsiteY205" fmla="*/ 1353012 h 1474768"/>
              <a:gd name="connsiteX206" fmla="*/ 2413727 w 2436594"/>
              <a:gd name="connsiteY206" fmla="*/ 1426066 h 1474768"/>
              <a:gd name="connsiteX207" fmla="*/ 2436594 w 2436594"/>
              <a:gd name="connsiteY207" fmla="*/ 1474768 h 1474768"/>
              <a:gd name="connsiteX208" fmla="*/ 2398482 w 2436594"/>
              <a:gd name="connsiteY208" fmla="*/ 1442300 h 1474768"/>
              <a:gd name="connsiteX209" fmla="*/ 2352748 w 2436594"/>
              <a:gd name="connsiteY209" fmla="*/ 1401714 h 1474768"/>
              <a:gd name="connsiteX210" fmla="*/ 2253658 w 2436594"/>
              <a:gd name="connsiteY210" fmla="*/ 1190671 h 1474768"/>
              <a:gd name="connsiteX211" fmla="*/ 2250919 w 2436594"/>
              <a:gd name="connsiteY211" fmla="*/ 1188135 h 1474768"/>
              <a:gd name="connsiteX212" fmla="*/ 2243981 w 2436594"/>
              <a:gd name="connsiteY212" fmla="*/ 1177678 h 1474768"/>
              <a:gd name="connsiteX213" fmla="*/ 2231055 w 2436594"/>
              <a:gd name="connsiteY213" fmla="*/ 1164517 h 1474768"/>
              <a:gd name="connsiteX214" fmla="*/ 2185380 w 2436594"/>
              <a:gd name="connsiteY214" fmla="*/ 1140211 h 1474768"/>
              <a:gd name="connsiteX215" fmla="*/ 2214284 w 2436594"/>
              <a:gd name="connsiteY215" fmla="*/ 1119703 h 1474768"/>
              <a:gd name="connsiteX216" fmla="*/ 2223742 w 2436594"/>
              <a:gd name="connsiteY216" fmla="*/ 1126699 h 1474768"/>
              <a:gd name="connsiteX217" fmla="*/ 2215547 w 2436594"/>
              <a:gd name="connsiteY217" fmla="*/ 1101383 h 1474768"/>
              <a:gd name="connsiteX218" fmla="*/ 2154568 w 2436594"/>
              <a:gd name="connsiteY218" fmla="*/ 971510 h 1474768"/>
              <a:gd name="connsiteX219" fmla="*/ 2131701 w 2436594"/>
              <a:gd name="connsiteY219" fmla="*/ 906574 h 1474768"/>
              <a:gd name="connsiteX220" fmla="*/ 2101212 w 2436594"/>
              <a:gd name="connsiteY220" fmla="*/ 849754 h 1474768"/>
              <a:gd name="connsiteX221" fmla="*/ 2002122 w 2436594"/>
              <a:gd name="connsiteY221" fmla="*/ 792935 h 1474768"/>
              <a:gd name="connsiteX222" fmla="*/ 1880164 w 2436594"/>
              <a:gd name="connsiteY222" fmla="*/ 695530 h 1474768"/>
              <a:gd name="connsiteX223" fmla="*/ 1735340 w 2436594"/>
              <a:gd name="connsiteY223" fmla="*/ 541306 h 1474768"/>
              <a:gd name="connsiteX224" fmla="*/ 1521916 w 2436594"/>
              <a:gd name="connsiteY224" fmla="*/ 338380 h 1474768"/>
              <a:gd name="connsiteX225" fmla="*/ 1476182 w 2436594"/>
              <a:gd name="connsiteY225" fmla="*/ 265326 h 1474768"/>
              <a:gd name="connsiteX226" fmla="*/ 1445692 w 2436594"/>
              <a:gd name="connsiteY226" fmla="*/ 224741 h 1474768"/>
              <a:gd name="connsiteX227" fmla="*/ 1338980 w 2436594"/>
              <a:gd name="connsiteY227" fmla="*/ 127336 h 1474768"/>
              <a:gd name="connsiteX228" fmla="*/ 1186534 w 2436594"/>
              <a:gd name="connsiteY228" fmla="*/ 135453 h 1474768"/>
              <a:gd name="connsiteX229" fmla="*/ 1087443 w 2436594"/>
              <a:gd name="connsiteY229" fmla="*/ 143570 h 1474768"/>
              <a:gd name="connsiteX230" fmla="*/ 1003598 w 2436594"/>
              <a:gd name="connsiteY230" fmla="*/ 135453 h 1474768"/>
              <a:gd name="connsiteX231" fmla="*/ 996928 w 2436594"/>
              <a:gd name="connsiteY231" fmla="*/ 131394 h 1474768"/>
              <a:gd name="connsiteX232" fmla="*/ 989252 w 2436594"/>
              <a:gd name="connsiteY232" fmla="*/ 130086 h 1474768"/>
              <a:gd name="connsiteX233" fmla="*/ 992242 w 2436594"/>
              <a:gd name="connsiteY233" fmla="*/ 135939 h 1474768"/>
              <a:gd name="connsiteX234" fmla="*/ 980031 w 2436594"/>
              <a:gd name="connsiteY234" fmla="*/ 175768 h 1474768"/>
              <a:gd name="connsiteX235" fmla="*/ 957486 w 2436594"/>
              <a:gd name="connsiteY235" fmla="*/ 200278 h 1474768"/>
              <a:gd name="connsiteX236" fmla="*/ 987546 w 2436594"/>
              <a:gd name="connsiteY236" fmla="*/ 224788 h 1474768"/>
              <a:gd name="connsiteX237" fmla="*/ 980031 w 2436594"/>
              <a:gd name="connsiteY237" fmla="*/ 241128 h 1474768"/>
              <a:gd name="connsiteX238" fmla="*/ 957487 w 2436594"/>
              <a:gd name="connsiteY238" fmla="*/ 249298 h 1474768"/>
              <a:gd name="connsiteX239" fmla="*/ 939639 w 2436594"/>
              <a:gd name="connsiteY239" fmla="*/ 240106 h 1474768"/>
              <a:gd name="connsiteX240" fmla="*/ 934427 w 2436594"/>
              <a:gd name="connsiteY240" fmla="*/ 237809 h 1474768"/>
              <a:gd name="connsiteX241" fmla="*/ 933859 w 2436594"/>
              <a:gd name="connsiteY241" fmla="*/ 240073 h 1474768"/>
              <a:gd name="connsiteX242" fmla="*/ 827669 w 2436594"/>
              <a:gd name="connsiteY242" fmla="*/ 224020 h 1474768"/>
              <a:gd name="connsiteX243" fmla="*/ 808470 w 2436594"/>
              <a:gd name="connsiteY243" fmla="*/ 190160 h 1474768"/>
              <a:gd name="connsiteX244" fmla="*/ 759684 w 2436594"/>
              <a:gd name="connsiteY244" fmla="*/ 257680 h 1474768"/>
              <a:gd name="connsiteX245" fmla="*/ 789743 w 2436594"/>
              <a:gd name="connsiteY245" fmla="*/ 273972 h 1474768"/>
              <a:gd name="connsiteX246" fmla="*/ 774714 w 2436594"/>
              <a:gd name="connsiteY246" fmla="*/ 200659 h 1474768"/>
              <a:gd name="connsiteX247" fmla="*/ 774713 w 2436594"/>
              <a:gd name="connsiteY247" fmla="*/ 78471 h 1474768"/>
              <a:gd name="connsiteX248" fmla="*/ 752169 w 2436594"/>
              <a:gd name="connsiteY248" fmla="*/ 143638 h 1474768"/>
              <a:gd name="connsiteX249" fmla="*/ 782229 w 2436594"/>
              <a:gd name="connsiteY249" fmla="*/ 184367 h 1474768"/>
              <a:gd name="connsiteX250" fmla="*/ 797259 w 2436594"/>
              <a:gd name="connsiteY250" fmla="*/ 273972 h 1474768"/>
              <a:gd name="connsiteX251" fmla="*/ 864893 w 2436594"/>
              <a:gd name="connsiteY251" fmla="*/ 265826 h 1474768"/>
              <a:gd name="connsiteX252" fmla="*/ 887438 w 2436594"/>
              <a:gd name="connsiteY252" fmla="*/ 273972 h 1474768"/>
              <a:gd name="connsiteX253" fmla="*/ 759684 w 2436594"/>
              <a:gd name="connsiteY253" fmla="*/ 257680 h 1474768"/>
              <a:gd name="connsiteX254" fmla="*/ 834783 w 2436594"/>
              <a:gd name="connsiteY254" fmla="*/ 748150 h 1474768"/>
              <a:gd name="connsiteX255" fmla="*/ 835734 w 2436594"/>
              <a:gd name="connsiteY255" fmla="*/ 742209 h 1474768"/>
              <a:gd name="connsiteX256" fmla="*/ 889022 w 2436594"/>
              <a:gd name="connsiteY256" fmla="*/ 639219 h 1474768"/>
              <a:gd name="connsiteX257" fmla="*/ 892709 w 2436594"/>
              <a:gd name="connsiteY257" fmla="*/ 675364 h 1474768"/>
              <a:gd name="connsiteX258" fmla="*/ 887506 w 2436594"/>
              <a:gd name="connsiteY258" fmla="*/ 687560 h 1474768"/>
              <a:gd name="connsiteX259" fmla="*/ 899650 w 2436594"/>
              <a:gd name="connsiteY259" fmla="*/ 699253 h 1474768"/>
              <a:gd name="connsiteX260" fmla="*/ 911862 w 2436594"/>
              <a:gd name="connsiteY260" fmla="*/ 734532 h 1474768"/>
              <a:gd name="connsiteX261" fmla="*/ 898123 w 2436594"/>
              <a:gd name="connsiteY261" fmla="*/ 724610 h 1474768"/>
              <a:gd name="connsiteX262" fmla="*/ 887477 w 2436594"/>
              <a:gd name="connsiteY262" fmla="*/ 687628 h 1474768"/>
              <a:gd name="connsiteX263" fmla="*/ 878555 w 2436594"/>
              <a:gd name="connsiteY263" fmla="*/ 708539 h 1474768"/>
              <a:gd name="connsiteX264" fmla="*/ 850959 w 2436594"/>
              <a:gd name="connsiteY264" fmla="*/ 742209 h 1474768"/>
              <a:gd name="connsiteX265" fmla="*/ 834783 w 2436594"/>
              <a:gd name="connsiteY265" fmla="*/ 748150 h 1474768"/>
              <a:gd name="connsiteX266" fmla="*/ 781348 w 2436594"/>
              <a:gd name="connsiteY266" fmla="*/ 675889 h 1474768"/>
              <a:gd name="connsiteX267" fmla="*/ 783202 w 2436594"/>
              <a:gd name="connsiteY267" fmla="*/ 671711 h 1474768"/>
              <a:gd name="connsiteX268" fmla="*/ 835103 w 2436594"/>
              <a:gd name="connsiteY268" fmla="*/ 613222 h 1474768"/>
              <a:gd name="connsiteX269" fmla="*/ 790616 w 2436594"/>
              <a:gd name="connsiteY269" fmla="*/ 680066 h 1474768"/>
              <a:gd name="connsiteX270" fmla="*/ 781348 w 2436594"/>
              <a:gd name="connsiteY270" fmla="*/ 675889 h 1474768"/>
              <a:gd name="connsiteX271" fmla="*/ 768809 w 2436594"/>
              <a:gd name="connsiteY271" fmla="*/ 645253 h 1474768"/>
              <a:gd name="connsiteX272" fmla="*/ 796722 w 2436594"/>
              <a:gd name="connsiteY272" fmla="*/ 605796 h 1474768"/>
              <a:gd name="connsiteX273" fmla="*/ 768809 w 2436594"/>
              <a:gd name="connsiteY273" fmla="*/ 645253 h 1474768"/>
              <a:gd name="connsiteX274" fmla="*/ 744384 w 2436594"/>
              <a:gd name="connsiteY274" fmla="*/ 613226 h 1474768"/>
              <a:gd name="connsiteX275" fmla="*/ 775089 w 2436594"/>
              <a:gd name="connsiteY275" fmla="*/ 579803 h 1474768"/>
              <a:gd name="connsiteX276" fmla="*/ 744384 w 2436594"/>
              <a:gd name="connsiteY276" fmla="*/ 613226 h 1474768"/>
              <a:gd name="connsiteX277" fmla="*/ 753107 w 2436594"/>
              <a:gd name="connsiteY277" fmla="*/ 646647 h 1474768"/>
              <a:gd name="connsiteX278" fmla="*/ 768809 w 2436594"/>
              <a:gd name="connsiteY278" fmla="*/ 613222 h 1474768"/>
              <a:gd name="connsiteX279" fmla="*/ 753107 w 2436594"/>
              <a:gd name="connsiteY279" fmla="*/ 646647 h 1474768"/>
              <a:gd name="connsiteX280" fmla="*/ 720835 w 2436594"/>
              <a:gd name="connsiteY280" fmla="*/ 608397 h 1474768"/>
              <a:gd name="connsiteX281" fmla="*/ 720834 w 2436594"/>
              <a:gd name="connsiteY281" fmla="*/ 596142 h 1474768"/>
              <a:gd name="connsiteX282" fmla="*/ 744387 w 2436594"/>
              <a:gd name="connsiteY282" fmla="*/ 620652 h 1474768"/>
              <a:gd name="connsiteX283" fmla="*/ 720835 w 2436594"/>
              <a:gd name="connsiteY283" fmla="*/ 608397 h 1474768"/>
              <a:gd name="connsiteX284" fmla="*/ 744874 w 2436594"/>
              <a:gd name="connsiteY284" fmla="*/ 681070 h 1474768"/>
              <a:gd name="connsiteX285" fmla="*/ 744383 w 2436594"/>
              <a:gd name="connsiteY285" fmla="*/ 677284 h 1474768"/>
              <a:gd name="connsiteX286" fmla="*/ 760085 w 2436594"/>
              <a:gd name="connsiteY286" fmla="*/ 668928 h 1474768"/>
              <a:gd name="connsiteX287" fmla="*/ 775786 w 2436594"/>
              <a:gd name="connsiteY287" fmla="*/ 693996 h 1474768"/>
              <a:gd name="connsiteX288" fmla="*/ 748309 w 2436594"/>
              <a:gd name="connsiteY288" fmla="*/ 688774 h 1474768"/>
              <a:gd name="connsiteX289" fmla="*/ 744874 w 2436594"/>
              <a:gd name="connsiteY289" fmla="*/ 681070 h 1474768"/>
              <a:gd name="connsiteX290" fmla="*/ 700965 w 2436594"/>
              <a:gd name="connsiteY290" fmla="*/ 589418 h 1474768"/>
              <a:gd name="connsiteX291" fmla="*/ 699027 w 2436594"/>
              <a:gd name="connsiteY291" fmla="*/ 582455 h 1474768"/>
              <a:gd name="connsiteX292" fmla="*/ 761055 w 2436594"/>
              <a:gd name="connsiteY292" fmla="*/ 542667 h 1474768"/>
              <a:gd name="connsiteX293" fmla="*/ 768809 w 2436594"/>
              <a:gd name="connsiteY293" fmla="*/ 542667 h 1474768"/>
              <a:gd name="connsiteX294" fmla="*/ 714534 w 2436594"/>
              <a:gd name="connsiteY294" fmla="*/ 590413 h 1474768"/>
              <a:gd name="connsiteX295" fmla="*/ 700965 w 2436594"/>
              <a:gd name="connsiteY295" fmla="*/ 589418 h 1474768"/>
              <a:gd name="connsiteX296" fmla="*/ 682452 w 2436594"/>
              <a:gd name="connsiteY296" fmla="*/ 564948 h 1474768"/>
              <a:gd name="connsiteX297" fmla="*/ 721705 w 2436594"/>
              <a:gd name="connsiteY297" fmla="*/ 540809 h 1474768"/>
              <a:gd name="connsiteX298" fmla="*/ 760957 w 2436594"/>
              <a:gd name="connsiteY298" fmla="*/ 532763 h 1474768"/>
              <a:gd name="connsiteX299" fmla="*/ 682452 w 2436594"/>
              <a:gd name="connsiteY299" fmla="*/ 564948 h 1474768"/>
              <a:gd name="connsiteX300" fmla="*/ 668322 w 2436594"/>
              <a:gd name="connsiteY300" fmla="*/ 550094 h 1474768"/>
              <a:gd name="connsiteX301" fmla="*/ 668322 w 2436594"/>
              <a:gd name="connsiteY301" fmla="*/ 533754 h 1474768"/>
              <a:gd name="connsiteX302" fmla="*/ 762234 w 2436594"/>
              <a:gd name="connsiteY302" fmla="*/ 509626 h 1474768"/>
              <a:gd name="connsiteX303" fmla="*/ 763817 w 2436594"/>
              <a:gd name="connsiteY303" fmla="*/ 509582 h 1474768"/>
              <a:gd name="connsiteX304" fmla="*/ 763054 w 2436594"/>
              <a:gd name="connsiteY304" fmla="*/ 503533 h 1474768"/>
              <a:gd name="connsiteX305" fmla="*/ 767344 w 2436594"/>
              <a:gd name="connsiteY305" fmla="*/ 477413 h 1474768"/>
              <a:gd name="connsiteX306" fmla="*/ 836225 w 2436594"/>
              <a:gd name="connsiteY306" fmla="*/ 420781 h 1474768"/>
              <a:gd name="connsiteX307" fmla="*/ 843879 w 2436594"/>
              <a:gd name="connsiteY307" fmla="*/ 436962 h 1474768"/>
              <a:gd name="connsiteX308" fmla="*/ 790305 w 2436594"/>
              <a:gd name="connsiteY308" fmla="*/ 493594 h 1474768"/>
              <a:gd name="connsiteX309" fmla="*/ 859186 w 2436594"/>
              <a:gd name="connsiteY309" fmla="*/ 590678 h 1474768"/>
              <a:gd name="connsiteX310" fmla="*/ 951028 w 2436594"/>
              <a:gd name="connsiteY310" fmla="*/ 542136 h 1474768"/>
              <a:gd name="connsiteX311" fmla="*/ 949114 w 2436594"/>
              <a:gd name="connsiteY311" fmla="*/ 527978 h 1474768"/>
              <a:gd name="connsiteX312" fmla="*/ 937216 w 2436594"/>
              <a:gd name="connsiteY312" fmla="*/ 504621 h 1474768"/>
              <a:gd name="connsiteX313" fmla="*/ 932478 w 2436594"/>
              <a:gd name="connsiteY313" fmla="*/ 500388 h 1474768"/>
              <a:gd name="connsiteX314" fmla="*/ 925460 w 2436594"/>
              <a:gd name="connsiteY314" fmla="*/ 495930 h 1474768"/>
              <a:gd name="connsiteX315" fmla="*/ 908988 w 2436594"/>
              <a:gd name="connsiteY315" fmla="*/ 499960 h 1474768"/>
              <a:gd name="connsiteX316" fmla="*/ 858294 w 2436594"/>
              <a:gd name="connsiteY316" fmla="*/ 500992 h 1474768"/>
              <a:gd name="connsiteX317" fmla="*/ 825392 w 2436594"/>
              <a:gd name="connsiteY317" fmla="*/ 473140 h 1474768"/>
              <a:gd name="connsiteX318" fmla="*/ 834897 w 2436594"/>
              <a:gd name="connsiteY318" fmla="*/ 459729 h 1474768"/>
              <a:gd name="connsiteX319" fmla="*/ 873892 w 2436594"/>
              <a:gd name="connsiteY319" fmla="*/ 434973 h 1474768"/>
              <a:gd name="connsiteX320" fmla="*/ 873893 w 2436594"/>
              <a:gd name="connsiteY320" fmla="*/ 443225 h 1474768"/>
              <a:gd name="connsiteX321" fmla="*/ 889491 w 2436594"/>
              <a:gd name="connsiteY321" fmla="*/ 434973 h 1474768"/>
              <a:gd name="connsiteX322" fmla="*/ 881691 w 2436594"/>
              <a:gd name="connsiteY322" fmla="*/ 484486 h 1474768"/>
              <a:gd name="connsiteX323" fmla="*/ 895339 w 2436594"/>
              <a:gd name="connsiteY323" fmla="*/ 487581 h 1474768"/>
              <a:gd name="connsiteX324" fmla="*/ 908918 w 2436594"/>
              <a:gd name="connsiteY324" fmla="*/ 485924 h 1474768"/>
              <a:gd name="connsiteX325" fmla="*/ 904883 w 2436594"/>
              <a:gd name="connsiteY325" fmla="*/ 483820 h 1474768"/>
              <a:gd name="connsiteX326" fmla="*/ 935333 w 2436594"/>
              <a:gd name="connsiteY326" fmla="*/ 458968 h 1474768"/>
              <a:gd name="connsiteX327" fmla="*/ 981008 w 2436594"/>
              <a:gd name="connsiteY327" fmla="*/ 500389 h 1474768"/>
              <a:gd name="connsiteX328" fmla="*/ 981530 w 2436594"/>
              <a:gd name="connsiteY328" fmla="*/ 517584 h 1474768"/>
              <a:gd name="connsiteX329" fmla="*/ 994766 w 2436594"/>
              <a:gd name="connsiteY329" fmla="*/ 528047 h 1474768"/>
              <a:gd name="connsiteX330" fmla="*/ 1079337 w 2436594"/>
              <a:gd name="connsiteY330" fmla="*/ 662295 h 1474768"/>
              <a:gd name="connsiteX331" fmla="*/ 1010824 w 2436594"/>
              <a:gd name="connsiteY331" fmla="*/ 735108 h 1474768"/>
              <a:gd name="connsiteX332" fmla="*/ 911861 w 2436594"/>
              <a:gd name="connsiteY332" fmla="*/ 662295 h 1474768"/>
              <a:gd name="connsiteX333" fmla="*/ 919473 w 2436594"/>
              <a:gd name="connsiteY333" fmla="*/ 654205 h 1474768"/>
              <a:gd name="connsiteX334" fmla="*/ 1041275 w 2436594"/>
              <a:gd name="connsiteY334" fmla="*/ 710837 h 1474768"/>
              <a:gd name="connsiteX335" fmla="*/ 1056499 w 2436594"/>
              <a:gd name="connsiteY335" fmla="*/ 629934 h 1474768"/>
              <a:gd name="connsiteX336" fmla="*/ 1018437 w 2436594"/>
              <a:gd name="connsiteY336" fmla="*/ 559144 h 1474768"/>
              <a:gd name="connsiteX337" fmla="*/ 981787 w 2436594"/>
              <a:gd name="connsiteY337" fmla="*/ 526036 h 1474768"/>
              <a:gd name="connsiteX338" fmla="*/ 981841 w 2436594"/>
              <a:gd name="connsiteY338" fmla="*/ 527830 h 1474768"/>
              <a:gd name="connsiteX339" fmla="*/ 965783 w 2436594"/>
              <a:gd name="connsiteY339" fmla="*/ 541810 h 1474768"/>
              <a:gd name="connsiteX340" fmla="*/ 964056 w 2436594"/>
              <a:gd name="connsiteY340" fmla="*/ 538682 h 1474768"/>
              <a:gd name="connsiteX341" fmla="*/ 967171 w 2436594"/>
              <a:gd name="connsiteY341" fmla="*/ 563120 h 1474768"/>
              <a:gd name="connsiteX342" fmla="*/ 958681 w 2436594"/>
              <a:gd name="connsiteY342" fmla="*/ 590677 h 1474768"/>
              <a:gd name="connsiteX343" fmla="*/ 820919 w 2436594"/>
              <a:gd name="connsiteY343" fmla="*/ 598768 h 1474768"/>
              <a:gd name="connsiteX344" fmla="*/ 766028 w 2436594"/>
              <a:gd name="connsiteY344" fmla="*/ 527092 h 1474768"/>
              <a:gd name="connsiteX345" fmla="*/ 764092 w 2436594"/>
              <a:gd name="connsiteY345" fmla="*/ 511753 h 1474768"/>
              <a:gd name="connsiteX346" fmla="*/ 746042 w 2436594"/>
              <a:gd name="connsiteY346" fmla="*/ 515626 h 1474768"/>
              <a:gd name="connsiteX347" fmla="*/ 668322 w 2436594"/>
              <a:gd name="connsiteY347" fmla="*/ 550094 h 1474768"/>
              <a:gd name="connsiteX348" fmla="*/ 612910 w 2436594"/>
              <a:gd name="connsiteY348" fmla="*/ 461028 h 1474768"/>
              <a:gd name="connsiteX349" fmla="*/ 752826 w 2436594"/>
              <a:gd name="connsiteY349" fmla="*/ 338421 h 1474768"/>
              <a:gd name="connsiteX350" fmla="*/ 645677 w 2436594"/>
              <a:gd name="connsiteY350" fmla="*/ 451441 h 1474768"/>
              <a:gd name="connsiteX351" fmla="*/ 729865 w 2436594"/>
              <a:gd name="connsiteY351" fmla="*/ 459515 h 1474768"/>
              <a:gd name="connsiteX352" fmla="*/ 775786 w 2436594"/>
              <a:gd name="connsiteY352" fmla="*/ 451441 h 1474768"/>
              <a:gd name="connsiteX353" fmla="*/ 622716 w 2436594"/>
              <a:gd name="connsiteY353" fmla="*/ 475660 h 1474768"/>
              <a:gd name="connsiteX354" fmla="*/ 612910 w 2436594"/>
              <a:gd name="connsiteY354" fmla="*/ 461028 h 1474768"/>
              <a:gd name="connsiteX355" fmla="*/ 115145 w 2436594"/>
              <a:gd name="connsiteY355" fmla="*/ 191929 h 1474768"/>
              <a:gd name="connsiteX356" fmla="*/ 117000 w 2436594"/>
              <a:gd name="connsiteY356" fmla="*/ 192680 h 1474768"/>
              <a:gd name="connsiteX357" fmla="*/ 117907 w 2436594"/>
              <a:gd name="connsiteY357" fmla="*/ 195253 h 1474768"/>
              <a:gd name="connsiteX358" fmla="*/ 27633 w 2436594"/>
              <a:gd name="connsiteY358" fmla="*/ 86603 h 1474768"/>
              <a:gd name="connsiteX359" fmla="*/ 29398 w 2436594"/>
              <a:gd name="connsiteY359" fmla="*/ 67083 h 1474768"/>
              <a:gd name="connsiteX360" fmla="*/ 30094 w 2436594"/>
              <a:gd name="connsiteY360" fmla="*/ 24639 h 1474768"/>
              <a:gd name="connsiteX361" fmla="*/ 100618 w 2436594"/>
              <a:gd name="connsiteY361" fmla="*/ 15103 h 1474768"/>
              <a:gd name="connsiteX362" fmla="*/ 101526 w 2436594"/>
              <a:gd name="connsiteY362" fmla="*/ 20111 h 1474768"/>
              <a:gd name="connsiteX363" fmla="*/ 104621 w 2436594"/>
              <a:gd name="connsiteY363" fmla="*/ 30621 h 1474768"/>
              <a:gd name="connsiteX364" fmla="*/ 142709 w 2436594"/>
              <a:gd name="connsiteY364" fmla="*/ 71136 h 1474768"/>
              <a:gd name="connsiteX365" fmla="*/ 218883 w 2436594"/>
              <a:gd name="connsiteY365" fmla="*/ 79238 h 1474768"/>
              <a:gd name="connsiteX366" fmla="*/ 256970 w 2436594"/>
              <a:gd name="connsiteY366" fmla="*/ 103547 h 1474768"/>
              <a:gd name="connsiteX367" fmla="*/ 295058 w 2436594"/>
              <a:gd name="connsiteY367" fmla="*/ 103548 h 1474768"/>
              <a:gd name="connsiteX368" fmla="*/ 317910 w 2436594"/>
              <a:gd name="connsiteY368" fmla="*/ 127857 h 1474768"/>
              <a:gd name="connsiteX369" fmla="*/ 378850 w 2436594"/>
              <a:gd name="connsiteY369" fmla="*/ 127857 h 1474768"/>
              <a:gd name="connsiteX370" fmla="*/ 432171 w 2436594"/>
              <a:gd name="connsiteY370" fmla="*/ 127856 h 1474768"/>
              <a:gd name="connsiteX371" fmla="*/ 683549 w 2436594"/>
              <a:gd name="connsiteY371" fmla="*/ 127857 h 1474768"/>
              <a:gd name="connsiteX372" fmla="*/ 729253 w 2436594"/>
              <a:gd name="connsiteY372" fmla="*/ 184578 h 1474768"/>
              <a:gd name="connsiteX373" fmla="*/ 325528 w 2436594"/>
              <a:gd name="connsiteY373" fmla="*/ 184576 h 1474768"/>
              <a:gd name="connsiteX374" fmla="*/ 135091 w 2436594"/>
              <a:gd name="connsiteY374" fmla="*/ 152166 h 1474768"/>
              <a:gd name="connsiteX375" fmla="*/ 98908 w 2436594"/>
              <a:gd name="connsiteY375" fmla="*/ 159256 h 1474768"/>
              <a:gd name="connsiteX376" fmla="*/ 97321 w 2436594"/>
              <a:gd name="connsiteY376" fmla="*/ 170477 h 1474768"/>
              <a:gd name="connsiteX377" fmla="*/ 0 w 2436594"/>
              <a:gd name="connsiteY377" fmla="*/ 53345 h 1474768"/>
              <a:gd name="connsiteX378" fmla="*/ 1139 w 2436594"/>
              <a:gd name="connsiteY378" fmla="*/ 28554 h 1474768"/>
              <a:gd name="connsiteX379" fmla="*/ 13446 w 2436594"/>
              <a:gd name="connsiteY379" fmla="*/ 26890 h 1474768"/>
              <a:gd name="connsiteX380" fmla="*/ 13211 w 2436594"/>
              <a:gd name="connsiteY380" fmla="*/ 54929 h 1474768"/>
              <a:gd name="connsiteX381" fmla="*/ 12854 w 2436594"/>
              <a:gd name="connsiteY381" fmla="*/ 60201 h 1474768"/>
              <a:gd name="connsiteX382" fmla="*/ 12254 w 2436594"/>
              <a:gd name="connsiteY382" fmla="*/ 68094 h 14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2436594" h="1474768">
                <a:moveTo>
                  <a:pt x="2182519" y="938393"/>
                </a:moveTo>
                <a:cubicBezTo>
                  <a:pt x="2184699" y="923307"/>
                  <a:pt x="2215229" y="914023"/>
                  <a:pt x="2215229" y="914023"/>
                </a:cubicBezTo>
                <a:lnTo>
                  <a:pt x="2215229" y="947032"/>
                </a:lnTo>
                <a:cubicBezTo>
                  <a:pt x="2215229" y="947032"/>
                  <a:pt x="2215229" y="947032"/>
                  <a:pt x="2230736" y="963537"/>
                </a:cubicBezTo>
                <a:cubicBezTo>
                  <a:pt x="2222983" y="988294"/>
                  <a:pt x="2191968" y="955284"/>
                  <a:pt x="2191968" y="955284"/>
                </a:cubicBezTo>
                <a:cubicBezTo>
                  <a:pt x="2184215" y="949095"/>
                  <a:pt x="2181792" y="943421"/>
                  <a:pt x="2182519" y="938393"/>
                </a:cubicBezTo>
                <a:close/>
                <a:moveTo>
                  <a:pt x="2108619" y="1108777"/>
                </a:moveTo>
                <a:cubicBezTo>
                  <a:pt x="2123844" y="1117029"/>
                  <a:pt x="2184745" y="1092272"/>
                  <a:pt x="2184745" y="1092272"/>
                </a:cubicBezTo>
                <a:cubicBezTo>
                  <a:pt x="2192357" y="1158292"/>
                  <a:pt x="2146682" y="1166544"/>
                  <a:pt x="2146682" y="1166544"/>
                </a:cubicBezTo>
                <a:cubicBezTo>
                  <a:pt x="2139069" y="1158291"/>
                  <a:pt x="2146682" y="1125282"/>
                  <a:pt x="2146682" y="1125282"/>
                </a:cubicBezTo>
                <a:cubicBezTo>
                  <a:pt x="2146682" y="1125282"/>
                  <a:pt x="2146682" y="1125282"/>
                  <a:pt x="2108619" y="1108777"/>
                </a:cubicBezTo>
                <a:close/>
                <a:moveTo>
                  <a:pt x="2091173" y="1068598"/>
                </a:moveTo>
                <a:cubicBezTo>
                  <a:pt x="2106874" y="1029141"/>
                  <a:pt x="2130425" y="1037032"/>
                  <a:pt x="2130425" y="1037032"/>
                </a:cubicBezTo>
                <a:cubicBezTo>
                  <a:pt x="2153976" y="1060708"/>
                  <a:pt x="2114724" y="1092274"/>
                  <a:pt x="2114724" y="1092274"/>
                </a:cubicBezTo>
                <a:cubicBezTo>
                  <a:pt x="2114724" y="1092274"/>
                  <a:pt x="2114724" y="1092274"/>
                  <a:pt x="2091173" y="1068598"/>
                </a:cubicBezTo>
                <a:close/>
                <a:moveTo>
                  <a:pt x="2086470" y="1221908"/>
                </a:moveTo>
                <a:cubicBezTo>
                  <a:pt x="2078588" y="1207454"/>
                  <a:pt x="2071901" y="1188688"/>
                  <a:pt x="2068079" y="1164343"/>
                </a:cubicBezTo>
                <a:cubicBezTo>
                  <a:pt x="2068079" y="1164343"/>
                  <a:pt x="2052794" y="1091309"/>
                  <a:pt x="2060437" y="1075080"/>
                </a:cubicBezTo>
                <a:cubicBezTo>
                  <a:pt x="2060437" y="1075080"/>
                  <a:pt x="2068080" y="1058850"/>
                  <a:pt x="2075722" y="1075080"/>
                </a:cubicBezTo>
                <a:cubicBezTo>
                  <a:pt x="2075722" y="1075080"/>
                  <a:pt x="2060437" y="1075080"/>
                  <a:pt x="2068079" y="1123769"/>
                </a:cubicBezTo>
                <a:cubicBezTo>
                  <a:pt x="2068079" y="1123769"/>
                  <a:pt x="2075722" y="1237377"/>
                  <a:pt x="2136865" y="1261721"/>
                </a:cubicBezTo>
                <a:cubicBezTo>
                  <a:pt x="2136865" y="1261721"/>
                  <a:pt x="2182722" y="1277951"/>
                  <a:pt x="2205650" y="1172458"/>
                </a:cubicBezTo>
                <a:cubicBezTo>
                  <a:pt x="2213293" y="1164343"/>
                  <a:pt x="2213293" y="1164343"/>
                  <a:pt x="2213293" y="1164343"/>
                </a:cubicBezTo>
                <a:cubicBezTo>
                  <a:pt x="2213293" y="1164343"/>
                  <a:pt x="2205650" y="1277951"/>
                  <a:pt x="2144508" y="1269836"/>
                </a:cubicBezTo>
                <a:cubicBezTo>
                  <a:pt x="2144508" y="1269836"/>
                  <a:pt x="2110115" y="1265272"/>
                  <a:pt x="2086470" y="1221908"/>
                </a:cubicBezTo>
                <a:close/>
                <a:moveTo>
                  <a:pt x="1550364" y="79863"/>
                </a:moveTo>
                <a:cubicBezTo>
                  <a:pt x="1566065" y="87755"/>
                  <a:pt x="1581766" y="56189"/>
                  <a:pt x="1581766" y="56189"/>
                </a:cubicBezTo>
                <a:cubicBezTo>
                  <a:pt x="1613168" y="64081"/>
                  <a:pt x="1605317" y="95647"/>
                  <a:pt x="1605317" y="95647"/>
                </a:cubicBezTo>
                <a:cubicBezTo>
                  <a:pt x="1573915" y="95646"/>
                  <a:pt x="1566065" y="119322"/>
                  <a:pt x="1566065" y="119322"/>
                </a:cubicBezTo>
                <a:cubicBezTo>
                  <a:pt x="1573916" y="103539"/>
                  <a:pt x="1550364" y="79863"/>
                  <a:pt x="1550364" y="79863"/>
                </a:cubicBezTo>
                <a:close/>
                <a:moveTo>
                  <a:pt x="1484070" y="191470"/>
                </a:moveTo>
                <a:cubicBezTo>
                  <a:pt x="1491436" y="175555"/>
                  <a:pt x="1506168" y="191470"/>
                  <a:pt x="1506168" y="191470"/>
                </a:cubicBezTo>
                <a:cubicBezTo>
                  <a:pt x="1506168" y="191470"/>
                  <a:pt x="1506168" y="191470"/>
                  <a:pt x="1506168" y="167596"/>
                </a:cubicBezTo>
                <a:cubicBezTo>
                  <a:pt x="1550364" y="199428"/>
                  <a:pt x="1542998" y="223301"/>
                  <a:pt x="1542998" y="223301"/>
                </a:cubicBezTo>
                <a:cubicBezTo>
                  <a:pt x="1506168" y="223301"/>
                  <a:pt x="1484070" y="191470"/>
                  <a:pt x="1484070" y="191470"/>
                </a:cubicBezTo>
                <a:close/>
                <a:moveTo>
                  <a:pt x="1613168" y="752111"/>
                </a:moveTo>
                <a:cubicBezTo>
                  <a:pt x="1635847" y="720917"/>
                  <a:pt x="1658526" y="744313"/>
                  <a:pt x="1658526" y="744313"/>
                </a:cubicBezTo>
                <a:cubicBezTo>
                  <a:pt x="1658526" y="744313"/>
                  <a:pt x="1658526" y="744313"/>
                  <a:pt x="1666085" y="736514"/>
                </a:cubicBezTo>
                <a:cubicBezTo>
                  <a:pt x="1703884" y="759910"/>
                  <a:pt x="1673645" y="798903"/>
                  <a:pt x="1673645" y="798903"/>
                </a:cubicBezTo>
                <a:cubicBezTo>
                  <a:pt x="1658526" y="759910"/>
                  <a:pt x="1635847" y="783306"/>
                  <a:pt x="1635847" y="783306"/>
                </a:cubicBezTo>
                <a:cubicBezTo>
                  <a:pt x="1635847" y="759910"/>
                  <a:pt x="1613168" y="752111"/>
                  <a:pt x="1613168" y="752111"/>
                </a:cubicBezTo>
                <a:close/>
                <a:moveTo>
                  <a:pt x="1537798" y="781712"/>
                </a:moveTo>
                <a:cubicBezTo>
                  <a:pt x="1536872" y="778710"/>
                  <a:pt x="1536408" y="776621"/>
                  <a:pt x="1536408" y="776621"/>
                </a:cubicBezTo>
                <a:cubicBezTo>
                  <a:pt x="1536408" y="743199"/>
                  <a:pt x="1543823" y="751555"/>
                  <a:pt x="1543823" y="751555"/>
                </a:cubicBezTo>
                <a:cubicBezTo>
                  <a:pt x="1588309" y="743199"/>
                  <a:pt x="1595723" y="768265"/>
                  <a:pt x="1595723" y="768265"/>
                </a:cubicBezTo>
                <a:cubicBezTo>
                  <a:pt x="1573480" y="768265"/>
                  <a:pt x="1558651" y="801688"/>
                  <a:pt x="1558651" y="801688"/>
                </a:cubicBezTo>
                <a:cubicBezTo>
                  <a:pt x="1547529" y="807954"/>
                  <a:pt x="1540579" y="790721"/>
                  <a:pt x="1537798" y="781712"/>
                </a:cubicBezTo>
                <a:close/>
                <a:moveTo>
                  <a:pt x="1605607" y="1027920"/>
                </a:moveTo>
                <a:cubicBezTo>
                  <a:pt x="1613166" y="962862"/>
                  <a:pt x="1613166" y="962862"/>
                  <a:pt x="1613166" y="962862"/>
                </a:cubicBezTo>
                <a:cubicBezTo>
                  <a:pt x="1613166" y="962862"/>
                  <a:pt x="1598047" y="743292"/>
                  <a:pt x="1590487" y="710763"/>
                </a:cubicBezTo>
                <a:cubicBezTo>
                  <a:pt x="1590487" y="710763"/>
                  <a:pt x="1567809" y="710763"/>
                  <a:pt x="1598047" y="661969"/>
                </a:cubicBezTo>
                <a:cubicBezTo>
                  <a:pt x="1598047" y="661969"/>
                  <a:pt x="1598047" y="466797"/>
                  <a:pt x="1605607" y="442399"/>
                </a:cubicBezTo>
                <a:cubicBezTo>
                  <a:pt x="1635846" y="499325"/>
                  <a:pt x="1635846" y="499325"/>
                  <a:pt x="1635846" y="499325"/>
                </a:cubicBezTo>
                <a:cubicBezTo>
                  <a:pt x="1635846" y="499325"/>
                  <a:pt x="1635846" y="515590"/>
                  <a:pt x="1628286" y="548119"/>
                </a:cubicBezTo>
                <a:cubicBezTo>
                  <a:pt x="1628286" y="548119"/>
                  <a:pt x="1605607" y="743292"/>
                  <a:pt x="1613167" y="775821"/>
                </a:cubicBezTo>
                <a:cubicBezTo>
                  <a:pt x="1620726" y="962862"/>
                  <a:pt x="1620726" y="962862"/>
                  <a:pt x="1620726" y="962862"/>
                </a:cubicBezTo>
                <a:cubicBezTo>
                  <a:pt x="1643405" y="1019788"/>
                  <a:pt x="1643405" y="1019788"/>
                  <a:pt x="1643405" y="1019788"/>
                </a:cubicBezTo>
                <a:cubicBezTo>
                  <a:pt x="1643405" y="1019788"/>
                  <a:pt x="1658525" y="1068582"/>
                  <a:pt x="1650965" y="1084846"/>
                </a:cubicBezTo>
                <a:cubicBezTo>
                  <a:pt x="1650965" y="1084846"/>
                  <a:pt x="1620726" y="1068581"/>
                  <a:pt x="1605607" y="1027920"/>
                </a:cubicBezTo>
                <a:close/>
                <a:moveTo>
                  <a:pt x="1471611" y="842255"/>
                </a:moveTo>
                <a:cubicBezTo>
                  <a:pt x="1469141" y="829702"/>
                  <a:pt x="1469611" y="812965"/>
                  <a:pt x="1475258" y="790650"/>
                </a:cubicBezTo>
                <a:cubicBezTo>
                  <a:pt x="1475258" y="790650"/>
                  <a:pt x="1482787" y="685157"/>
                  <a:pt x="1558078" y="668927"/>
                </a:cubicBezTo>
                <a:cubicBezTo>
                  <a:pt x="1558078" y="668927"/>
                  <a:pt x="1573137" y="685157"/>
                  <a:pt x="1550549" y="701387"/>
                </a:cubicBezTo>
                <a:cubicBezTo>
                  <a:pt x="1550549" y="701387"/>
                  <a:pt x="1497845" y="701386"/>
                  <a:pt x="1482787" y="806880"/>
                </a:cubicBezTo>
                <a:cubicBezTo>
                  <a:pt x="1482787" y="806880"/>
                  <a:pt x="1482787" y="879913"/>
                  <a:pt x="1550549" y="847454"/>
                </a:cubicBezTo>
                <a:cubicBezTo>
                  <a:pt x="1550549" y="847454"/>
                  <a:pt x="1595724" y="798765"/>
                  <a:pt x="1588195" y="855569"/>
                </a:cubicBezTo>
                <a:cubicBezTo>
                  <a:pt x="1588195" y="855569"/>
                  <a:pt x="1565607" y="888028"/>
                  <a:pt x="1512904" y="879913"/>
                </a:cubicBezTo>
                <a:cubicBezTo>
                  <a:pt x="1512904" y="879913"/>
                  <a:pt x="1479023" y="879914"/>
                  <a:pt x="1471611" y="842255"/>
                </a:cubicBezTo>
                <a:close/>
                <a:moveTo>
                  <a:pt x="1196359" y="173504"/>
                </a:moveTo>
                <a:cubicBezTo>
                  <a:pt x="1195059" y="169764"/>
                  <a:pt x="1195059" y="167185"/>
                  <a:pt x="1195059" y="167185"/>
                </a:cubicBezTo>
                <a:cubicBezTo>
                  <a:pt x="1187500" y="150681"/>
                  <a:pt x="1217739" y="167185"/>
                  <a:pt x="1217739" y="167185"/>
                </a:cubicBezTo>
                <a:cubicBezTo>
                  <a:pt x="1202619" y="134176"/>
                  <a:pt x="1240417" y="150680"/>
                  <a:pt x="1240417" y="150680"/>
                </a:cubicBezTo>
                <a:cubicBezTo>
                  <a:pt x="1270656" y="158933"/>
                  <a:pt x="1278216" y="200194"/>
                  <a:pt x="1278216" y="200194"/>
                </a:cubicBezTo>
                <a:cubicBezTo>
                  <a:pt x="1215849" y="206384"/>
                  <a:pt x="1200257" y="184721"/>
                  <a:pt x="1196359" y="173504"/>
                </a:cubicBezTo>
                <a:close/>
                <a:moveTo>
                  <a:pt x="1068323" y="266550"/>
                </a:moveTo>
                <a:cubicBezTo>
                  <a:pt x="1061454" y="257499"/>
                  <a:pt x="1065379" y="239394"/>
                  <a:pt x="1065379" y="239394"/>
                </a:cubicBezTo>
                <a:cubicBezTo>
                  <a:pt x="1093292" y="223302"/>
                  <a:pt x="1079336" y="271579"/>
                  <a:pt x="1079336" y="271579"/>
                </a:cubicBezTo>
                <a:cubicBezTo>
                  <a:pt x="1074102" y="271579"/>
                  <a:pt x="1070613" y="269567"/>
                  <a:pt x="1068323" y="266550"/>
                </a:cubicBezTo>
                <a:close/>
                <a:moveTo>
                  <a:pt x="1132109" y="478885"/>
                </a:moveTo>
                <a:cubicBezTo>
                  <a:pt x="1126440" y="459482"/>
                  <a:pt x="1126440" y="439058"/>
                  <a:pt x="1149119" y="434972"/>
                </a:cubicBezTo>
                <a:cubicBezTo>
                  <a:pt x="1149119" y="434972"/>
                  <a:pt x="1186917" y="434973"/>
                  <a:pt x="1194477" y="467651"/>
                </a:cubicBezTo>
                <a:cubicBezTo>
                  <a:pt x="1194477" y="467651"/>
                  <a:pt x="1171798" y="451312"/>
                  <a:pt x="1156679" y="467652"/>
                </a:cubicBezTo>
                <a:cubicBezTo>
                  <a:pt x="1156679" y="467652"/>
                  <a:pt x="1141559" y="483991"/>
                  <a:pt x="1149119" y="516671"/>
                </a:cubicBezTo>
                <a:cubicBezTo>
                  <a:pt x="1149119" y="516671"/>
                  <a:pt x="1137779" y="498288"/>
                  <a:pt x="1132109" y="478885"/>
                </a:cubicBezTo>
                <a:close/>
                <a:moveTo>
                  <a:pt x="1103761" y="540810"/>
                </a:moveTo>
                <a:cubicBezTo>
                  <a:pt x="1103760" y="533010"/>
                  <a:pt x="1118415" y="533011"/>
                  <a:pt x="1118415" y="533011"/>
                </a:cubicBezTo>
                <a:cubicBezTo>
                  <a:pt x="1118415" y="533011"/>
                  <a:pt x="1118415" y="533011"/>
                  <a:pt x="1103761" y="501816"/>
                </a:cubicBezTo>
                <a:cubicBezTo>
                  <a:pt x="1133070" y="517414"/>
                  <a:pt x="1177032" y="564205"/>
                  <a:pt x="1177032" y="564205"/>
                </a:cubicBezTo>
                <a:cubicBezTo>
                  <a:pt x="1140396" y="579803"/>
                  <a:pt x="1103761" y="540810"/>
                  <a:pt x="1103761" y="540810"/>
                </a:cubicBezTo>
                <a:close/>
                <a:moveTo>
                  <a:pt x="975141" y="457440"/>
                </a:moveTo>
                <a:cubicBezTo>
                  <a:pt x="971177" y="451312"/>
                  <a:pt x="971176" y="443142"/>
                  <a:pt x="971176" y="443142"/>
                </a:cubicBezTo>
                <a:lnTo>
                  <a:pt x="984156" y="428026"/>
                </a:lnTo>
                <a:lnTo>
                  <a:pt x="972496" y="400696"/>
                </a:lnTo>
                <a:cubicBezTo>
                  <a:pt x="942965" y="323639"/>
                  <a:pt x="925817" y="264833"/>
                  <a:pt x="925817" y="264833"/>
                </a:cubicBezTo>
                <a:lnTo>
                  <a:pt x="941059" y="256723"/>
                </a:lnTo>
                <a:cubicBezTo>
                  <a:pt x="943917" y="274973"/>
                  <a:pt x="960707" y="322880"/>
                  <a:pt x="980578" y="375633"/>
                </a:cubicBezTo>
                <a:lnTo>
                  <a:pt x="997183" y="418938"/>
                </a:lnTo>
                <a:lnTo>
                  <a:pt x="1011817" y="416590"/>
                </a:lnTo>
                <a:cubicBezTo>
                  <a:pt x="1024703" y="418633"/>
                  <a:pt x="1034615" y="426802"/>
                  <a:pt x="1034615" y="426802"/>
                </a:cubicBezTo>
                <a:cubicBezTo>
                  <a:pt x="1058405" y="475822"/>
                  <a:pt x="1034615" y="467652"/>
                  <a:pt x="1034615" y="467652"/>
                </a:cubicBezTo>
                <a:cubicBezTo>
                  <a:pt x="1026685" y="455398"/>
                  <a:pt x="1018755" y="453355"/>
                  <a:pt x="1012808" y="454376"/>
                </a:cubicBezTo>
                <a:lnTo>
                  <a:pt x="1011274" y="455003"/>
                </a:lnTo>
                <a:lnTo>
                  <a:pt x="1021213" y="480255"/>
                </a:lnTo>
                <a:cubicBezTo>
                  <a:pt x="1026002" y="492303"/>
                  <a:pt x="1030531" y="503620"/>
                  <a:pt x="1034632" y="513819"/>
                </a:cubicBezTo>
                <a:lnTo>
                  <a:pt x="1042861" y="534197"/>
                </a:lnTo>
                <a:lnTo>
                  <a:pt x="1047228" y="529071"/>
                </a:lnTo>
                <a:cubicBezTo>
                  <a:pt x="1051644" y="526087"/>
                  <a:pt x="1057532" y="524098"/>
                  <a:pt x="1065383" y="524098"/>
                </a:cubicBezTo>
                <a:cubicBezTo>
                  <a:pt x="1065383" y="524098"/>
                  <a:pt x="1049682" y="547971"/>
                  <a:pt x="1057533" y="555929"/>
                </a:cubicBezTo>
                <a:lnTo>
                  <a:pt x="1053926" y="561413"/>
                </a:lnTo>
                <a:lnTo>
                  <a:pt x="1055373" y="564947"/>
                </a:lnTo>
                <a:cubicBezTo>
                  <a:pt x="1061089" y="575087"/>
                  <a:pt x="1071568" y="592830"/>
                  <a:pt x="1084071" y="613741"/>
                </a:cubicBezTo>
                <a:lnTo>
                  <a:pt x="1092718" y="628096"/>
                </a:lnTo>
                <a:lnTo>
                  <a:pt x="1091065" y="624132"/>
                </a:lnTo>
                <a:cubicBezTo>
                  <a:pt x="1086314" y="605929"/>
                  <a:pt x="1086314" y="589748"/>
                  <a:pt x="1086314" y="589748"/>
                </a:cubicBezTo>
                <a:cubicBezTo>
                  <a:pt x="1093915" y="605929"/>
                  <a:pt x="1109118" y="622110"/>
                  <a:pt x="1109118" y="622110"/>
                </a:cubicBezTo>
                <a:cubicBezTo>
                  <a:pt x="1154726" y="678742"/>
                  <a:pt x="1223137" y="638291"/>
                  <a:pt x="1223137" y="638291"/>
                </a:cubicBezTo>
                <a:cubicBezTo>
                  <a:pt x="1276346" y="557388"/>
                  <a:pt x="1223137" y="525027"/>
                  <a:pt x="1223137" y="525027"/>
                </a:cubicBezTo>
                <a:cubicBezTo>
                  <a:pt x="1185130" y="516936"/>
                  <a:pt x="1185130" y="508846"/>
                  <a:pt x="1185130" y="508846"/>
                </a:cubicBezTo>
                <a:cubicBezTo>
                  <a:pt x="1169928" y="468395"/>
                  <a:pt x="1207934" y="492665"/>
                  <a:pt x="1207934" y="492665"/>
                </a:cubicBezTo>
                <a:cubicBezTo>
                  <a:pt x="1299150" y="533117"/>
                  <a:pt x="1253542" y="622111"/>
                  <a:pt x="1253542" y="622111"/>
                </a:cubicBezTo>
                <a:cubicBezTo>
                  <a:pt x="1230738" y="694922"/>
                  <a:pt x="1124320" y="670652"/>
                  <a:pt x="1124320" y="670652"/>
                </a:cubicBezTo>
                <a:lnTo>
                  <a:pt x="1111521" y="659312"/>
                </a:lnTo>
                <a:lnTo>
                  <a:pt x="1124915" y="681546"/>
                </a:lnTo>
                <a:cubicBezTo>
                  <a:pt x="1152541" y="727171"/>
                  <a:pt x="1177309" y="767727"/>
                  <a:pt x="1177309" y="767727"/>
                </a:cubicBezTo>
                <a:cubicBezTo>
                  <a:pt x="1207793" y="808283"/>
                  <a:pt x="1215414" y="840728"/>
                  <a:pt x="1215414" y="840728"/>
                </a:cubicBezTo>
                <a:cubicBezTo>
                  <a:pt x="1215413" y="873172"/>
                  <a:pt x="1200171" y="856950"/>
                  <a:pt x="1200171" y="856950"/>
                </a:cubicBezTo>
                <a:cubicBezTo>
                  <a:pt x="1177309" y="832617"/>
                  <a:pt x="1177309" y="792060"/>
                  <a:pt x="1177309" y="792060"/>
                </a:cubicBezTo>
                <a:cubicBezTo>
                  <a:pt x="1177309" y="792060"/>
                  <a:pt x="1177309" y="792060"/>
                  <a:pt x="1093478" y="646059"/>
                </a:cubicBezTo>
                <a:lnTo>
                  <a:pt x="1048215" y="565402"/>
                </a:lnTo>
                <a:lnTo>
                  <a:pt x="1044284" y="566000"/>
                </a:lnTo>
                <a:cubicBezTo>
                  <a:pt x="1041340" y="564881"/>
                  <a:pt x="1037905" y="561896"/>
                  <a:pt x="1033980" y="555928"/>
                </a:cubicBezTo>
                <a:cubicBezTo>
                  <a:pt x="1033980" y="555928"/>
                  <a:pt x="1033980" y="553939"/>
                  <a:pt x="1034471" y="550955"/>
                </a:cubicBezTo>
                <a:lnTo>
                  <a:pt x="1036493" y="544513"/>
                </a:lnTo>
                <a:lnTo>
                  <a:pt x="1025485" y="524899"/>
                </a:lnTo>
                <a:lnTo>
                  <a:pt x="998064" y="460626"/>
                </a:lnTo>
                <a:lnTo>
                  <a:pt x="984558" y="463822"/>
                </a:lnTo>
                <a:cubicBezTo>
                  <a:pt x="980098" y="463056"/>
                  <a:pt x="977124" y="460504"/>
                  <a:pt x="975141" y="457440"/>
                </a:cubicBezTo>
                <a:close/>
                <a:moveTo>
                  <a:pt x="895414" y="377556"/>
                </a:moveTo>
                <a:cubicBezTo>
                  <a:pt x="895414" y="377556"/>
                  <a:pt x="887439" y="353561"/>
                  <a:pt x="903389" y="337564"/>
                </a:cubicBezTo>
                <a:cubicBezTo>
                  <a:pt x="911364" y="297571"/>
                  <a:pt x="911364" y="297571"/>
                  <a:pt x="911364" y="297571"/>
                </a:cubicBezTo>
                <a:cubicBezTo>
                  <a:pt x="911364" y="297571"/>
                  <a:pt x="943264" y="305570"/>
                  <a:pt x="943264" y="321567"/>
                </a:cubicBezTo>
                <a:cubicBezTo>
                  <a:pt x="943264" y="321567"/>
                  <a:pt x="943263" y="337564"/>
                  <a:pt x="935289" y="361559"/>
                </a:cubicBezTo>
                <a:cubicBezTo>
                  <a:pt x="935289" y="361559"/>
                  <a:pt x="943264" y="401552"/>
                  <a:pt x="927314" y="401552"/>
                </a:cubicBezTo>
                <a:cubicBezTo>
                  <a:pt x="895414" y="377556"/>
                  <a:pt x="895414" y="377556"/>
                  <a:pt x="895414" y="377556"/>
                </a:cubicBezTo>
                <a:close/>
                <a:moveTo>
                  <a:pt x="808470" y="190160"/>
                </a:moveTo>
                <a:cubicBezTo>
                  <a:pt x="806337" y="183388"/>
                  <a:pt x="804914" y="175864"/>
                  <a:pt x="804914" y="167838"/>
                </a:cubicBezTo>
                <a:cubicBezTo>
                  <a:pt x="804914" y="167838"/>
                  <a:pt x="812499" y="159812"/>
                  <a:pt x="812499" y="167838"/>
                </a:cubicBezTo>
                <a:cubicBezTo>
                  <a:pt x="812499" y="167838"/>
                  <a:pt x="812499" y="191916"/>
                  <a:pt x="827669" y="207968"/>
                </a:cubicBezTo>
                <a:cubicBezTo>
                  <a:pt x="827669" y="207968"/>
                  <a:pt x="789744" y="71524"/>
                  <a:pt x="865594" y="47447"/>
                </a:cubicBezTo>
                <a:cubicBezTo>
                  <a:pt x="865594" y="47447"/>
                  <a:pt x="949029" y="15342"/>
                  <a:pt x="964199" y="39420"/>
                </a:cubicBezTo>
                <a:cubicBezTo>
                  <a:pt x="964199" y="39420"/>
                  <a:pt x="964199" y="47446"/>
                  <a:pt x="956614" y="47446"/>
                </a:cubicBezTo>
                <a:cubicBezTo>
                  <a:pt x="956614" y="47446"/>
                  <a:pt x="941444" y="23368"/>
                  <a:pt x="873179" y="47446"/>
                </a:cubicBezTo>
                <a:cubicBezTo>
                  <a:pt x="873179" y="47446"/>
                  <a:pt x="850424" y="55472"/>
                  <a:pt x="835254" y="87576"/>
                </a:cubicBezTo>
                <a:cubicBezTo>
                  <a:pt x="835254" y="87576"/>
                  <a:pt x="820085" y="127708"/>
                  <a:pt x="827669" y="183890"/>
                </a:cubicBezTo>
                <a:cubicBezTo>
                  <a:pt x="827669" y="183890"/>
                  <a:pt x="827669" y="245339"/>
                  <a:pt x="893727" y="239195"/>
                </a:cubicBezTo>
                <a:lnTo>
                  <a:pt x="922989" y="232768"/>
                </a:lnTo>
                <a:lnTo>
                  <a:pt x="904882" y="224787"/>
                </a:lnTo>
                <a:cubicBezTo>
                  <a:pt x="904882" y="224787"/>
                  <a:pt x="912397" y="216617"/>
                  <a:pt x="942457" y="192108"/>
                </a:cubicBezTo>
                <a:cubicBezTo>
                  <a:pt x="949971" y="200277"/>
                  <a:pt x="949971" y="200277"/>
                  <a:pt x="949971" y="200277"/>
                </a:cubicBezTo>
                <a:cubicBezTo>
                  <a:pt x="949971" y="200277"/>
                  <a:pt x="957487" y="175768"/>
                  <a:pt x="957486" y="151258"/>
                </a:cubicBezTo>
                <a:cubicBezTo>
                  <a:pt x="957486" y="151258"/>
                  <a:pt x="963123" y="149216"/>
                  <a:pt x="969698" y="145131"/>
                </a:cubicBezTo>
                <a:lnTo>
                  <a:pt x="985007" y="129363"/>
                </a:lnTo>
                <a:lnTo>
                  <a:pt x="973109" y="127336"/>
                </a:lnTo>
                <a:cubicBezTo>
                  <a:pt x="973109" y="127336"/>
                  <a:pt x="969299" y="121248"/>
                  <a:pt x="966441" y="114146"/>
                </a:cubicBezTo>
                <a:cubicBezTo>
                  <a:pt x="963581" y="107043"/>
                  <a:pt x="961676" y="98926"/>
                  <a:pt x="965487" y="94867"/>
                </a:cubicBezTo>
                <a:cubicBezTo>
                  <a:pt x="965487" y="94867"/>
                  <a:pt x="950243" y="78633"/>
                  <a:pt x="957865" y="62400"/>
                </a:cubicBezTo>
                <a:cubicBezTo>
                  <a:pt x="957865" y="62400"/>
                  <a:pt x="965486" y="38048"/>
                  <a:pt x="1003598" y="62399"/>
                </a:cubicBezTo>
                <a:cubicBezTo>
                  <a:pt x="1003598" y="62399"/>
                  <a:pt x="1003598" y="86751"/>
                  <a:pt x="1072199" y="78634"/>
                </a:cubicBezTo>
                <a:cubicBezTo>
                  <a:pt x="1209400" y="78634"/>
                  <a:pt x="1209400" y="78634"/>
                  <a:pt x="1209400" y="78634"/>
                </a:cubicBezTo>
                <a:cubicBezTo>
                  <a:pt x="1209400" y="78634"/>
                  <a:pt x="1270379" y="54282"/>
                  <a:pt x="1293246" y="38048"/>
                </a:cubicBezTo>
                <a:cubicBezTo>
                  <a:pt x="1293246" y="38048"/>
                  <a:pt x="1338980" y="13697"/>
                  <a:pt x="1369469" y="13697"/>
                </a:cubicBezTo>
                <a:cubicBezTo>
                  <a:pt x="1369469" y="13697"/>
                  <a:pt x="1415203" y="-10654"/>
                  <a:pt x="1453315" y="5580"/>
                </a:cubicBezTo>
                <a:cubicBezTo>
                  <a:pt x="1453315" y="5580"/>
                  <a:pt x="1483804" y="13697"/>
                  <a:pt x="1483804" y="46165"/>
                </a:cubicBezTo>
                <a:cubicBezTo>
                  <a:pt x="1483804" y="46165"/>
                  <a:pt x="1468559" y="94868"/>
                  <a:pt x="1445692" y="86750"/>
                </a:cubicBezTo>
                <a:cubicBezTo>
                  <a:pt x="1445692" y="86750"/>
                  <a:pt x="1415203" y="102985"/>
                  <a:pt x="1430448" y="127336"/>
                </a:cubicBezTo>
                <a:cubicBezTo>
                  <a:pt x="1430448" y="127336"/>
                  <a:pt x="1453315" y="200389"/>
                  <a:pt x="1506671" y="240975"/>
                </a:cubicBezTo>
                <a:cubicBezTo>
                  <a:pt x="1537160" y="281560"/>
                  <a:pt x="1537160" y="281560"/>
                  <a:pt x="1537160" y="281560"/>
                </a:cubicBezTo>
                <a:cubicBezTo>
                  <a:pt x="1537160" y="281560"/>
                  <a:pt x="1598139" y="346497"/>
                  <a:pt x="1613383" y="378965"/>
                </a:cubicBezTo>
                <a:cubicBezTo>
                  <a:pt x="1613383" y="378965"/>
                  <a:pt x="1628628" y="387082"/>
                  <a:pt x="1636250" y="411433"/>
                </a:cubicBezTo>
                <a:cubicBezTo>
                  <a:pt x="1636250" y="411433"/>
                  <a:pt x="1704851" y="460136"/>
                  <a:pt x="1712473" y="484486"/>
                </a:cubicBezTo>
                <a:cubicBezTo>
                  <a:pt x="1712473" y="484486"/>
                  <a:pt x="1735340" y="443901"/>
                  <a:pt x="1758207" y="476369"/>
                </a:cubicBezTo>
                <a:cubicBezTo>
                  <a:pt x="1758207" y="476369"/>
                  <a:pt x="1796319" y="508838"/>
                  <a:pt x="1773452" y="525072"/>
                </a:cubicBezTo>
                <a:cubicBezTo>
                  <a:pt x="1765830" y="533189"/>
                  <a:pt x="1765830" y="533189"/>
                  <a:pt x="1765830" y="533189"/>
                </a:cubicBezTo>
                <a:cubicBezTo>
                  <a:pt x="1895409" y="663062"/>
                  <a:pt x="1895409" y="663062"/>
                  <a:pt x="1895409" y="663062"/>
                </a:cubicBezTo>
                <a:cubicBezTo>
                  <a:pt x="1895409" y="663062"/>
                  <a:pt x="2078345" y="784818"/>
                  <a:pt x="2101212" y="801052"/>
                </a:cubicBezTo>
                <a:cubicBezTo>
                  <a:pt x="2101212" y="801052"/>
                  <a:pt x="2124078" y="817286"/>
                  <a:pt x="2131701" y="841637"/>
                </a:cubicBezTo>
                <a:cubicBezTo>
                  <a:pt x="2131701" y="841637"/>
                  <a:pt x="2155044" y="785706"/>
                  <a:pt x="2186412" y="788036"/>
                </a:cubicBezTo>
                <a:lnTo>
                  <a:pt x="2194014" y="790717"/>
                </a:lnTo>
                <a:lnTo>
                  <a:pt x="2219883" y="764413"/>
                </a:lnTo>
                <a:cubicBezTo>
                  <a:pt x="2281324" y="717767"/>
                  <a:pt x="2322285" y="792402"/>
                  <a:pt x="2322285" y="792402"/>
                </a:cubicBezTo>
                <a:cubicBezTo>
                  <a:pt x="2352856" y="857390"/>
                  <a:pt x="2322285" y="914253"/>
                  <a:pt x="2322285" y="914253"/>
                </a:cubicBezTo>
                <a:cubicBezTo>
                  <a:pt x="2291714" y="954870"/>
                  <a:pt x="2253500" y="930500"/>
                  <a:pt x="2253500" y="930500"/>
                </a:cubicBezTo>
                <a:cubicBezTo>
                  <a:pt x="2222928" y="914253"/>
                  <a:pt x="2238214" y="906130"/>
                  <a:pt x="2238214" y="906130"/>
                </a:cubicBezTo>
                <a:cubicBezTo>
                  <a:pt x="2284071" y="954870"/>
                  <a:pt x="2306999" y="906129"/>
                  <a:pt x="2306999" y="906129"/>
                </a:cubicBezTo>
                <a:cubicBezTo>
                  <a:pt x="2337570" y="841142"/>
                  <a:pt x="2299356" y="800525"/>
                  <a:pt x="2299356" y="800525"/>
                </a:cubicBezTo>
                <a:cubicBezTo>
                  <a:pt x="2268785" y="743661"/>
                  <a:pt x="2200000" y="792402"/>
                  <a:pt x="2200000" y="792402"/>
                </a:cubicBezTo>
                <a:lnTo>
                  <a:pt x="2199472" y="792642"/>
                </a:lnTo>
                <a:lnTo>
                  <a:pt x="2200302" y="792935"/>
                </a:lnTo>
                <a:cubicBezTo>
                  <a:pt x="2200302" y="792935"/>
                  <a:pt x="2207924" y="809169"/>
                  <a:pt x="2207924" y="825403"/>
                </a:cubicBezTo>
                <a:cubicBezTo>
                  <a:pt x="2192679" y="833520"/>
                  <a:pt x="2192679" y="833520"/>
                  <a:pt x="2192679" y="833520"/>
                </a:cubicBezTo>
                <a:cubicBezTo>
                  <a:pt x="2192679" y="833520"/>
                  <a:pt x="2162190" y="890339"/>
                  <a:pt x="2154568" y="890340"/>
                </a:cubicBezTo>
                <a:cubicBezTo>
                  <a:pt x="2154568" y="890340"/>
                  <a:pt x="2162190" y="906573"/>
                  <a:pt x="2177435" y="939042"/>
                </a:cubicBezTo>
                <a:cubicBezTo>
                  <a:pt x="2177435" y="939042"/>
                  <a:pt x="2207924" y="1003978"/>
                  <a:pt x="2230791" y="1060797"/>
                </a:cubicBezTo>
                <a:cubicBezTo>
                  <a:pt x="2230791" y="1060797"/>
                  <a:pt x="2246035" y="1101383"/>
                  <a:pt x="2261280" y="1150085"/>
                </a:cubicBezTo>
                <a:cubicBezTo>
                  <a:pt x="2261280" y="1150085"/>
                  <a:pt x="2284147" y="1239373"/>
                  <a:pt x="2345126" y="1312427"/>
                </a:cubicBezTo>
                <a:cubicBezTo>
                  <a:pt x="2345126" y="1312427"/>
                  <a:pt x="2352748" y="1336778"/>
                  <a:pt x="2367993" y="1353012"/>
                </a:cubicBezTo>
                <a:cubicBezTo>
                  <a:pt x="2367993" y="1353012"/>
                  <a:pt x="2398482" y="1377363"/>
                  <a:pt x="2413727" y="1426066"/>
                </a:cubicBezTo>
                <a:cubicBezTo>
                  <a:pt x="2413727" y="1426066"/>
                  <a:pt x="2421349" y="1450417"/>
                  <a:pt x="2436594" y="1474768"/>
                </a:cubicBezTo>
                <a:cubicBezTo>
                  <a:pt x="2436594" y="1474768"/>
                  <a:pt x="2421349" y="1474768"/>
                  <a:pt x="2398482" y="1442300"/>
                </a:cubicBezTo>
                <a:cubicBezTo>
                  <a:pt x="2398482" y="1442300"/>
                  <a:pt x="2367993" y="1426065"/>
                  <a:pt x="2352748" y="1401714"/>
                </a:cubicBezTo>
                <a:cubicBezTo>
                  <a:pt x="2352748" y="1401714"/>
                  <a:pt x="2276525" y="1239373"/>
                  <a:pt x="2253658" y="1190671"/>
                </a:cubicBezTo>
                <a:cubicBezTo>
                  <a:pt x="2253658" y="1190671"/>
                  <a:pt x="2252705" y="1190164"/>
                  <a:pt x="2250919" y="1188135"/>
                </a:cubicBezTo>
                <a:lnTo>
                  <a:pt x="2243981" y="1177678"/>
                </a:lnTo>
                <a:lnTo>
                  <a:pt x="2231055" y="1164517"/>
                </a:lnTo>
                <a:cubicBezTo>
                  <a:pt x="2217733" y="1152364"/>
                  <a:pt x="2200605" y="1140211"/>
                  <a:pt x="2185380" y="1140211"/>
                </a:cubicBezTo>
                <a:cubicBezTo>
                  <a:pt x="2185380" y="1140211"/>
                  <a:pt x="2198226" y="1117424"/>
                  <a:pt x="2214284" y="1119703"/>
                </a:cubicBezTo>
                <a:lnTo>
                  <a:pt x="2223742" y="1126699"/>
                </a:lnTo>
                <a:lnTo>
                  <a:pt x="2215547" y="1101383"/>
                </a:lnTo>
                <a:cubicBezTo>
                  <a:pt x="2215547" y="1101383"/>
                  <a:pt x="2185057" y="1012096"/>
                  <a:pt x="2154568" y="971510"/>
                </a:cubicBezTo>
                <a:cubicBezTo>
                  <a:pt x="2154568" y="971510"/>
                  <a:pt x="2124079" y="939042"/>
                  <a:pt x="2131701" y="906574"/>
                </a:cubicBezTo>
                <a:cubicBezTo>
                  <a:pt x="2131701" y="906574"/>
                  <a:pt x="2154568" y="882222"/>
                  <a:pt x="2101212" y="849754"/>
                </a:cubicBezTo>
                <a:cubicBezTo>
                  <a:pt x="2101212" y="849754"/>
                  <a:pt x="2024988" y="825403"/>
                  <a:pt x="2002122" y="792935"/>
                </a:cubicBezTo>
                <a:cubicBezTo>
                  <a:pt x="2002122" y="792935"/>
                  <a:pt x="1910654" y="727998"/>
                  <a:pt x="1880164" y="695530"/>
                </a:cubicBezTo>
                <a:cubicBezTo>
                  <a:pt x="1880164" y="695530"/>
                  <a:pt x="1773452" y="573774"/>
                  <a:pt x="1735340" y="541306"/>
                </a:cubicBezTo>
                <a:cubicBezTo>
                  <a:pt x="1735340" y="541306"/>
                  <a:pt x="1575272" y="370848"/>
                  <a:pt x="1521916" y="338380"/>
                </a:cubicBezTo>
                <a:cubicBezTo>
                  <a:pt x="1521916" y="338380"/>
                  <a:pt x="1483804" y="289677"/>
                  <a:pt x="1476182" y="265326"/>
                </a:cubicBezTo>
                <a:cubicBezTo>
                  <a:pt x="1476182" y="265326"/>
                  <a:pt x="1476182" y="232857"/>
                  <a:pt x="1445692" y="224741"/>
                </a:cubicBezTo>
                <a:cubicBezTo>
                  <a:pt x="1445692" y="224741"/>
                  <a:pt x="1392336" y="143570"/>
                  <a:pt x="1338980" y="127336"/>
                </a:cubicBezTo>
                <a:cubicBezTo>
                  <a:pt x="1338980" y="127336"/>
                  <a:pt x="1255134" y="111101"/>
                  <a:pt x="1186534" y="135453"/>
                </a:cubicBezTo>
                <a:cubicBezTo>
                  <a:pt x="1186534" y="135453"/>
                  <a:pt x="1102688" y="143570"/>
                  <a:pt x="1087443" y="143570"/>
                </a:cubicBezTo>
                <a:cubicBezTo>
                  <a:pt x="1087443" y="143570"/>
                  <a:pt x="1026465" y="159804"/>
                  <a:pt x="1003598" y="135453"/>
                </a:cubicBezTo>
                <a:cubicBezTo>
                  <a:pt x="1003598" y="135453"/>
                  <a:pt x="1001692" y="133423"/>
                  <a:pt x="996928" y="131394"/>
                </a:cubicBezTo>
                <a:lnTo>
                  <a:pt x="989252" y="130086"/>
                </a:lnTo>
                <a:lnTo>
                  <a:pt x="992242" y="135939"/>
                </a:lnTo>
                <a:cubicBezTo>
                  <a:pt x="993182" y="143088"/>
                  <a:pt x="991304" y="155344"/>
                  <a:pt x="980031" y="175768"/>
                </a:cubicBezTo>
                <a:cubicBezTo>
                  <a:pt x="957486" y="200278"/>
                  <a:pt x="957486" y="200278"/>
                  <a:pt x="957486" y="200278"/>
                </a:cubicBezTo>
                <a:cubicBezTo>
                  <a:pt x="957486" y="200278"/>
                  <a:pt x="949971" y="216617"/>
                  <a:pt x="987546" y="224788"/>
                </a:cubicBezTo>
                <a:cubicBezTo>
                  <a:pt x="987546" y="224788"/>
                  <a:pt x="1002576" y="241127"/>
                  <a:pt x="980031" y="241128"/>
                </a:cubicBezTo>
                <a:cubicBezTo>
                  <a:pt x="980031" y="241128"/>
                  <a:pt x="972516" y="249298"/>
                  <a:pt x="957487" y="249298"/>
                </a:cubicBezTo>
                <a:cubicBezTo>
                  <a:pt x="957487" y="249298"/>
                  <a:pt x="949971" y="245212"/>
                  <a:pt x="939639" y="240106"/>
                </a:cubicBezTo>
                <a:lnTo>
                  <a:pt x="934427" y="237809"/>
                </a:lnTo>
                <a:lnTo>
                  <a:pt x="933859" y="240073"/>
                </a:lnTo>
                <a:cubicBezTo>
                  <a:pt x="933859" y="240073"/>
                  <a:pt x="865594" y="264150"/>
                  <a:pt x="827669" y="224020"/>
                </a:cubicBezTo>
                <a:cubicBezTo>
                  <a:pt x="827669" y="224020"/>
                  <a:pt x="814869" y="210476"/>
                  <a:pt x="808470" y="190160"/>
                </a:cubicBezTo>
                <a:close/>
                <a:moveTo>
                  <a:pt x="759684" y="257680"/>
                </a:moveTo>
                <a:cubicBezTo>
                  <a:pt x="789743" y="273972"/>
                  <a:pt x="789743" y="273972"/>
                  <a:pt x="789743" y="273972"/>
                </a:cubicBezTo>
                <a:cubicBezTo>
                  <a:pt x="789743" y="273972"/>
                  <a:pt x="767199" y="233243"/>
                  <a:pt x="774714" y="200659"/>
                </a:cubicBezTo>
                <a:cubicBezTo>
                  <a:pt x="782229" y="168075"/>
                  <a:pt x="692049" y="159930"/>
                  <a:pt x="774713" y="78471"/>
                </a:cubicBezTo>
                <a:cubicBezTo>
                  <a:pt x="774713" y="78471"/>
                  <a:pt x="744654" y="127346"/>
                  <a:pt x="752169" y="143638"/>
                </a:cubicBezTo>
                <a:cubicBezTo>
                  <a:pt x="752169" y="143638"/>
                  <a:pt x="767199" y="176221"/>
                  <a:pt x="782229" y="184367"/>
                </a:cubicBezTo>
                <a:cubicBezTo>
                  <a:pt x="782229" y="184367"/>
                  <a:pt x="767199" y="241388"/>
                  <a:pt x="797259" y="273972"/>
                </a:cubicBezTo>
                <a:cubicBezTo>
                  <a:pt x="797259" y="273972"/>
                  <a:pt x="827318" y="298409"/>
                  <a:pt x="864893" y="265826"/>
                </a:cubicBezTo>
                <a:cubicBezTo>
                  <a:pt x="864893" y="265826"/>
                  <a:pt x="887438" y="257680"/>
                  <a:pt x="887438" y="273972"/>
                </a:cubicBezTo>
                <a:cubicBezTo>
                  <a:pt x="887438" y="273972"/>
                  <a:pt x="812288" y="330993"/>
                  <a:pt x="759684" y="257680"/>
                </a:cubicBezTo>
                <a:close/>
                <a:moveTo>
                  <a:pt x="834783" y="748150"/>
                </a:moveTo>
                <a:cubicBezTo>
                  <a:pt x="833831" y="746170"/>
                  <a:pt x="835734" y="742209"/>
                  <a:pt x="835734" y="742209"/>
                </a:cubicBezTo>
                <a:cubicBezTo>
                  <a:pt x="896635" y="702598"/>
                  <a:pt x="889022" y="639219"/>
                  <a:pt x="889022" y="639219"/>
                </a:cubicBezTo>
                <a:cubicBezTo>
                  <a:pt x="894731" y="651102"/>
                  <a:pt x="895207" y="663481"/>
                  <a:pt x="892709" y="675364"/>
                </a:cubicBezTo>
                <a:lnTo>
                  <a:pt x="887506" y="687560"/>
                </a:lnTo>
                <a:lnTo>
                  <a:pt x="899650" y="699253"/>
                </a:lnTo>
                <a:cubicBezTo>
                  <a:pt x="905756" y="707093"/>
                  <a:pt x="911863" y="718853"/>
                  <a:pt x="911862" y="734532"/>
                </a:cubicBezTo>
                <a:cubicBezTo>
                  <a:pt x="911862" y="734532"/>
                  <a:pt x="907283" y="747762"/>
                  <a:pt x="898123" y="724610"/>
                </a:cubicBezTo>
                <a:lnTo>
                  <a:pt x="887477" y="687628"/>
                </a:lnTo>
                <a:lnTo>
                  <a:pt x="878555" y="708539"/>
                </a:lnTo>
                <a:cubicBezTo>
                  <a:pt x="866184" y="728345"/>
                  <a:pt x="850959" y="742209"/>
                  <a:pt x="850959" y="742209"/>
                </a:cubicBezTo>
                <a:cubicBezTo>
                  <a:pt x="839540" y="750131"/>
                  <a:pt x="835734" y="750131"/>
                  <a:pt x="834783" y="748150"/>
                </a:cubicBezTo>
                <a:close/>
                <a:moveTo>
                  <a:pt x="781348" y="675889"/>
                </a:moveTo>
                <a:cubicBezTo>
                  <a:pt x="781348" y="673800"/>
                  <a:pt x="783202" y="671711"/>
                  <a:pt x="783202" y="671711"/>
                </a:cubicBezTo>
                <a:cubicBezTo>
                  <a:pt x="790616" y="655000"/>
                  <a:pt x="835103" y="613222"/>
                  <a:pt x="835103" y="613222"/>
                </a:cubicBezTo>
                <a:cubicBezTo>
                  <a:pt x="805445" y="663355"/>
                  <a:pt x="790616" y="680066"/>
                  <a:pt x="790616" y="680066"/>
                </a:cubicBezTo>
                <a:cubicBezTo>
                  <a:pt x="783202" y="680066"/>
                  <a:pt x="781348" y="677977"/>
                  <a:pt x="781348" y="675889"/>
                </a:cubicBezTo>
                <a:close/>
                <a:moveTo>
                  <a:pt x="768809" y="645253"/>
                </a:moveTo>
                <a:cubicBezTo>
                  <a:pt x="775787" y="629470"/>
                  <a:pt x="796722" y="605796"/>
                  <a:pt x="796722" y="605796"/>
                </a:cubicBezTo>
                <a:cubicBezTo>
                  <a:pt x="782766" y="668928"/>
                  <a:pt x="768809" y="645253"/>
                  <a:pt x="768809" y="645253"/>
                </a:cubicBezTo>
                <a:close/>
                <a:moveTo>
                  <a:pt x="744384" y="613226"/>
                </a:moveTo>
                <a:cubicBezTo>
                  <a:pt x="744384" y="613226"/>
                  <a:pt x="767413" y="579802"/>
                  <a:pt x="775089" y="579803"/>
                </a:cubicBezTo>
                <a:cubicBezTo>
                  <a:pt x="775089" y="579803"/>
                  <a:pt x="782765" y="588159"/>
                  <a:pt x="744384" y="613226"/>
                </a:cubicBezTo>
                <a:close/>
                <a:moveTo>
                  <a:pt x="753107" y="646647"/>
                </a:moveTo>
                <a:cubicBezTo>
                  <a:pt x="737406" y="621578"/>
                  <a:pt x="768809" y="613222"/>
                  <a:pt x="768809" y="613222"/>
                </a:cubicBezTo>
                <a:cubicBezTo>
                  <a:pt x="760958" y="638290"/>
                  <a:pt x="753107" y="646647"/>
                  <a:pt x="753107" y="646647"/>
                </a:cubicBezTo>
                <a:close/>
                <a:moveTo>
                  <a:pt x="720835" y="608397"/>
                </a:moveTo>
                <a:cubicBezTo>
                  <a:pt x="718872" y="602269"/>
                  <a:pt x="720834" y="596142"/>
                  <a:pt x="720834" y="596142"/>
                </a:cubicBezTo>
                <a:cubicBezTo>
                  <a:pt x="728685" y="579802"/>
                  <a:pt x="744387" y="620652"/>
                  <a:pt x="744387" y="620652"/>
                </a:cubicBezTo>
                <a:cubicBezTo>
                  <a:pt x="728685" y="620652"/>
                  <a:pt x="722797" y="614525"/>
                  <a:pt x="720835" y="608397"/>
                </a:cubicBezTo>
                <a:close/>
                <a:moveTo>
                  <a:pt x="744874" y="681070"/>
                </a:moveTo>
                <a:cubicBezTo>
                  <a:pt x="744383" y="678851"/>
                  <a:pt x="744383" y="677284"/>
                  <a:pt x="744383" y="677284"/>
                </a:cubicBezTo>
                <a:cubicBezTo>
                  <a:pt x="752234" y="677284"/>
                  <a:pt x="760085" y="668928"/>
                  <a:pt x="760085" y="668928"/>
                </a:cubicBezTo>
                <a:cubicBezTo>
                  <a:pt x="775786" y="685640"/>
                  <a:pt x="775786" y="693996"/>
                  <a:pt x="775786" y="693996"/>
                </a:cubicBezTo>
                <a:cubicBezTo>
                  <a:pt x="760085" y="698174"/>
                  <a:pt x="752234" y="693996"/>
                  <a:pt x="748309" y="688774"/>
                </a:cubicBezTo>
                <a:cubicBezTo>
                  <a:pt x="746346" y="686163"/>
                  <a:pt x="745365" y="683290"/>
                  <a:pt x="744874" y="681070"/>
                </a:cubicBezTo>
                <a:close/>
                <a:moveTo>
                  <a:pt x="700965" y="589418"/>
                </a:moveTo>
                <a:cubicBezTo>
                  <a:pt x="699027" y="586434"/>
                  <a:pt x="699027" y="582455"/>
                  <a:pt x="699027" y="582455"/>
                </a:cubicBezTo>
                <a:cubicBezTo>
                  <a:pt x="706780" y="574498"/>
                  <a:pt x="761055" y="542667"/>
                  <a:pt x="761055" y="542667"/>
                </a:cubicBezTo>
                <a:cubicBezTo>
                  <a:pt x="761055" y="542667"/>
                  <a:pt x="761055" y="542667"/>
                  <a:pt x="768809" y="542667"/>
                </a:cubicBezTo>
                <a:cubicBezTo>
                  <a:pt x="768809" y="542667"/>
                  <a:pt x="768809" y="542667"/>
                  <a:pt x="714534" y="590413"/>
                </a:cubicBezTo>
                <a:cubicBezTo>
                  <a:pt x="706780" y="594392"/>
                  <a:pt x="702903" y="592402"/>
                  <a:pt x="700965" y="589418"/>
                </a:cubicBezTo>
                <a:close/>
                <a:moveTo>
                  <a:pt x="682452" y="564948"/>
                </a:moveTo>
                <a:cubicBezTo>
                  <a:pt x="674602" y="556901"/>
                  <a:pt x="721705" y="540809"/>
                  <a:pt x="721705" y="540809"/>
                </a:cubicBezTo>
                <a:cubicBezTo>
                  <a:pt x="768808" y="516670"/>
                  <a:pt x="760957" y="532763"/>
                  <a:pt x="760957" y="532763"/>
                </a:cubicBezTo>
                <a:cubicBezTo>
                  <a:pt x="753107" y="532763"/>
                  <a:pt x="682452" y="564948"/>
                  <a:pt x="682452" y="564948"/>
                </a:cubicBezTo>
                <a:close/>
                <a:moveTo>
                  <a:pt x="668322" y="550094"/>
                </a:moveTo>
                <a:cubicBezTo>
                  <a:pt x="660646" y="541924"/>
                  <a:pt x="668322" y="533754"/>
                  <a:pt x="668322" y="533754"/>
                </a:cubicBezTo>
                <a:cubicBezTo>
                  <a:pt x="685593" y="515371"/>
                  <a:pt x="737406" y="510776"/>
                  <a:pt x="762234" y="509626"/>
                </a:cubicBezTo>
                <a:lnTo>
                  <a:pt x="763817" y="509582"/>
                </a:lnTo>
                <a:lnTo>
                  <a:pt x="763054" y="503533"/>
                </a:lnTo>
                <a:cubicBezTo>
                  <a:pt x="763158" y="495237"/>
                  <a:pt x="764474" y="486514"/>
                  <a:pt x="767344" y="477413"/>
                </a:cubicBezTo>
                <a:cubicBezTo>
                  <a:pt x="767344" y="477413"/>
                  <a:pt x="790305" y="412691"/>
                  <a:pt x="836225" y="420781"/>
                </a:cubicBezTo>
                <a:cubicBezTo>
                  <a:pt x="836225" y="420781"/>
                  <a:pt x="866839" y="428872"/>
                  <a:pt x="843879" y="436962"/>
                </a:cubicBezTo>
                <a:cubicBezTo>
                  <a:pt x="843879" y="436962"/>
                  <a:pt x="790305" y="445053"/>
                  <a:pt x="790305" y="493594"/>
                </a:cubicBezTo>
                <a:cubicBezTo>
                  <a:pt x="790305" y="493594"/>
                  <a:pt x="782651" y="558316"/>
                  <a:pt x="859186" y="590678"/>
                </a:cubicBezTo>
                <a:cubicBezTo>
                  <a:pt x="859186" y="590678"/>
                  <a:pt x="958681" y="614948"/>
                  <a:pt x="951028" y="542136"/>
                </a:cubicBezTo>
                <a:cubicBezTo>
                  <a:pt x="951028" y="542136"/>
                  <a:pt x="951028" y="536068"/>
                  <a:pt x="949114" y="527978"/>
                </a:cubicBezTo>
                <a:lnTo>
                  <a:pt x="937216" y="504621"/>
                </a:lnTo>
                <a:lnTo>
                  <a:pt x="932478" y="500388"/>
                </a:lnTo>
                <a:lnTo>
                  <a:pt x="925460" y="495930"/>
                </a:lnTo>
                <a:lnTo>
                  <a:pt x="908988" y="499960"/>
                </a:lnTo>
                <a:cubicBezTo>
                  <a:pt x="893390" y="503055"/>
                  <a:pt x="873893" y="505118"/>
                  <a:pt x="858294" y="500992"/>
                </a:cubicBezTo>
                <a:cubicBezTo>
                  <a:pt x="858294" y="500992"/>
                  <a:pt x="827585" y="487066"/>
                  <a:pt x="825392" y="473140"/>
                </a:cubicBezTo>
                <a:cubicBezTo>
                  <a:pt x="824660" y="468498"/>
                  <a:pt x="827098" y="463856"/>
                  <a:pt x="834897" y="459729"/>
                </a:cubicBezTo>
                <a:cubicBezTo>
                  <a:pt x="873892" y="434973"/>
                  <a:pt x="873892" y="434973"/>
                  <a:pt x="873892" y="434973"/>
                </a:cubicBezTo>
                <a:cubicBezTo>
                  <a:pt x="873893" y="443225"/>
                  <a:pt x="873893" y="443225"/>
                  <a:pt x="873893" y="443225"/>
                </a:cubicBezTo>
                <a:cubicBezTo>
                  <a:pt x="873893" y="443225"/>
                  <a:pt x="881692" y="434973"/>
                  <a:pt x="889491" y="434973"/>
                </a:cubicBezTo>
                <a:cubicBezTo>
                  <a:pt x="889491" y="434973"/>
                  <a:pt x="866094" y="459730"/>
                  <a:pt x="881691" y="484486"/>
                </a:cubicBezTo>
                <a:cubicBezTo>
                  <a:pt x="881691" y="484486"/>
                  <a:pt x="887541" y="486550"/>
                  <a:pt x="895339" y="487581"/>
                </a:cubicBezTo>
                <a:lnTo>
                  <a:pt x="908918" y="485924"/>
                </a:lnTo>
                <a:lnTo>
                  <a:pt x="904883" y="483820"/>
                </a:lnTo>
                <a:cubicBezTo>
                  <a:pt x="904882" y="442399"/>
                  <a:pt x="935333" y="458968"/>
                  <a:pt x="935333" y="458968"/>
                </a:cubicBezTo>
                <a:cubicBezTo>
                  <a:pt x="981008" y="458968"/>
                  <a:pt x="981008" y="500389"/>
                  <a:pt x="981008" y="500389"/>
                </a:cubicBezTo>
                <a:lnTo>
                  <a:pt x="981530" y="517584"/>
                </a:lnTo>
                <a:lnTo>
                  <a:pt x="994766" y="528047"/>
                </a:lnTo>
                <a:cubicBezTo>
                  <a:pt x="1020816" y="550043"/>
                  <a:pt x="1073628" y="601618"/>
                  <a:pt x="1079337" y="662295"/>
                </a:cubicBezTo>
                <a:cubicBezTo>
                  <a:pt x="1079337" y="662295"/>
                  <a:pt x="1079338" y="735108"/>
                  <a:pt x="1010824" y="735108"/>
                </a:cubicBezTo>
                <a:cubicBezTo>
                  <a:pt x="1010824" y="735108"/>
                  <a:pt x="934698" y="735107"/>
                  <a:pt x="911861" y="662295"/>
                </a:cubicBezTo>
                <a:cubicBezTo>
                  <a:pt x="911861" y="662295"/>
                  <a:pt x="911861" y="638024"/>
                  <a:pt x="919473" y="654205"/>
                </a:cubicBezTo>
                <a:cubicBezTo>
                  <a:pt x="919473" y="654205"/>
                  <a:pt x="949923" y="743198"/>
                  <a:pt x="1041275" y="710837"/>
                </a:cubicBezTo>
                <a:cubicBezTo>
                  <a:pt x="1041275" y="710837"/>
                  <a:pt x="1071725" y="694656"/>
                  <a:pt x="1056499" y="629934"/>
                </a:cubicBezTo>
                <a:cubicBezTo>
                  <a:pt x="1045081" y="597573"/>
                  <a:pt x="1031759" y="575325"/>
                  <a:pt x="1018437" y="559144"/>
                </a:cubicBezTo>
                <a:lnTo>
                  <a:pt x="981787" y="526036"/>
                </a:lnTo>
                <a:lnTo>
                  <a:pt x="981841" y="527830"/>
                </a:lnTo>
                <a:cubicBezTo>
                  <a:pt x="978629" y="546470"/>
                  <a:pt x="965783" y="541810"/>
                  <a:pt x="965783" y="541810"/>
                </a:cubicBezTo>
                <a:lnTo>
                  <a:pt x="964056" y="538682"/>
                </a:lnTo>
                <a:lnTo>
                  <a:pt x="967171" y="563120"/>
                </a:lnTo>
                <a:cubicBezTo>
                  <a:pt x="966813" y="572980"/>
                  <a:pt x="964421" y="582587"/>
                  <a:pt x="958681" y="590677"/>
                </a:cubicBezTo>
                <a:cubicBezTo>
                  <a:pt x="958681" y="590677"/>
                  <a:pt x="889800" y="639220"/>
                  <a:pt x="820919" y="598768"/>
                </a:cubicBezTo>
                <a:cubicBezTo>
                  <a:pt x="820919" y="598768"/>
                  <a:pt x="777868" y="571463"/>
                  <a:pt x="766028" y="527092"/>
                </a:cubicBezTo>
                <a:lnTo>
                  <a:pt x="764092" y="511753"/>
                </a:lnTo>
                <a:lnTo>
                  <a:pt x="746042" y="515626"/>
                </a:lnTo>
                <a:cubicBezTo>
                  <a:pt x="711499" y="527115"/>
                  <a:pt x="668322" y="550094"/>
                  <a:pt x="668322" y="550094"/>
                </a:cubicBezTo>
                <a:close/>
                <a:moveTo>
                  <a:pt x="612910" y="461028"/>
                </a:moveTo>
                <a:cubicBezTo>
                  <a:pt x="599278" y="433782"/>
                  <a:pt x="592103" y="374749"/>
                  <a:pt x="752826" y="338421"/>
                </a:cubicBezTo>
                <a:cubicBezTo>
                  <a:pt x="752826" y="338421"/>
                  <a:pt x="615063" y="386858"/>
                  <a:pt x="645677" y="451441"/>
                </a:cubicBezTo>
                <a:cubicBezTo>
                  <a:pt x="645677" y="451441"/>
                  <a:pt x="668637" y="491806"/>
                  <a:pt x="729865" y="459515"/>
                </a:cubicBezTo>
                <a:cubicBezTo>
                  <a:pt x="729865" y="459515"/>
                  <a:pt x="768132" y="435295"/>
                  <a:pt x="775786" y="451441"/>
                </a:cubicBezTo>
                <a:cubicBezTo>
                  <a:pt x="775786" y="451441"/>
                  <a:pt x="676291" y="524098"/>
                  <a:pt x="622716" y="475660"/>
                </a:cubicBezTo>
                <a:cubicBezTo>
                  <a:pt x="622716" y="475660"/>
                  <a:pt x="617454" y="470110"/>
                  <a:pt x="612910" y="461028"/>
                </a:cubicBezTo>
                <a:close/>
                <a:moveTo>
                  <a:pt x="115145" y="191929"/>
                </a:moveTo>
                <a:lnTo>
                  <a:pt x="117000" y="192680"/>
                </a:lnTo>
                <a:lnTo>
                  <a:pt x="117907" y="195253"/>
                </a:lnTo>
                <a:close/>
                <a:moveTo>
                  <a:pt x="27633" y="86603"/>
                </a:moveTo>
                <a:lnTo>
                  <a:pt x="29398" y="67083"/>
                </a:lnTo>
                <a:lnTo>
                  <a:pt x="30094" y="24639"/>
                </a:lnTo>
                <a:lnTo>
                  <a:pt x="100618" y="15103"/>
                </a:lnTo>
                <a:lnTo>
                  <a:pt x="101526" y="20111"/>
                </a:lnTo>
                <a:cubicBezTo>
                  <a:pt x="103193" y="26569"/>
                  <a:pt x="104621" y="30621"/>
                  <a:pt x="104621" y="30621"/>
                </a:cubicBezTo>
                <a:cubicBezTo>
                  <a:pt x="104621" y="46827"/>
                  <a:pt x="142709" y="71136"/>
                  <a:pt x="142709" y="71136"/>
                </a:cubicBezTo>
                <a:cubicBezTo>
                  <a:pt x="157943" y="71136"/>
                  <a:pt x="218883" y="79238"/>
                  <a:pt x="218883" y="79238"/>
                </a:cubicBezTo>
                <a:cubicBezTo>
                  <a:pt x="241736" y="71136"/>
                  <a:pt x="256970" y="103547"/>
                  <a:pt x="256970" y="103547"/>
                </a:cubicBezTo>
                <a:cubicBezTo>
                  <a:pt x="279822" y="95444"/>
                  <a:pt x="295058" y="103548"/>
                  <a:pt x="295058" y="103548"/>
                </a:cubicBezTo>
                <a:cubicBezTo>
                  <a:pt x="310292" y="127857"/>
                  <a:pt x="317910" y="127857"/>
                  <a:pt x="317910" y="127857"/>
                </a:cubicBezTo>
                <a:cubicBezTo>
                  <a:pt x="348380" y="119753"/>
                  <a:pt x="378850" y="127857"/>
                  <a:pt x="378850" y="127857"/>
                </a:cubicBezTo>
                <a:cubicBezTo>
                  <a:pt x="401702" y="135960"/>
                  <a:pt x="432171" y="127856"/>
                  <a:pt x="432171" y="127856"/>
                </a:cubicBezTo>
                <a:cubicBezTo>
                  <a:pt x="455024" y="127857"/>
                  <a:pt x="683549" y="127857"/>
                  <a:pt x="683549" y="127857"/>
                </a:cubicBezTo>
                <a:cubicBezTo>
                  <a:pt x="744488" y="144062"/>
                  <a:pt x="729253" y="184578"/>
                  <a:pt x="729253" y="184578"/>
                </a:cubicBezTo>
                <a:cubicBezTo>
                  <a:pt x="698782" y="184577"/>
                  <a:pt x="325528" y="184576"/>
                  <a:pt x="325528" y="184576"/>
                </a:cubicBezTo>
                <a:cubicBezTo>
                  <a:pt x="165560" y="176474"/>
                  <a:pt x="135091" y="152166"/>
                  <a:pt x="135091" y="152166"/>
                </a:cubicBezTo>
                <a:cubicBezTo>
                  <a:pt x="112239" y="140011"/>
                  <a:pt x="102717" y="148113"/>
                  <a:pt x="98908" y="159256"/>
                </a:cubicBezTo>
                <a:lnTo>
                  <a:pt x="97321" y="170477"/>
                </a:lnTo>
                <a:close/>
                <a:moveTo>
                  <a:pt x="0" y="53345"/>
                </a:moveTo>
                <a:lnTo>
                  <a:pt x="1139" y="28554"/>
                </a:lnTo>
                <a:lnTo>
                  <a:pt x="13446" y="26890"/>
                </a:lnTo>
                <a:lnTo>
                  <a:pt x="13211" y="54929"/>
                </a:lnTo>
                <a:cubicBezTo>
                  <a:pt x="13211" y="54929"/>
                  <a:pt x="13092" y="56829"/>
                  <a:pt x="12854" y="60201"/>
                </a:cubicBezTo>
                <a:lnTo>
                  <a:pt x="12254" y="6809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Tree>
    <p:extLst>
      <p:ext uri="{BB962C8B-B14F-4D97-AF65-F5344CB8AC3E}">
        <p14:creationId xmlns:p14="http://schemas.microsoft.com/office/powerpoint/2010/main" val="318105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2E7EDC6A-4836-5994-8009-FFC7F2EA8431}"/>
              </a:ext>
            </a:extLst>
          </p:cNvPr>
          <p:cNvSpPr/>
          <p:nvPr userDrawn="1"/>
        </p:nvSpPr>
        <p:spPr>
          <a:xfrm>
            <a:off x="0" y="0"/>
            <a:ext cx="12192000" cy="6845300"/>
          </a:xfrm>
          <a:prstGeom prst="rect">
            <a:avLst/>
          </a:prstGeom>
          <a: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9C5BF969-A1C4-07CF-CBCE-EF6CC16552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
            <a:ext cx="6845300" cy="6845300"/>
          </a:xfrm>
          <a:prstGeom prst="rect">
            <a:avLst/>
          </a:prstGeom>
        </p:spPr>
      </p:pic>
      <p:pic>
        <p:nvPicPr>
          <p:cNvPr id="3" name="图片 2">
            <a:extLst>
              <a:ext uri="{FF2B5EF4-FFF2-40B4-BE49-F238E27FC236}">
                <a16:creationId xmlns:a16="http://schemas.microsoft.com/office/drawing/2014/main" id="{39659519-4E56-0817-DF53-87C9C1BBA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3055" y="3825926"/>
            <a:ext cx="516070" cy="624970"/>
          </a:xfrm>
          <a:prstGeom prst="rect">
            <a:avLst/>
          </a:prstGeom>
        </p:spPr>
      </p:pic>
      <p:sp>
        <p:nvSpPr>
          <p:cNvPr id="21" name="标题 20">
            <a:extLst>
              <a:ext uri="{FF2B5EF4-FFF2-40B4-BE49-F238E27FC236}">
                <a16:creationId xmlns:a16="http://schemas.microsoft.com/office/drawing/2014/main" id="{CB3C9701-468E-AA11-305C-B60809EFB40B}"/>
              </a:ext>
            </a:extLst>
          </p:cNvPr>
          <p:cNvSpPr>
            <a:spLocks noGrp="1"/>
          </p:cNvSpPr>
          <p:nvPr>
            <p:ph type="title"/>
          </p:nvPr>
        </p:nvSpPr>
        <p:spPr>
          <a:xfrm>
            <a:off x="3405938" y="3021125"/>
            <a:ext cx="5354724" cy="1812132"/>
          </a:xfrm>
          <a:prstGeom prst="rect">
            <a:avLst/>
          </a:prstGeom>
        </p:spPr>
        <p:txBody>
          <a:bodyPr/>
          <a:lstStyle>
            <a:lvl1pPr algn="dist">
              <a:defRPr sz="6000" b="0">
                <a:solidFill>
                  <a:schemeClr val="tx1"/>
                </a:solidFill>
                <a:latin typeface="+mj-ea"/>
                <a:ea typeface="+mj-ea"/>
              </a:defRPr>
            </a:lvl1pPr>
          </a:lstStyle>
          <a:p>
            <a:r>
              <a:rPr lang="zh-CN" altLang="en-US"/>
              <a:t>单击此处编辑母版标题样式</a:t>
            </a:r>
          </a:p>
        </p:txBody>
      </p:sp>
      <p:sp>
        <p:nvSpPr>
          <p:cNvPr id="26" name="文本占位符 25">
            <a:extLst>
              <a:ext uri="{FF2B5EF4-FFF2-40B4-BE49-F238E27FC236}">
                <a16:creationId xmlns:a16="http://schemas.microsoft.com/office/drawing/2014/main" id="{DCFAFC6D-3977-B7F4-353A-BA118F36F640}"/>
              </a:ext>
            </a:extLst>
          </p:cNvPr>
          <p:cNvSpPr>
            <a:spLocks noGrp="1"/>
          </p:cNvSpPr>
          <p:nvPr>
            <p:ph type="body" sz="quarter" idx="10"/>
          </p:nvPr>
        </p:nvSpPr>
        <p:spPr>
          <a:xfrm>
            <a:off x="9039676" y="3980220"/>
            <a:ext cx="533400" cy="711200"/>
          </a:xfrm>
          <a:prstGeom prst="rect">
            <a:avLst/>
          </a:prstGeom>
        </p:spPr>
        <p:txBody>
          <a:bodyPr/>
          <a:lstStyle>
            <a:lvl1pPr marL="0" indent="0">
              <a:buNone/>
              <a:defRPr sz="2000">
                <a:solidFill>
                  <a:schemeClr val="bg1"/>
                </a:solidFill>
              </a:defRPr>
            </a:lvl1pPr>
          </a:lstStyle>
          <a:p>
            <a:pPr lvl="0"/>
            <a:endParaRPr lang="zh-CN" altLang="en-US"/>
          </a:p>
        </p:txBody>
      </p:sp>
    </p:spTree>
    <p:extLst>
      <p:ext uri="{BB962C8B-B14F-4D97-AF65-F5344CB8AC3E}">
        <p14:creationId xmlns:p14="http://schemas.microsoft.com/office/powerpoint/2010/main" val="1200329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accent2"/>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490B052-AFD9-8412-D5AB-B8EA2BCFD07B}"/>
              </a:ext>
            </a:extLst>
          </p:cNvPr>
          <p:cNvSpPr/>
          <p:nvPr userDrawn="1"/>
        </p:nvSpPr>
        <p:spPr>
          <a:xfrm>
            <a:off x="0" y="0"/>
            <a:ext cx="12192000" cy="6845300"/>
          </a:xfrm>
          <a:prstGeom prst="rect">
            <a:avLst/>
          </a:prstGeom>
          <a: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5">
            <a:extLst>
              <a:ext uri="{FF2B5EF4-FFF2-40B4-BE49-F238E27FC236}">
                <a16:creationId xmlns:a16="http://schemas.microsoft.com/office/drawing/2014/main" id="{5DB1111B-CB01-AE31-847B-BF39671D2F27}"/>
              </a:ext>
            </a:extLst>
          </p:cNvPr>
          <p:cNvSpPr>
            <a:spLocks noGrp="1"/>
          </p:cNvSpPr>
          <p:nvPr>
            <p:ph type="title" hasCustomPrompt="1"/>
          </p:nvPr>
        </p:nvSpPr>
        <p:spPr>
          <a:xfrm>
            <a:off x="859808" y="542927"/>
            <a:ext cx="4082143" cy="505731"/>
          </a:xfrm>
          <a:prstGeom prst="rect">
            <a:avLst/>
          </a:prstGeom>
        </p:spPr>
        <p:txBody>
          <a:bodyPr/>
          <a:lstStyle>
            <a:lvl1pPr>
              <a:defRPr sz="2400" b="0"/>
            </a:lvl1pPr>
          </a:lstStyle>
          <a:p>
            <a:r>
              <a:rPr lang="zh-CN" altLang="en-US"/>
              <a:t>单击编辑标题</a:t>
            </a:r>
          </a:p>
        </p:txBody>
      </p:sp>
    </p:spTree>
    <p:extLst>
      <p:ext uri="{BB962C8B-B14F-4D97-AF65-F5344CB8AC3E}">
        <p14:creationId xmlns:p14="http://schemas.microsoft.com/office/powerpoint/2010/main" val="1627617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2"/>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8D16CF3-DD0A-1F4E-1B42-C9A9E55D8104}"/>
              </a:ext>
            </a:extLst>
          </p:cNvPr>
          <p:cNvSpPr/>
          <p:nvPr userDrawn="1"/>
        </p:nvSpPr>
        <p:spPr>
          <a:xfrm>
            <a:off x="0" y="0"/>
            <a:ext cx="12192000" cy="6845300"/>
          </a:xfrm>
          <a:prstGeom prst="rect">
            <a:avLst/>
          </a:prstGeom>
          <a: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6337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accent2"/>
        </a:solidFill>
        <a:effectLst/>
      </p:bgPr>
    </p:bg>
    <p:spTree>
      <p:nvGrpSpPr>
        <p:cNvPr id="1" name=""/>
        <p:cNvGrpSpPr/>
        <p:nvPr/>
      </p:nvGrpSpPr>
      <p:grpSpPr>
        <a:xfrm>
          <a:off x="0" y="0"/>
          <a:ext cx="0" cy="0"/>
          <a:chOff x="0" y="0"/>
          <a:chExt cx="0" cy="0"/>
        </a:xfrm>
      </p:grpSpPr>
      <p:sp>
        <p:nvSpPr>
          <p:cNvPr id="167" name="矩形 166">
            <a:extLst>
              <a:ext uri="{FF2B5EF4-FFF2-40B4-BE49-F238E27FC236}">
                <a16:creationId xmlns:a16="http://schemas.microsoft.com/office/drawing/2014/main" id="{D9015988-865A-A9ED-B245-FF17985152CA}"/>
              </a:ext>
            </a:extLst>
          </p:cNvPr>
          <p:cNvSpPr/>
          <p:nvPr userDrawn="1"/>
        </p:nvSpPr>
        <p:spPr>
          <a:xfrm>
            <a:off x="0" y="0"/>
            <a:ext cx="12192000" cy="6845300"/>
          </a:xfrm>
          <a:prstGeom prst="rect">
            <a:avLst/>
          </a:prstGeom>
          <a:blipFill>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a16="http://schemas.microsoft.com/office/drawing/2014/main" id="{AB909036-D25E-49D2-5A12-EE1F9E510D37}"/>
              </a:ext>
            </a:extLst>
          </p:cNvPr>
          <p:cNvGrpSpPr/>
          <p:nvPr userDrawn="1"/>
        </p:nvGrpSpPr>
        <p:grpSpPr>
          <a:xfrm>
            <a:off x="-2227684" y="295291"/>
            <a:ext cx="16894114" cy="17857985"/>
            <a:chOff x="-2227684" y="295291"/>
            <a:chExt cx="16894114" cy="17857985"/>
          </a:xfrm>
        </p:grpSpPr>
        <p:sp>
          <p:nvSpPr>
            <p:cNvPr id="16" name="空心弧 15">
              <a:extLst>
                <a:ext uri="{FF2B5EF4-FFF2-40B4-BE49-F238E27FC236}">
                  <a16:creationId xmlns:a16="http://schemas.microsoft.com/office/drawing/2014/main" id="{6BCBCF61-267F-CDF7-A530-09CEA7B4DDAF}"/>
                </a:ext>
              </a:extLst>
            </p:cNvPr>
            <p:cNvSpPr/>
            <p:nvPr userDrawn="1"/>
          </p:nvSpPr>
          <p:spPr>
            <a:xfrm>
              <a:off x="-2227684" y="1256623"/>
              <a:ext cx="16894114" cy="16894114"/>
            </a:xfrm>
            <a:prstGeom prst="blockArc">
              <a:avLst>
                <a:gd name="adj1" fmla="val 13796089"/>
                <a:gd name="adj2" fmla="val 18597383"/>
                <a:gd name="adj3" fmla="val 24635"/>
              </a:avLst>
            </a:prstGeom>
            <a:no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
          <p:nvSpPr>
            <p:cNvPr id="119" name="空心弧 118">
              <a:extLst>
                <a:ext uri="{FF2B5EF4-FFF2-40B4-BE49-F238E27FC236}">
                  <a16:creationId xmlns:a16="http://schemas.microsoft.com/office/drawing/2014/main" id="{5550F2BE-8435-E480-7D7E-2E4DD407F0FE}"/>
                </a:ext>
              </a:extLst>
            </p:cNvPr>
            <p:cNvSpPr/>
            <p:nvPr userDrawn="1"/>
          </p:nvSpPr>
          <p:spPr>
            <a:xfrm>
              <a:off x="-2227684" y="1403984"/>
              <a:ext cx="16894114" cy="16749292"/>
            </a:xfrm>
            <a:prstGeom prst="blockArc">
              <a:avLst>
                <a:gd name="adj1" fmla="val 13862254"/>
                <a:gd name="adj2" fmla="val 18519526"/>
                <a:gd name="adj3" fmla="val 23605"/>
              </a:avLst>
            </a:prstGeom>
            <a:no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nvGrpSpPr>
            <p:cNvPr id="120" name="组合 119">
              <a:extLst>
                <a:ext uri="{FF2B5EF4-FFF2-40B4-BE49-F238E27FC236}">
                  <a16:creationId xmlns:a16="http://schemas.microsoft.com/office/drawing/2014/main" id="{EBED4092-9AC2-948F-9AD5-8700C4ABD2E2}"/>
                </a:ext>
              </a:extLst>
            </p:cNvPr>
            <p:cNvGrpSpPr/>
            <p:nvPr userDrawn="1"/>
          </p:nvGrpSpPr>
          <p:grpSpPr>
            <a:xfrm>
              <a:off x="8261109" y="5260621"/>
              <a:ext cx="1510298" cy="1510293"/>
              <a:chOff x="8036137" y="5347707"/>
              <a:chExt cx="1510298" cy="1510293"/>
            </a:xfrm>
          </p:grpSpPr>
          <p:sp>
            <p:nvSpPr>
              <p:cNvPr id="163" name="空心弧 162">
                <a:extLst>
                  <a:ext uri="{FF2B5EF4-FFF2-40B4-BE49-F238E27FC236}">
                    <a16:creationId xmlns:a16="http://schemas.microsoft.com/office/drawing/2014/main" id="{6A24E4BA-FF28-F04C-6069-6A16F83DF9DB}"/>
                  </a:ext>
                </a:extLst>
              </p:cNvPr>
              <p:cNvSpPr/>
              <p:nvPr/>
            </p:nvSpPr>
            <p:spPr>
              <a:xfrm>
                <a:off x="8573187" y="6033906"/>
                <a:ext cx="489170" cy="489170"/>
              </a:xfrm>
              <a:prstGeom prst="blockArc">
                <a:avLst>
                  <a:gd name="adj1" fmla="val 11500296"/>
                  <a:gd name="adj2" fmla="val 19063169"/>
                  <a:gd name="adj3" fmla="val 70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4" name="空心弧 163">
                <a:extLst>
                  <a:ext uri="{FF2B5EF4-FFF2-40B4-BE49-F238E27FC236}">
                    <a16:creationId xmlns:a16="http://schemas.microsoft.com/office/drawing/2014/main" id="{D24D65F0-682F-1BB2-3DDD-4974C4AF9479}"/>
                  </a:ext>
                </a:extLst>
              </p:cNvPr>
              <p:cNvSpPr/>
              <p:nvPr/>
            </p:nvSpPr>
            <p:spPr>
              <a:xfrm>
                <a:off x="8405817" y="5814830"/>
                <a:ext cx="866089" cy="866089"/>
              </a:xfrm>
              <a:prstGeom prst="blockArc">
                <a:avLst>
                  <a:gd name="adj1" fmla="val 11932563"/>
                  <a:gd name="adj2" fmla="val 19048380"/>
                  <a:gd name="adj3" fmla="val 5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5" name="空心弧 164">
                <a:extLst>
                  <a:ext uri="{FF2B5EF4-FFF2-40B4-BE49-F238E27FC236}">
                    <a16:creationId xmlns:a16="http://schemas.microsoft.com/office/drawing/2014/main" id="{3014447B-D86D-0E8C-056B-E2FC2C4EB2D2}"/>
                  </a:ext>
                </a:extLst>
              </p:cNvPr>
              <p:cNvSpPr/>
              <p:nvPr/>
            </p:nvSpPr>
            <p:spPr>
              <a:xfrm>
                <a:off x="8210555" y="5600699"/>
                <a:ext cx="1179741" cy="1179739"/>
              </a:xfrm>
              <a:prstGeom prst="blockArc">
                <a:avLst>
                  <a:gd name="adj1" fmla="val 11705164"/>
                  <a:gd name="adj2" fmla="val 18993203"/>
                  <a:gd name="adj3" fmla="val 33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6" name="空心弧 165">
                <a:extLst>
                  <a:ext uri="{FF2B5EF4-FFF2-40B4-BE49-F238E27FC236}">
                    <a16:creationId xmlns:a16="http://schemas.microsoft.com/office/drawing/2014/main" id="{0B5A3F78-7162-2200-306E-F3EBE5437375}"/>
                  </a:ext>
                </a:extLst>
              </p:cNvPr>
              <p:cNvSpPr/>
              <p:nvPr/>
            </p:nvSpPr>
            <p:spPr>
              <a:xfrm>
                <a:off x="8036137" y="5347707"/>
                <a:ext cx="1510298" cy="1510293"/>
              </a:xfrm>
              <a:prstGeom prst="blockArc">
                <a:avLst>
                  <a:gd name="adj1" fmla="val 11605872"/>
                  <a:gd name="adj2" fmla="val 19312825"/>
                  <a:gd name="adj3" fmla="val 48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1" name="组合 120">
              <a:extLst>
                <a:ext uri="{FF2B5EF4-FFF2-40B4-BE49-F238E27FC236}">
                  <a16:creationId xmlns:a16="http://schemas.microsoft.com/office/drawing/2014/main" id="{81014032-6D13-0E70-6AAD-5C9822F6D1FB}"/>
                </a:ext>
              </a:extLst>
            </p:cNvPr>
            <p:cNvGrpSpPr/>
            <p:nvPr userDrawn="1"/>
          </p:nvGrpSpPr>
          <p:grpSpPr>
            <a:xfrm>
              <a:off x="7480059" y="5059734"/>
              <a:ext cx="1510298" cy="1510293"/>
              <a:chOff x="7255087" y="5146820"/>
              <a:chExt cx="1510298" cy="1510293"/>
            </a:xfrm>
          </p:grpSpPr>
          <p:sp>
            <p:nvSpPr>
              <p:cNvPr id="160" name="空心弧 159">
                <a:extLst>
                  <a:ext uri="{FF2B5EF4-FFF2-40B4-BE49-F238E27FC236}">
                    <a16:creationId xmlns:a16="http://schemas.microsoft.com/office/drawing/2014/main" id="{82A5A72A-907A-58A4-3E90-40908AB554A1}"/>
                  </a:ext>
                </a:extLst>
              </p:cNvPr>
              <p:cNvSpPr/>
              <p:nvPr/>
            </p:nvSpPr>
            <p:spPr>
              <a:xfrm>
                <a:off x="7255087" y="5146820"/>
                <a:ext cx="1510298" cy="1510293"/>
              </a:xfrm>
              <a:prstGeom prst="blockArc">
                <a:avLst>
                  <a:gd name="adj1" fmla="val 12257928"/>
                  <a:gd name="adj2" fmla="val 19165622"/>
                  <a:gd name="adj3" fmla="val 27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1" name="空心弧 160">
                <a:extLst>
                  <a:ext uri="{FF2B5EF4-FFF2-40B4-BE49-F238E27FC236}">
                    <a16:creationId xmlns:a16="http://schemas.microsoft.com/office/drawing/2014/main" id="{137F441F-7CC1-B265-2DBC-7F87EA0A0CD3}"/>
                  </a:ext>
                </a:extLst>
              </p:cNvPr>
              <p:cNvSpPr/>
              <p:nvPr/>
            </p:nvSpPr>
            <p:spPr>
              <a:xfrm>
                <a:off x="7566114" y="5375728"/>
                <a:ext cx="976604" cy="976600"/>
              </a:xfrm>
              <a:prstGeom prst="blockArc">
                <a:avLst>
                  <a:gd name="adj1" fmla="val 12090466"/>
                  <a:gd name="adj2" fmla="val 18640854"/>
                  <a:gd name="adj3" fmla="val 38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2" name="空心弧 161">
                <a:extLst>
                  <a:ext uri="{FF2B5EF4-FFF2-40B4-BE49-F238E27FC236}">
                    <a16:creationId xmlns:a16="http://schemas.microsoft.com/office/drawing/2014/main" id="{FC7C02C3-4143-240B-46EB-2A57565DF8EC}"/>
                  </a:ext>
                </a:extLst>
              </p:cNvPr>
              <p:cNvSpPr/>
              <p:nvPr/>
            </p:nvSpPr>
            <p:spPr>
              <a:xfrm>
                <a:off x="7830048" y="5560767"/>
                <a:ext cx="508128" cy="508126"/>
              </a:xfrm>
              <a:prstGeom prst="blockArc">
                <a:avLst>
                  <a:gd name="adj1" fmla="val 10990058"/>
                  <a:gd name="adj2" fmla="val 18641769"/>
                  <a:gd name="adj3" fmla="val 112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2" name="组合 121">
              <a:extLst>
                <a:ext uri="{FF2B5EF4-FFF2-40B4-BE49-F238E27FC236}">
                  <a16:creationId xmlns:a16="http://schemas.microsoft.com/office/drawing/2014/main" id="{65727211-ECCE-FCE1-52F1-AC8F7807F699}"/>
                </a:ext>
              </a:extLst>
            </p:cNvPr>
            <p:cNvGrpSpPr/>
            <p:nvPr userDrawn="1"/>
          </p:nvGrpSpPr>
          <p:grpSpPr>
            <a:xfrm>
              <a:off x="6899403" y="4735679"/>
              <a:ext cx="1354564" cy="1229354"/>
              <a:chOff x="6674431" y="4822765"/>
              <a:chExt cx="1354564" cy="1229354"/>
            </a:xfrm>
          </p:grpSpPr>
          <p:sp>
            <p:nvSpPr>
              <p:cNvPr id="157" name="空心弧 156">
                <a:extLst>
                  <a:ext uri="{FF2B5EF4-FFF2-40B4-BE49-F238E27FC236}">
                    <a16:creationId xmlns:a16="http://schemas.microsoft.com/office/drawing/2014/main" id="{AFBE0E9F-FA0A-DA97-672D-0A4835C37C58}"/>
                  </a:ext>
                </a:extLst>
              </p:cNvPr>
              <p:cNvSpPr/>
              <p:nvPr/>
            </p:nvSpPr>
            <p:spPr>
              <a:xfrm>
                <a:off x="6674431" y="4822765"/>
                <a:ext cx="1354564" cy="1229354"/>
              </a:xfrm>
              <a:prstGeom prst="blockArc">
                <a:avLst>
                  <a:gd name="adj1" fmla="val 10640535"/>
                  <a:gd name="adj2" fmla="val 20150232"/>
                  <a:gd name="adj3" fmla="val 31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8" name="空心弧 157">
                <a:extLst>
                  <a:ext uri="{FF2B5EF4-FFF2-40B4-BE49-F238E27FC236}">
                    <a16:creationId xmlns:a16="http://schemas.microsoft.com/office/drawing/2014/main" id="{E99F4E97-469B-BF18-C233-045B1F4E3F6B}"/>
                  </a:ext>
                </a:extLst>
              </p:cNvPr>
              <p:cNvSpPr/>
              <p:nvPr/>
            </p:nvSpPr>
            <p:spPr>
              <a:xfrm>
                <a:off x="6854806" y="5032693"/>
                <a:ext cx="1043143" cy="946719"/>
              </a:xfrm>
              <a:prstGeom prst="blockArc">
                <a:avLst>
                  <a:gd name="adj1" fmla="val 10837843"/>
                  <a:gd name="adj2" fmla="val 19372990"/>
                  <a:gd name="adj3" fmla="val 40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9" name="空心弧 158">
                <a:extLst>
                  <a:ext uri="{FF2B5EF4-FFF2-40B4-BE49-F238E27FC236}">
                    <a16:creationId xmlns:a16="http://schemas.microsoft.com/office/drawing/2014/main" id="{4EAF4DF5-687A-D6B0-2458-ABB16208B5D3}"/>
                  </a:ext>
                </a:extLst>
              </p:cNvPr>
              <p:cNvSpPr/>
              <p:nvPr/>
            </p:nvSpPr>
            <p:spPr>
              <a:xfrm>
                <a:off x="6969668" y="5235332"/>
                <a:ext cx="843802" cy="765804"/>
              </a:xfrm>
              <a:prstGeom prst="blockArc">
                <a:avLst>
                  <a:gd name="adj1" fmla="val 11541118"/>
                  <a:gd name="adj2" fmla="val 18125634"/>
                  <a:gd name="adj3" fmla="val 44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3" name="组合 122">
              <a:extLst>
                <a:ext uri="{FF2B5EF4-FFF2-40B4-BE49-F238E27FC236}">
                  <a16:creationId xmlns:a16="http://schemas.microsoft.com/office/drawing/2014/main" id="{C97A08FC-439B-071C-D806-515463D2E410}"/>
                </a:ext>
              </a:extLst>
            </p:cNvPr>
            <p:cNvGrpSpPr/>
            <p:nvPr userDrawn="1"/>
          </p:nvGrpSpPr>
          <p:grpSpPr>
            <a:xfrm>
              <a:off x="7561691" y="4646891"/>
              <a:ext cx="1257801" cy="1122509"/>
              <a:chOff x="7336719" y="4733977"/>
              <a:chExt cx="1257801" cy="1122509"/>
            </a:xfrm>
          </p:grpSpPr>
          <p:sp>
            <p:nvSpPr>
              <p:cNvPr id="154" name="空心弧 153">
                <a:extLst>
                  <a:ext uri="{FF2B5EF4-FFF2-40B4-BE49-F238E27FC236}">
                    <a16:creationId xmlns:a16="http://schemas.microsoft.com/office/drawing/2014/main" id="{CF79F39E-9AD9-BC57-8590-418094218CF5}"/>
                  </a:ext>
                </a:extLst>
              </p:cNvPr>
              <p:cNvSpPr/>
              <p:nvPr/>
            </p:nvSpPr>
            <p:spPr>
              <a:xfrm>
                <a:off x="7446887" y="4733977"/>
                <a:ext cx="1147633" cy="1044009"/>
              </a:xfrm>
              <a:prstGeom prst="blockArc">
                <a:avLst>
                  <a:gd name="adj1" fmla="val 13340109"/>
                  <a:gd name="adj2" fmla="val 19838045"/>
                  <a:gd name="adj3" fmla="val 4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5" name="空心弧 154">
                <a:extLst>
                  <a:ext uri="{FF2B5EF4-FFF2-40B4-BE49-F238E27FC236}">
                    <a16:creationId xmlns:a16="http://schemas.microsoft.com/office/drawing/2014/main" id="{DF06B03B-62EE-E595-65EA-BB9D3AE8EB93}"/>
                  </a:ext>
                </a:extLst>
              </p:cNvPr>
              <p:cNvSpPr/>
              <p:nvPr/>
            </p:nvSpPr>
            <p:spPr>
              <a:xfrm>
                <a:off x="7514312" y="4919850"/>
                <a:ext cx="915670" cy="832991"/>
              </a:xfrm>
              <a:prstGeom prst="blockArc">
                <a:avLst>
                  <a:gd name="adj1" fmla="val 14373041"/>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空心弧 155">
                <a:extLst>
                  <a:ext uri="{FF2B5EF4-FFF2-40B4-BE49-F238E27FC236}">
                    <a16:creationId xmlns:a16="http://schemas.microsoft.com/office/drawing/2014/main" id="{0CF458A3-08AA-3C98-2CEB-ED1BB40D5455}"/>
                  </a:ext>
                </a:extLst>
              </p:cNvPr>
              <p:cNvSpPr/>
              <p:nvPr/>
            </p:nvSpPr>
            <p:spPr>
              <a:xfrm>
                <a:off x="7336719" y="5023495"/>
                <a:ext cx="915670" cy="832991"/>
              </a:xfrm>
              <a:prstGeom prst="blockArc">
                <a:avLst>
                  <a:gd name="adj1" fmla="val 16618944"/>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4" name="组合 123">
              <a:extLst>
                <a:ext uri="{FF2B5EF4-FFF2-40B4-BE49-F238E27FC236}">
                  <a16:creationId xmlns:a16="http://schemas.microsoft.com/office/drawing/2014/main" id="{C780235F-9966-D408-C838-78431144C84A}"/>
                </a:ext>
              </a:extLst>
            </p:cNvPr>
            <p:cNvGrpSpPr/>
            <p:nvPr userDrawn="1"/>
          </p:nvGrpSpPr>
          <p:grpSpPr>
            <a:xfrm>
              <a:off x="8261651" y="4887685"/>
              <a:ext cx="1169859" cy="1211413"/>
              <a:chOff x="8036679" y="4974771"/>
              <a:chExt cx="1169859" cy="1211413"/>
            </a:xfrm>
          </p:grpSpPr>
          <p:sp>
            <p:nvSpPr>
              <p:cNvPr id="151" name="空心弧 150">
                <a:extLst>
                  <a:ext uri="{FF2B5EF4-FFF2-40B4-BE49-F238E27FC236}">
                    <a16:creationId xmlns:a16="http://schemas.microsoft.com/office/drawing/2014/main" id="{F130795A-D1DF-903D-0EDC-D3E82229C02F}"/>
                  </a:ext>
                </a:extLst>
              </p:cNvPr>
              <p:cNvSpPr/>
              <p:nvPr/>
            </p:nvSpPr>
            <p:spPr>
              <a:xfrm>
                <a:off x="8036679" y="4974771"/>
                <a:ext cx="1169859" cy="1064228"/>
              </a:xfrm>
              <a:prstGeom prst="blockArc">
                <a:avLst>
                  <a:gd name="adj1" fmla="val 12789483"/>
                  <a:gd name="adj2" fmla="val 21578308"/>
                  <a:gd name="adj3" fmla="val 3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2" name="空心弧 151">
                <a:extLst>
                  <a:ext uri="{FF2B5EF4-FFF2-40B4-BE49-F238E27FC236}">
                    <a16:creationId xmlns:a16="http://schemas.microsoft.com/office/drawing/2014/main" id="{F3C6AD85-0054-1853-AA71-991DAAB64400}"/>
                  </a:ext>
                </a:extLst>
              </p:cNvPr>
              <p:cNvSpPr/>
              <p:nvPr/>
            </p:nvSpPr>
            <p:spPr>
              <a:xfrm>
                <a:off x="8042865" y="5146820"/>
                <a:ext cx="1062076" cy="1039364"/>
              </a:xfrm>
              <a:prstGeom prst="blockArc">
                <a:avLst>
                  <a:gd name="adj1" fmla="val 14378932"/>
                  <a:gd name="adj2" fmla="val 19700926"/>
                  <a:gd name="adj3" fmla="val 41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3" name="空心弧 152">
                <a:extLst>
                  <a:ext uri="{FF2B5EF4-FFF2-40B4-BE49-F238E27FC236}">
                    <a16:creationId xmlns:a16="http://schemas.microsoft.com/office/drawing/2014/main" id="{0930B7BF-85B4-C18B-41F9-60A9DBE9979C}"/>
                  </a:ext>
                </a:extLst>
              </p:cNvPr>
              <p:cNvSpPr/>
              <p:nvPr/>
            </p:nvSpPr>
            <p:spPr>
              <a:xfrm>
                <a:off x="8436168" y="5281209"/>
                <a:ext cx="263462" cy="257828"/>
              </a:xfrm>
              <a:prstGeom prst="blockArc">
                <a:avLst>
                  <a:gd name="adj1" fmla="val 13496643"/>
                  <a:gd name="adj2" fmla="val 20950485"/>
                  <a:gd name="adj3" fmla="val 108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5" name="组合 124">
              <a:extLst>
                <a:ext uri="{FF2B5EF4-FFF2-40B4-BE49-F238E27FC236}">
                  <a16:creationId xmlns:a16="http://schemas.microsoft.com/office/drawing/2014/main" id="{F996B7EF-213D-6AB7-6C08-371D286B28CE}"/>
                </a:ext>
              </a:extLst>
            </p:cNvPr>
            <p:cNvGrpSpPr/>
            <p:nvPr userDrawn="1"/>
          </p:nvGrpSpPr>
          <p:grpSpPr>
            <a:xfrm flipH="1">
              <a:off x="2651623" y="4665732"/>
              <a:ext cx="2872004" cy="2124023"/>
              <a:chOff x="3533540" y="3736845"/>
              <a:chExt cx="2872004" cy="2124023"/>
            </a:xfrm>
          </p:grpSpPr>
          <p:grpSp>
            <p:nvGrpSpPr>
              <p:cNvPr id="130" name="组合 129">
                <a:extLst>
                  <a:ext uri="{FF2B5EF4-FFF2-40B4-BE49-F238E27FC236}">
                    <a16:creationId xmlns:a16="http://schemas.microsoft.com/office/drawing/2014/main" id="{F24D6F5F-A84C-75D8-4ED9-E65A004E70F2}"/>
                  </a:ext>
                </a:extLst>
              </p:cNvPr>
              <p:cNvGrpSpPr/>
              <p:nvPr/>
            </p:nvGrpSpPr>
            <p:grpSpPr>
              <a:xfrm>
                <a:off x="4895246" y="4350575"/>
                <a:ext cx="1510298" cy="1510293"/>
                <a:chOff x="8036137" y="5347707"/>
                <a:chExt cx="1510298" cy="1510293"/>
              </a:xfrm>
            </p:grpSpPr>
            <p:sp>
              <p:nvSpPr>
                <p:cNvPr id="147" name="空心弧 146">
                  <a:extLst>
                    <a:ext uri="{FF2B5EF4-FFF2-40B4-BE49-F238E27FC236}">
                      <a16:creationId xmlns:a16="http://schemas.microsoft.com/office/drawing/2014/main" id="{DA55047E-805D-057E-BDD2-D3424C5B71B9}"/>
                    </a:ext>
                  </a:extLst>
                </p:cNvPr>
                <p:cNvSpPr/>
                <p:nvPr/>
              </p:nvSpPr>
              <p:spPr>
                <a:xfrm>
                  <a:off x="8573187" y="6033906"/>
                  <a:ext cx="489170" cy="489170"/>
                </a:xfrm>
                <a:prstGeom prst="blockArc">
                  <a:avLst>
                    <a:gd name="adj1" fmla="val 11500296"/>
                    <a:gd name="adj2" fmla="val 19063169"/>
                    <a:gd name="adj3" fmla="val 70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空心弧 147">
                  <a:extLst>
                    <a:ext uri="{FF2B5EF4-FFF2-40B4-BE49-F238E27FC236}">
                      <a16:creationId xmlns:a16="http://schemas.microsoft.com/office/drawing/2014/main" id="{CD6F1B9C-7B5B-D694-5B6E-178CD0F39F57}"/>
                    </a:ext>
                  </a:extLst>
                </p:cNvPr>
                <p:cNvSpPr/>
                <p:nvPr/>
              </p:nvSpPr>
              <p:spPr>
                <a:xfrm>
                  <a:off x="8405817" y="5814830"/>
                  <a:ext cx="866089" cy="866089"/>
                </a:xfrm>
                <a:prstGeom prst="blockArc">
                  <a:avLst>
                    <a:gd name="adj1" fmla="val 11932563"/>
                    <a:gd name="adj2" fmla="val 19048380"/>
                    <a:gd name="adj3" fmla="val 51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9" name="空心弧 148">
                  <a:extLst>
                    <a:ext uri="{FF2B5EF4-FFF2-40B4-BE49-F238E27FC236}">
                      <a16:creationId xmlns:a16="http://schemas.microsoft.com/office/drawing/2014/main" id="{1D1F874F-98AD-C256-887B-5D8BCB0E12F6}"/>
                    </a:ext>
                  </a:extLst>
                </p:cNvPr>
                <p:cNvSpPr/>
                <p:nvPr/>
              </p:nvSpPr>
              <p:spPr>
                <a:xfrm>
                  <a:off x="8210555" y="5600699"/>
                  <a:ext cx="1179741" cy="1179739"/>
                </a:xfrm>
                <a:prstGeom prst="blockArc">
                  <a:avLst>
                    <a:gd name="adj1" fmla="val 11705164"/>
                    <a:gd name="adj2" fmla="val 18993203"/>
                    <a:gd name="adj3" fmla="val 33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0" name="空心弧 149">
                  <a:extLst>
                    <a:ext uri="{FF2B5EF4-FFF2-40B4-BE49-F238E27FC236}">
                      <a16:creationId xmlns:a16="http://schemas.microsoft.com/office/drawing/2014/main" id="{8BC3C2B4-87B7-4E28-C3BC-614826B75542}"/>
                    </a:ext>
                  </a:extLst>
                </p:cNvPr>
                <p:cNvSpPr/>
                <p:nvPr/>
              </p:nvSpPr>
              <p:spPr>
                <a:xfrm>
                  <a:off x="8036137" y="5347707"/>
                  <a:ext cx="1510298" cy="1510293"/>
                </a:xfrm>
                <a:prstGeom prst="blockArc">
                  <a:avLst>
                    <a:gd name="adj1" fmla="val 11605872"/>
                    <a:gd name="adj2" fmla="val 19312825"/>
                    <a:gd name="adj3" fmla="val 48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1" name="组合 130">
                <a:extLst>
                  <a:ext uri="{FF2B5EF4-FFF2-40B4-BE49-F238E27FC236}">
                    <a16:creationId xmlns:a16="http://schemas.microsoft.com/office/drawing/2014/main" id="{E6A8195E-D387-20A5-D90A-6E557DD7EEE4}"/>
                  </a:ext>
                </a:extLst>
              </p:cNvPr>
              <p:cNvGrpSpPr/>
              <p:nvPr/>
            </p:nvGrpSpPr>
            <p:grpSpPr>
              <a:xfrm>
                <a:off x="4114196" y="4149688"/>
                <a:ext cx="1510298" cy="1510293"/>
                <a:chOff x="7255087" y="5146820"/>
                <a:chExt cx="1510298" cy="1510293"/>
              </a:xfrm>
            </p:grpSpPr>
            <p:sp>
              <p:nvSpPr>
                <p:cNvPr id="144" name="空心弧 143">
                  <a:extLst>
                    <a:ext uri="{FF2B5EF4-FFF2-40B4-BE49-F238E27FC236}">
                      <a16:creationId xmlns:a16="http://schemas.microsoft.com/office/drawing/2014/main" id="{8108BBD8-4918-E3D6-2BBC-EA9219BCF9D4}"/>
                    </a:ext>
                  </a:extLst>
                </p:cNvPr>
                <p:cNvSpPr/>
                <p:nvPr/>
              </p:nvSpPr>
              <p:spPr>
                <a:xfrm>
                  <a:off x="7255087" y="5146820"/>
                  <a:ext cx="1510298" cy="1510293"/>
                </a:xfrm>
                <a:prstGeom prst="blockArc">
                  <a:avLst>
                    <a:gd name="adj1" fmla="val 12257928"/>
                    <a:gd name="adj2" fmla="val 19165622"/>
                    <a:gd name="adj3" fmla="val 27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空心弧 144">
                  <a:extLst>
                    <a:ext uri="{FF2B5EF4-FFF2-40B4-BE49-F238E27FC236}">
                      <a16:creationId xmlns:a16="http://schemas.microsoft.com/office/drawing/2014/main" id="{C5582A00-C4F0-5900-0C1C-B09C6818B4AE}"/>
                    </a:ext>
                  </a:extLst>
                </p:cNvPr>
                <p:cNvSpPr/>
                <p:nvPr/>
              </p:nvSpPr>
              <p:spPr>
                <a:xfrm>
                  <a:off x="7566114" y="5375728"/>
                  <a:ext cx="976604" cy="976600"/>
                </a:xfrm>
                <a:prstGeom prst="blockArc">
                  <a:avLst>
                    <a:gd name="adj1" fmla="val 12090466"/>
                    <a:gd name="adj2" fmla="val 18640854"/>
                    <a:gd name="adj3" fmla="val 38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6" name="空心弧 145">
                  <a:extLst>
                    <a:ext uri="{FF2B5EF4-FFF2-40B4-BE49-F238E27FC236}">
                      <a16:creationId xmlns:a16="http://schemas.microsoft.com/office/drawing/2014/main" id="{AB159096-BBB1-6F13-DCF0-FB92585F2911}"/>
                    </a:ext>
                  </a:extLst>
                </p:cNvPr>
                <p:cNvSpPr/>
                <p:nvPr/>
              </p:nvSpPr>
              <p:spPr>
                <a:xfrm>
                  <a:off x="7830048" y="5560767"/>
                  <a:ext cx="508128" cy="508126"/>
                </a:xfrm>
                <a:prstGeom prst="blockArc">
                  <a:avLst>
                    <a:gd name="adj1" fmla="val 10990058"/>
                    <a:gd name="adj2" fmla="val 18641769"/>
                    <a:gd name="adj3" fmla="val 112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2" name="组合 131">
                <a:extLst>
                  <a:ext uri="{FF2B5EF4-FFF2-40B4-BE49-F238E27FC236}">
                    <a16:creationId xmlns:a16="http://schemas.microsoft.com/office/drawing/2014/main" id="{6815C328-8B90-E12F-A92B-D0EEC8077C4C}"/>
                  </a:ext>
                </a:extLst>
              </p:cNvPr>
              <p:cNvGrpSpPr/>
              <p:nvPr/>
            </p:nvGrpSpPr>
            <p:grpSpPr>
              <a:xfrm>
                <a:off x="3533540" y="3825633"/>
                <a:ext cx="1354564" cy="1229354"/>
                <a:chOff x="6674431" y="4822765"/>
                <a:chExt cx="1354564" cy="1229354"/>
              </a:xfrm>
            </p:grpSpPr>
            <p:sp>
              <p:nvSpPr>
                <p:cNvPr id="141" name="空心弧 140">
                  <a:extLst>
                    <a:ext uri="{FF2B5EF4-FFF2-40B4-BE49-F238E27FC236}">
                      <a16:creationId xmlns:a16="http://schemas.microsoft.com/office/drawing/2014/main" id="{19855C42-11E1-D590-65D5-490F54133696}"/>
                    </a:ext>
                  </a:extLst>
                </p:cNvPr>
                <p:cNvSpPr/>
                <p:nvPr/>
              </p:nvSpPr>
              <p:spPr>
                <a:xfrm>
                  <a:off x="6674431" y="4822765"/>
                  <a:ext cx="1354564" cy="1229354"/>
                </a:xfrm>
                <a:prstGeom prst="blockArc">
                  <a:avLst>
                    <a:gd name="adj1" fmla="val 10640535"/>
                    <a:gd name="adj2" fmla="val 20150232"/>
                    <a:gd name="adj3" fmla="val 31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空心弧 141">
                  <a:extLst>
                    <a:ext uri="{FF2B5EF4-FFF2-40B4-BE49-F238E27FC236}">
                      <a16:creationId xmlns:a16="http://schemas.microsoft.com/office/drawing/2014/main" id="{57F9D841-2610-E1A7-F125-CE7166B64997}"/>
                    </a:ext>
                  </a:extLst>
                </p:cNvPr>
                <p:cNvSpPr/>
                <p:nvPr/>
              </p:nvSpPr>
              <p:spPr>
                <a:xfrm>
                  <a:off x="6854806" y="5032693"/>
                  <a:ext cx="1043143" cy="946719"/>
                </a:xfrm>
                <a:prstGeom prst="blockArc">
                  <a:avLst>
                    <a:gd name="adj1" fmla="val 10837843"/>
                    <a:gd name="adj2" fmla="val 19372990"/>
                    <a:gd name="adj3" fmla="val 40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空心弧 142">
                  <a:extLst>
                    <a:ext uri="{FF2B5EF4-FFF2-40B4-BE49-F238E27FC236}">
                      <a16:creationId xmlns:a16="http://schemas.microsoft.com/office/drawing/2014/main" id="{EBE6905E-53C2-3A01-A4F1-98A8951AD730}"/>
                    </a:ext>
                  </a:extLst>
                </p:cNvPr>
                <p:cNvSpPr/>
                <p:nvPr/>
              </p:nvSpPr>
              <p:spPr>
                <a:xfrm>
                  <a:off x="6969668" y="5235332"/>
                  <a:ext cx="843802" cy="765804"/>
                </a:xfrm>
                <a:prstGeom prst="blockArc">
                  <a:avLst>
                    <a:gd name="adj1" fmla="val 11541118"/>
                    <a:gd name="adj2" fmla="val 18125634"/>
                    <a:gd name="adj3" fmla="val 44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3" name="组合 132">
                <a:extLst>
                  <a:ext uri="{FF2B5EF4-FFF2-40B4-BE49-F238E27FC236}">
                    <a16:creationId xmlns:a16="http://schemas.microsoft.com/office/drawing/2014/main" id="{28216F51-7113-6780-2B57-C83021C5A616}"/>
                  </a:ext>
                </a:extLst>
              </p:cNvPr>
              <p:cNvGrpSpPr/>
              <p:nvPr/>
            </p:nvGrpSpPr>
            <p:grpSpPr>
              <a:xfrm>
                <a:off x="4195828" y="3736845"/>
                <a:ext cx="1257801" cy="1122509"/>
                <a:chOff x="7336719" y="4733977"/>
                <a:chExt cx="1257801" cy="1122509"/>
              </a:xfrm>
            </p:grpSpPr>
            <p:sp>
              <p:nvSpPr>
                <p:cNvPr id="138" name="空心弧 137">
                  <a:extLst>
                    <a:ext uri="{FF2B5EF4-FFF2-40B4-BE49-F238E27FC236}">
                      <a16:creationId xmlns:a16="http://schemas.microsoft.com/office/drawing/2014/main" id="{C4C2FA02-4EDC-66F6-9257-AFEA530406E7}"/>
                    </a:ext>
                  </a:extLst>
                </p:cNvPr>
                <p:cNvSpPr/>
                <p:nvPr/>
              </p:nvSpPr>
              <p:spPr>
                <a:xfrm>
                  <a:off x="7446887" y="4733977"/>
                  <a:ext cx="1147633" cy="1044009"/>
                </a:xfrm>
                <a:prstGeom prst="blockArc">
                  <a:avLst>
                    <a:gd name="adj1" fmla="val 13340109"/>
                    <a:gd name="adj2" fmla="val 19838045"/>
                    <a:gd name="adj3" fmla="val 4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空心弧 138">
                  <a:extLst>
                    <a:ext uri="{FF2B5EF4-FFF2-40B4-BE49-F238E27FC236}">
                      <a16:creationId xmlns:a16="http://schemas.microsoft.com/office/drawing/2014/main" id="{E001E670-4864-3DD4-57EF-678BAA45D910}"/>
                    </a:ext>
                  </a:extLst>
                </p:cNvPr>
                <p:cNvSpPr/>
                <p:nvPr/>
              </p:nvSpPr>
              <p:spPr>
                <a:xfrm>
                  <a:off x="7514312" y="4919850"/>
                  <a:ext cx="915670" cy="832991"/>
                </a:xfrm>
                <a:prstGeom prst="blockArc">
                  <a:avLst>
                    <a:gd name="adj1" fmla="val 14373041"/>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0" name="空心弧 139">
                  <a:extLst>
                    <a:ext uri="{FF2B5EF4-FFF2-40B4-BE49-F238E27FC236}">
                      <a16:creationId xmlns:a16="http://schemas.microsoft.com/office/drawing/2014/main" id="{0BF86C3C-231F-3C37-6F29-3769D30BFDCD}"/>
                    </a:ext>
                  </a:extLst>
                </p:cNvPr>
                <p:cNvSpPr/>
                <p:nvPr/>
              </p:nvSpPr>
              <p:spPr>
                <a:xfrm>
                  <a:off x="7336719" y="5023495"/>
                  <a:ext cx="915670" cy="832991"/>
                </a:xfrm>
                <a:prstGeom prst="blockArc">
                  <a:avLst>
                    <a:gd name="adj1" fmla="val 16618944"/>
                    <a:gd name="adj2" fmla="val 19316267"/>
                    <a:gd name="adj3" fmla="val 48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4" name="组合 133">
                <a:extLst>
                  <a:ext uri="{FF2B5EF4-FFF2-40B4-BE49-F238E27FC236}">
                    <a16:creationId xmlns:a16="http://schemas.microsoft.com/office/drawing/2014/main" id="{8471A72F-3AAC-BE5F-4033-6F3A6004C537}"/>
                  </a:ext>
                </a:extLst>
              </p:cNvPr>
              <p:cNvGrpSpPr/>
              <p:nvPr/>
            </p:nvGrpSpPr>
            <p:grpSpPr>
              <a:xfrm>
                <a:off x="4895788" y="3977639"/>
                <a:ext cx="1169859" cy="1211413"/>
                <a:chOff x="8036679" y="4974771"/>
                <a:chExt cx="1169859" cy="1211413"/>
              </a:xfrm>
            </p:grpSpPr>
            <p:sp>
              <p:nvSpPr>
                <p:cNvPr id="135" name="空心弧 134">
                  <a:extLst>
                    <a:ext uri="{FF2B5EF4-FFF2-40B4-BE49-F238E27FC236}">
                      <a16:creationId xmlns:a16="http://schemas.microsoft.com/office/drawing/2014/main" id="{AD6F8447-1134-8BF9-F46F-9040EBDDE857}"/>
                    </a:ext>
                  </a:extLst>
                </p:cNvPr>
                <p:cNvSpPr/>
                <p:nvPr/>
              </p:nvSpPr>
              <p:spPr>
                <a:xfrm>
                  <a:off x="8036679" y="4974771"/>
                  <a:ext cx="1169859" cy="1064228"/>
                </a:xfrm>
                <a:prstGeom prst="blockArc">
                  <a:avLst>
                    <a:gd name="adj1" fmla="val 12789483"/>
                    <a:gd name="adj2" fmla="val 21578308"/>
                    <a:gd name="adj3" fmla="val 3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空心弧 135">
                  <a:extLst>
                    <a:ext uri="{FF2B5EF4-FFF2-40B4-BE49-F238E27FC236}">
                      <a16:creationId xmlns:a16="http://schemas.microsoft.com/office/drawing/2014/main" id="{F93E98EE-26F9-5E2A-FDFF-8B19A784E048}"/>
                    </a:ext>
                  </a:extLst>
                </p:cNvPr>
                <p:cNvSpPr/>
                <p:nvPr/>
              </p:nvSpPr>
              <p:spPr>
                <a:xfrm>
                  <a:off x="8042865" y="5146820"/>
                  <a:ext cx="1062076" cy="1039364"/>
                </a:xfrm>
                <a:prstGeom prst="blockArc">
                  <a:avLst>
                    <a:gd name="adj1" fmla="val 14378932"/>
                    <a:gd name="adj2" fmla="val 19700926"/>
                    <a:gd name="adj3" fmla="val 41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空心弧 136">
                  <a:extLst>
                    <a:ext uri="{FF2B5EF4-FFF2-40B4-BE49-F238E27FC236}">
                      <a16:creationId xmlns:a16="http://schemas.microsoft.com/office/drawing/2014/main" id="{548FB928-0790-52C3-BE7F-3A78B049AC8F}"/>
                    </a:ext>
                  </a:extLst>
                </p:cNvPr>
                <p:cNvSpPr/>
                <p:nvPr/>
              </p:nvSpPr>
              <p:spPr>
                <a:xfrm>
                  <a:off x="8436168" y="5281209"/>
                  <a:ext cx="263462" cy="257828"/>
                </a:xfrm>
                <a:prstGeom prst="blockArc">
                  <a:avLst>
                    <a:gd name="adj1" fmla="val 13496643"/>
                    <a:gd name="adj2" fmla="val 20950485"/>
                    <a:gd name="adj3" fmla="val 108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6" name="组合 125">
              <a:extLst>
                <a:ext uri="{FF2B5EF4-FFF2-40B4-BE49-F238E27FC236}">
                  <a16:creationId xmlns:a16="http://schemas.microsoft.com/office/drawing/2014/main" id="{85CEB98D-4A42-CD15-1E12-7D580D321333}"/>
                </a:ext>
              </a:extLst>
            </p:cNvPr>
            <p:cNvGrpSpPr/>
            <p:nvPr userDrawn="1"/>
          </p:nvGrpSpPr>
          <p:grpSpPr>
            <a:xfrm>
              <a:off x="5772419" y="295291"/>
              <a:ext cx="647161" cy="958793"/>
              <a:chOff x="6233255" y="190400"/>
              <a:chExt cx="647161" cy="958793"/>
            </a:xfrm>
          </p:grpSpPr>
          <p:sp>
            <p:nvSpPr>
              <p:cNvPr id="128" name="菱形 127">
                <a:extLst>
                  <a:ext uri="{FF2B5EF4-FFF2-40B4-BE49-F238E27FC236}">
                    <a16:creationId xmlns:a16="http://schemas.microsoft.com/office/drawing/2014/main" id="{44BFBECE-6F5E-74A3-0584-64B8BA5F2D03}"/>
                  </a:ext>
                </a:extLst>
              </p:cNvPr>
              <p:cNvSpPr/>
              <p:nvPr/>
            </p:nvSpPr>
            <p:spPr>
              <a:xfrm>
                <a:off x="6386568" y="190400"/>
                <a:ext cx="340535" cy="340535"/>
              </a:xfrm>
              <a:prstGeom prst="diamond">
                <a:avLst/>
              </a:prstGeom>
              <a:solidFill>
                <a:schemeClr val="accent1"/>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菱形 128">
                <a:extLst>
                  <a:ext uri="{FF2B5EF4-FFF2-40B4-BE49-F238E27FC236}">
                    <a16:creationId xmlns:a16="http://schemas.microsoft.com/office/drawing/2014/main" id="{D1DF656D-8C7D-23D0-5BC7-8460D2A82EEC}"/>
                  </a:ext>
                </a:extLst>
              </p:cNvPr>
              <p:cNvSpPr/>
              <p:nvPr/>
            </p:nvSpPr>
            <p:spPr>
              <a:xfrm>
                <a:off x="6233255" y="502032"/>
                <a:ext cx="647161" cy="647161"/>
              </a:xfrm>
              <a:prstGeom prst="diamond">
                <a:avLst/>
              </a:prstGeom>
              <a:solidFill>
                <a:schemeClr val="accent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菱形 126">
              <a:extLst>
                <a:ext uri="{FF2B5EF4-FFF2-40B4-BE49-F238E27FC236}">
                  <a16:creationId xmlns:a16="http://schemas.microsoft.com/office/drawing/2014/main" id="{F94E8E04-3F00-7B73-FAB1-D690932A708B}"/>
                </a:ext>
              </a:extLst>
            </p:cNvPr>
            <p:cNvSpPr/>
            <p:nvPr userDrawn="1"/>
          </p:nvSpPr>
          <p:spPr>
            <a:xfrm>
              <a:off x="5739494" y="5341878"/>
              <a:ext cx="713014" cy="713014"/>
            </a:xfrm>
            <a:prstGeom prst="diamond">
              <a:avLst/>
            </a:prstGeom>
            <a:solidFill>
              <a:schemeClr val="accent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标题 16">
            <a:extLst>
              <a:ext uri="{FF2B5EF4-FFF2-40B4-BE49-F238E27FC236}">
                <a16:creationId xmlns:a16="http://schemas.microsoft.com/office/drawing/2014/main" id="{CA0C9DD8-CC23-0B16-6306-F297F2E62A5B}"/>
              </a:ext>
            </a:extLst>
          </p:cNvPr>
          <p:cNvSpPr>
            <a:spLocks noGrp="1"/>
          </p:cNvSpPr>
          <p:nvPr>
            <p:ph type="title" hasCustomPrompt="1"/>
          </p:nvPr>
        </p:nvSpPr>
        <p:spPr>
          <a:xfrm>
            <a:off x="3785000" y="3014713"/>
            <a:ext cx="4635790" cy="729286"/>
          </a:xfrm>
          <a:prstGeom prst="rect">
            <a:avLst/>
          </a:prstGeom>
        </p:spPr>
        <p:txBody>
          <a:bodyPr/>
          <a:lstStyle>
            <a:lvl1pPr algn="ctr">
              <a:defRPr sz="3200" b="0">
                <a:latin typeface="+mj-ea"/>
                <a:ea typeface="+mj-ea"/>
              </a:defRPr>
            </a:lvl1pPr>
          </a:lstStyle>
          <a:p>
            <a:r>
              <a:rPr lang="zh-CN" altLang="en-US"/>
              <a:t>单击此处编辑文字</a:t>
            </a:r>
          </a:p>
        </p:txBody>
      </p:sp>
      <p:sp>
        <p:nvSpPr>
          <p:cNvPr id="5" name="任意多边形: 形状 4">
            <a:extLst>
              <a:ext uri="{FF2B5EF4-FFF2-40B4-BE49-F238E27FC236}">
                <a16:creationId xmlns:a16="http://schemas.microsoft.com/office/drawing/2014/main" id="{F66BC877-AA88-21AC-42F6-6D1C86A5EEBF}"/>
              </a:ext>
            </a:extLst>
          </p:cNvPr>
          <p:cNvSpPr>
            <a:spLocks/>
          </p:cNvSpPr>
          <p:nvPr userDrawn="1"/>
        </p:nvSpPr>
        <p:spPr bwMode="auto">
          <a:xfrm rot="12169247">
            <a:off x="10443238" y="4941791"/>
            <a:ext cx="1882986" cy="1883568"/>
          </a:xfrm>
          <a:custGeom>
            <a:avLst/>
            <a:gdLst>
              <a:gd name="connsiteX0" fmla="*/ 407865 w 1882986"/>
              <a:gd name="connsiteY0" fmla="*/ 247038 h 1883568"/>
              <a:gd name="connsiteX1" fmla="*/ 386648 w 1882986"/>
              <a:gd name="connsiteY1" fmla="*/ 255071 h 1883568"/>
              <a:gd name="connsiteX2" fmla="*/ 374080 w 1882986"/>
              <a:gd name="connsiteY2" fmla="*/ 253376 h 1883568"/>
              <a:gd name="connsiteX3" fmla="*/ 430386 w 1882986"/>
              <a:gd name="connsiteY3" fmla="*/ 206593 h 1883568"/>
              <a:gd name="connsiteX4" fmla="*/ 428537 w 1882986"/>
              <a:gd name="connsiteY4" fmla="*/ 212296 h 1883568"/>
              <a:gd name="connsiteX5" fmla="*/ 425258 w 1882986"/>
              <a:gd name="connsiteY5" fmla="*/ 218683 h 1883568"/>
              <a:gd name="connsiteX6" fmla="*/ 407865 w 1882986"/>
              <a:gd name="connsiteY6" fmla="*/ 247038 h 1883568"/>
              <a:gd name="connsiteX7" fmla="*/ 568774 w 1882986"/>
              <a:gd name="connsiteY7" fmla="*/ 180605 h 1883568"/>
              <a:gd name="connsiteX8" fmla="*/ 568774 w 1882986"/>
              <a:gd name="connsiteY8" fmla="*/ 174387 h 1883568"/>
              <a:gd name="connsiteX9" fmla="*/ 634320 w 1882986"/>
              <a:gd name="connsiteY9" fmla="*/ 81099 h 1883568"/>
              <a:gd name="connsiteX10" fmla="*/ 646238 w 1882986"/>
              <a:gd name="connsiteY10" fmla="*/ 81099 h 1883568"/>
              <a:gd name="connsiteX11" fmla="*/ 568774 w 1882986"/>
              <a:gd name="connsiteY11" fmla="*/ 180605 h 1883568"/>
              <a:gd name="connsiteX12" fmla="*/ 453912 w 1882986"/>
              <a:gd name="connsiteY12" fmla="*/ 305699 h 1883568"/>
              <a:gd name="connsiteX13" fmla="*/ 453913 w 1882986"/>
              <a:gd name="connsiteY13" fmla="*/ 293615 h 1883568"/>
              <a:gd name="connsiteX14" fmla="*/ 493981 w 1882986"/>
              <a:gd name="connsiteY14" fmla="*/ 257366 h 1883568"/>
              <a:gd name="connsiteX15" fmla="*/ 453912 w 1882986"/>
              <a:gd name="connsiteY15" fmla="*/ 305699 h 1883568"/>
              <a:gd name="connsiteX16" fmla="*/ 768516 w 1882986"/>
              <a:gd name="connsiteY16" fmla="*/ 174920 h 1883568"/>
              <a:gd name="connsiteX17" fmla="*/ 721028 w 1882986"/>
              <a:gd name="connsiteY17" fmla="*/ 168828 h 1883568"/>
              <a:gd name="connsiteX18" fmla="*/ 738835 w 1882986"/>
              <a:gd name="connsiteY18" fmla="*/ 132274 h 1883568"/>
              <a:gd name="connsiteX19" fmla="*/ 768516 w 1882986"/>
              <a:gd name="connsiteY19" fmla="*/ 174920 h 1883568"/>
              <a:gd name="connsiteX20" fmla="*/ 377518 w 1882986"/>
              <a:gd name="connsiteY20" fmla="*/ 379616 h 1883568"/>
              <a:gd name="connsiteX21" fmla="*/ 365765 w 1882986"/>
              <a:gd name="connsiteY21" fmla="*/ 373362 h 1883568"/>
              <a:gd name="connsiteX22" fmla="*/ 418655 w 1882986"/>
              <a:gd name="connsiteY22" fmla="*/ 317070 h 1883568"/>
              <a:gd name="connsiteX23" fmla="*/ 424531 w 1882986"/>
              <a:gd name="connsiteY23" fmla="*/ 329579 h 1883568"/>
              <a:gd name="connsiteX24" fmla="*/ 377518 w 1882986"/>
              <a:gd name="connsiteY24" fmla="*/ 379616 h 1883568"/>
              <a:gd name="connsiteX25" fmla="*/ 587470 w 1882986"/>
              <a:gd name="connsiteY25" fmla="*/ 300012 h 1883568"/>
              <a:gd name="connsiteX26" fmla="*/ 698202 w 1882986"/>
              <a:gd name="connsiteY26" fmla="*/ 143156 h 1883568"/>
              <a:gd name="connsiteX27" fmla="*/ 709858 w 1882986"/>
              <a:gd name="connsiteY27" fmla="*/ 118059 h 1883568"/>
              <a:gd name="connsiteX28" fmla="*/ 715686 w 1882986"/>
              <a:gd name="connsiteY28" fmla="*/ 130608 h 1883568"/>
              <a:gd name="connsiteX29" fmla="*/ 587470 w 1882986"/>
              <a:gd name="connsiteY29" fmla="*/ 300012 h 1883568"/>
              <a:gd name="connsiteX30" fmla="*/ 312109 w 1882986"/>
              <a:gd name="connsiteY30" fmla="*/ 435164 h 1883568"/>
              <a:gd name="connsiteX31" fmla="*/ 302192 w 1882986"/>
              <a:gd name="connsiteY31" fmla="*/ 436478 h 1883568"/>
              <a:gd name="connsiteX32" fmla="*/ 313946 w 1882986"/>
              <a:gd name="connsiteY32" fmla="*/ 424022 h 1883568"/>
              <a:gd name="connsiteX33" fmla="*/ 290439 w 1882986"/>
              <a:gd name="connsiteY33" fmla="*/ 417795 h 1883568"/>
              <a:gd name="connsiteX34" fmla="*/ 278687 w 1882986"/>
              <a:gd name="connsiteY34" fmla="*/ 367975 h 1883568"/>
              <a:gd name="connsiteX35" fmla="*/ 283829 w 1882986"/>
              <a:gd name="connsiteY35" fmla="*/ 341507 h 1883568"/>
              <a:gd name="connsiteX36" fmla="*/ 284127 w 1882986"/>
              <a:gd name="connsiteY36" fmla="*/ 335912 h 1883568"/>
              <a:gd name="connsiteX37" fmla="*/ 315578 w 1882986"/>
              <a:gd name="connsiteY37" fmla="*/ 309781 h 1883568"/>
              <a:gd name="connsiteX38" fmla="*/ 318077 w 1882986"/>
              <a:gd name="connsiteY38" fmla="*/ 323312 h 1883568"/>
              <a:gd name="connsiteX39" fmla="*/ 319823 w 1882986"/>
              <a:gd name="connsiteY39" fmla="*/ 330610 h 1883568"/>
              <a:gd name="connsiteX40" fmla="*/ 319823 w 1882986"/>
              <a:gd name="connsiteY40" fmla="*/ 349292 h 1883568"/>
              <a:gd name="connsiteX41" fmla="*/ 325698 w 1882986"/>
              <a:gd name="connsiteY41" fmla="*/ 367974 h 1883568"/>
              <a:gd name="connsiteX42" fmla="*/ 343328 w 1882986"/>
              <a:gd name="connsiteY42" fmla="*/ 361747 h 1883568"/>
              <a:gd name="connsiteX43" fmla="*/ 355081 w 1882986"/>
              <a:gd name="connsiteY43" fmla="*/ 374202 h 1883568"/>
              <a:gd name="connsiteX44" fmla="*/ 349204 w 1882986"/>
              <a:gd name="connsiteY44" fmla="*/ 380430 h 1883568"/>
              <a:gd name="connsiteX45" fmla="*/ 355081 w 1882986"/>
              <a:gd name="connsiteY45" fmla="*/ 392885 h 1883568"/>
              <a:gd name="connsiteX46" fmla="*/ 343329 w 1882986"/>
              <a:gd name="connsiteY46" fmla="*/ 392884 h 1883568"/>
              <a:gd name="connsiteX47" fmla="*/ 343329 w 1882986"/>
              <a:gd name="connsiteY47" fmla="*/ 411567 h 1883568"/>
              <a:gd name="connsiteX48" fmla="*/ 331942 w 1882986"/>
              <a:gd name="connsiteY48" fmla="*/ 425968 h 1883568"/>
              <a:gd name="connsiteX49" fmla="*/ 312109 w 1882986"/>
              <a:gd name="connsiteY49" fmla="*/ 435164 h 1883568"/>
              <a:gd name="connsiteX50" fmla="*/ 1216128 w 1882986"/>
              <a:gd name="connsiteY50" fmla="*/ 100370 h 1883568"/>
              <a:gd name="connsiteX51" fmla="*/ 1181464 w 1882986"/>
              <a:gd name="connsiteY51" fmla="*/ 112374 h 1883568"/>
              <a:gd name="connsiteX52" fmla="*/ 1181464 w 1882986"/>
              <a:gd name="connsiteY52" fmla="*/ 94368 h 1883568"/>
              <a:gd name="connsiteX53" fmla="*/ 1152578 w 1882986"/>
              <a:gd name="connsiteY53" fmla="*/ 94368 h 1883568"/>
              <a:gd name="connsiteX54" fmla="*/ 1129469 w 1882986"/>
              <a:gd name="connsiteY54" fmla="*/ 100370 h 1883568"/>
              <a:gd name="connsiteX55" fmla="*/ 1054366 w 1882986"/>
              <a:gd name="connsiteY55" fmla="*/ 106372 h 1883568"/>
              <a:gd name="connsiteX56" fmla="*/ 996594 w 1882986"/>
              <a:gd name="connsiteY56" fmla="*/ 112374 h 1883568"/>
              <a:gd name="connsiteX57" fmla="*/ 990817 w 1882986"/>
              <a:gd name="connsiteY57" fmla="*/ 94368 h 1883568"/>
              <a:gd name="connsiteX58" fmla="*/ 1037035 w 1882986"/>
              <a:gd name="connsiteY58" fmla="*/ 88366 h 1883568"/>
              <a:gd name="connsiteX59" fmla="*/ 1112138 w 1882986"/>
              <a:gd name="connsiteY59" fmla="*/ 82364 h 1883568"/>
              <a:gd name="connsiteX60" fmla="*/ 1164132 w 1882986"/>
              <a:gd name="connsiteY60" fmla="*/ 76362 h 1883568"/>
              <a:gd name="connsiteX61" fmla="*/ 1187241 w 1882986"/>
              <a:gd name="connsiteY61" fmla="*/ 64358 h 1883568"/>
              <a:gd name="connsiteX62" fmla="*/ 1233459 w 1882986"/>
              <a:gd name="connsiteY62" fmla="*/ 64358 h 1883568"/>
              <a:gd name="connsiteX63" fmla="*/ 1216128 w 1882986"/>
              <a:gd name="connsiteY63" fmla="*/ 100370 h 1883568"/>
              <a:gd name="connsiteX64" fmla="*/ 418365 w 1882986"/>
              <a:gd name="connsiteY64" fmla="*/ 472918 h 1883568"/>
              <a:gd name="connsiteX65" fmla="*/ 412406 w 1882986"/>
              <a:gd name="connsiteY65" fmla="*/ 472918 h 1883568"/>
              <a:gd name="connsiteX66" fmla="*/ 418365 w 1882986"/>
              <a:gd name="connsiteY66" fmla="*/ 460512 h 1883568"/>
              <a:gd name="connsiteX67" fmla="*/ 454118 w 1882986"/>
              <a:gd name="connsiteY67" fmla="*/ 423295 h 1883568"/>
              <a:gd name="connsiteX68" fmla="*/ 477953 w 1882986"/>
              <a:gd name="connsiteY68" fmla="*/ 423295 h 1883568"/>
              <a:gd name="connsiteX69" fmla="*/ 418365 w 1882986"/>
              <a:gd name="connsiteY69" fmla="*/ 472918 h 1883568"/>
              <a:gd name="connsiteX70" fmla="*/ 355080 w 1882986"/>
              <a:gd name="connsiteY70" fmla="*/ 516081 h 1883568"/>
              <a:gd name="connsiteX71" fmla="*/ 349738 w 1882986"/>
              <a:gd name="connsiteY71" fmla="*/ 510394 h 1883568"/>
              <a:gd name="connsiteX72" fmla="*/ 384464 w 1882986"/>
              <a:gd name="connsiteY72" fmla="*/ 484807 h 1883568"/>
              <a:gd name="connsiteX73" fmla="*/ 384464 w 1882986"/>
              <a:gd name="connsiteY73" fmla="*/ 493336 h 1883568"/>
              <a:gd name="connsiteX74" fmla="*/ 284026 w 1882986"/>
              <a:gd name="connsiteY74" fmla="*/ 572941 h 1883568"/>
              <a:gd name="connsiteX75" fmla="*/ 278150 w 1882986"/>
              <a:gd name="connsiteY75" fmla="*/ 560148 h 1883568"/>
              <a:gd name="connsiteX76" fmla="*/ 331039 w 1882986"/>
              <a:gd name="connsiteY76" fmla="*/ 521767 h 1883568"/>
              <a:gd name="connsiteX77" fmla="*/ 325162 w 1882986"/>
              <a:gd name="connsiteY77" fmla="*/ 528164 h 1883568"/>
              <a:gd name="connsiteX78" fmla="*/ 331039 w 1882986"/>
              <a:gd name="connsiteY78" fmla="*/ 534561 h 1883568"/>
              <a:gd name="connsiteX79" fmla="*/ 284026 w 1882986"/>
              <a:gd name="connsiteY79" fmla="*/ 572941 h 1883568"/>
              <a:gd name="connsiteX80" fmla="*/ 644525 w 1882986"/>
              <a:gd name="connsiteY80" fmla="*/ 587478 h 1883568"/>
              <a:gd name="connsiteX81" fmla="*/ 627538 w 1882986"/>
              <a:gd name="connsiteY81" fmla="*/ 586121 h 1883568"/>
              <a:gd name="connsiteX82" fmla="*/ 615784 w 1882986"/>
              <a:gd name="connsiteY82" fmla="*/ 573716 h 1883568"/>
              <a:gd name="connsiteX83" fmla="*/ 628180 w 1882986"/>
              <a:gd name="connsiteY83" fmla="*/ 560632 h 1883568"/>
              <a:gd name="connsiteX84" fmla="*/ 627870 w 1882986"/>
              <a:gd name="connsiteY84" fmla="*/ 557966 h 1883568"/>
              <a:gd name="connsiteX85" fmla="*/ 633414 w 1882986"/>
              <a:gd name="connsiteY85" fmla="*/ 561310 h 1883568"/>
              <a:gd name="connsiteX86" fmla="*/ 627538 w 1882986"/>
              <a:gd name="connsiteY86" fmla="*/ 555107 h 1883568"/>
              <a:gd name="connsiteX87" fmla="*/ 627870 w 1882986"/>
              <a:gd name="connsiteY87" fmla="*/ 557966 h 1883568"/>
              <a:gd name="connsiteX88" fmla="*/ 623130 w 1882986"/>
              <a:gd name="connsiteY88" fmla="*/ 555107 h 1883568"/>
              <a:gd name="connsiteX89" fmla="*/ 604031 w 1882986"/>
              <a:gd name="connsiteY89" fmla="*/ 548904 h 1883568"/>
              <a:gd name="connsiteX90" fmla="*/ 598155 w 1882986"/>
              <a:gd name="connsiteY90" fmla="*/ 530295 h 1883568"/>
              <a:gd name="connsiteX91" fmla="*/ 656921 w 1882986"/>
              <a:gd name="connsiteY91" fmla="*/ 561310 h 1883568"/>
              <a:gd name="connsiteX92" fmla="*/ 644525 w 1882986"/>
              <a:gd name="connsiteY92" fmla="*/ 587478 h 1883568"/>
              <a:gd name="connsiteX93" fmla="*/ 814868 w 1882986"/>
              <a:gd name="connsiteY93" fmla="*/ 554849 h 1883568"/>
              <a:gd name="connsiteX94" fmla="*/ 785833 w 1882986"/>
              <a:gd name="connsiteY94" fmla="*/ 548646 h 1883568"/>
              <a:gd name="connsiteX95" fmla="*/ 820675 w 1882986"/>
              <a:gd name="connsiteY95" fmla="*/ 536240 h 1883568"/>
              <a:gd name="connsiteX96" fmla="*/ 826481 w 1882986"/>
              <a:gd name="connsiteY96" fmla="*/ 486617 h 1883568"/>
              <a:gd name="connsiteX97" fmla="*/ 780027 w 1882986"/>
              <a:gd name="connsiteY97" fmla="*/ 449399 h 1883568"/>
              <a:gd name="connsiteX98" fmla="*/ 727764 w 1882986"/>
              <a:gd name="connsiteY98" fmla="*/ 468009 h 1883568"/>
              <a:gd name="connsiteX99" fmla="*/ 721958 w 1882986"/>
              <a:gd name="connsiteY99" fmla="*/ 511429 h 1883568"/>
              <a:gd name="connsiteX100" fmla="*/ 716151 w 1882986"/>
              <a:gd name="connsiteY100" fmla="*/ 461806 h 1883568"/>
              <a:gd name="connsiteX101" fmla="*/ 797447 w 1882986"/>
              <a:gd name="connsiteY101" fmla="*/ 430791 h 1883568"/>
              <a:gd name="connsiteX102" fmla="*/ 843902 w 1882986"/>
              <a:gd name="connsiteY102" fmla="*/ 486617 h 1883568"/>
              <a:gd name="connsiteX103" fmla="*/ 814868 w 1882986"/>
              <a:gd name="connsiteY103" fmla="*/ 554849 h 1883568"/>
              <a:gd name="connsiteX104" fmla="*/ 781980 w 1882986"/>
              <a:gd name="connsiteY104" fmla="*/ 571372 h 1883568"/>
              <a:gd name="connsiteX105" fmla="*/ 767330 w 1882986"/>
              <a:gd name="connsiteY105" fmla="*/ 566308 h 1883568"/>
              <a:gd name="connsiteX106" fmla="*/ 755754 w 1882986"/>
              <a:gd name="connsiteY106" fmla="*/ 548302 h 1883568"/>
              <a:gd name="connsiteX107" fmla="*/ 761541 w 1882986"/>
              <a:gd name="connsiteY107" fmla="*/ 542300 h 1883568"/>
              <a:gd name="connsiteX108" fmla="*/ 773117 w 1882986"/>
              <a:gd name="connsiteY108" fmla="*/ 530296 h 1883568"/>
              <a:gd name="connsiteX109" fmla="*/ 784692 w 1882986"/>
              <a:gd name="connsiteY109" fmla="*/ 560306 h 1883568"/>
              <a:gd name="connsiteX110" fmla="*/ 781980 w 1882986"/>
              <a:gd name="connsiteY110" fmla="*/ 571372 h 1883568"/>
              <a:gd name="connsiteX111" fmla="*/ 107853 w 1882986"/>
              <a:gd name="connsiteY111" fmla="*/ 904003 h 1883568"/>
              <a:gd name="connsiteX112" fmla="*/ 105738 w 1882986"/>
              <a:gd name="connsiteY112" fmla="*/ 901458 h 1883568"/>
              <a:gd name="connsiteX113" fmla="*/ 107158 w 1882986"/>
              <a:gd name="connsiteY113" fmla="*/ 902033 h 1883568"/>
              <a:gd name="connsiteX114" fmla="*/ 859764 w 1882986"/>
              <a:gd name="connsiteY114" fmla="*/ 617684 h 1883568"/>
              <a:gd name="connsiteX115" fmla="*/ 849895 w 1882986"/>
              <a:gd name="connsiteY115" fmla="*/ 617293 h 1883568"/>
              <a:gd name="connsiteX116" fmla="*/ 779723 w 1882986"/>
              <a:gd name="connsiteY116" fmla="*/ 598529 h 1883568"/>
              <a:gd name="connsiteX117" fmla="*/ 656921 w 1882986"/>
              <a:gd name="connsiteY117" fmla="*/ 579765 h 1883568"/>
              <a:gd name="connsiteX118" fmla="*/ 692007 w 1882986"/>
              <a:gd name="connsiteY118" fmla="*/ 573510 h 1883568"/>
              <a:gd name="connsiteX119" fmla="*/ 710931 w 1882986"/>
              <a:gd name="connsiteY119" fmla="*/ 575641 h 1883568"/>
              <a:gd name="connsiteX120" fmla="*/ 709810 w 1882986"/>
              <a:gd name="connsiteY120" fmla="*/ 575267 h 1883568"/>
              <a:gd name="connsiteX121" fmla="*/ 703934 w 1882986"/>
              <a:gd name="connsiteY121" fmla="*/ 565187 h 1883568"/>
              <a:gd name="connsiteX122" fmla="*/ 698057 w 1882986"/>
              <a:gd name="connsiteY122" fmla="*/ 546578 h 1883568"/>
              <a:gd name="connsiteX123" fmla="*/ 703934 w 1882986"/>
              <a:gd name="connsiteY123" fmla="*/ 521767 h 1883568"/>
              <a:gd name="connsiteX124" fmla="*/ 721564 w 1882986"/>
              <a:gd name="connsiteY124" fmla="*/ 540376 h 1883568"/>
              <a:gd name="connsiteX125" fmla="*/ 745070 w 1882986"/>
              <a:gd name="connsiteY125" fmla="*/ 558984 h 1883568"/>
              <a:gd name="connsiteX126" fmla="*/ 733317 w 1882986"/>
              <a:gd name="connsiteY126" fmla="*/ 571390 h 1883568"/>
              <a:gd name="connsiteX127" fmla="*/ 721780 w 1882986"/>
              <a:gd name="connsiteY127" fmla="*/ 576862 h 1883568"/>
              <a:gd name="connsiteX128" fmla="*/ 728682 w 1882986"/>
              <a:gd name="connsiteY128" fmla="*/ 577640 h 1883568"/>
              <a:gd name="connsiteX129" fmla="*/ 803114 w 1882986"/>
              <a:gd name="connsiteY129" fmla="*/ 586020 h 1883568"/>
              <a:gd name="connsiteX130" fmla="*/ 849895 w 1882986"/>
              <a:gd name="connsiteY130" fmla="*/ 586020 h 1883568"/>
              <a:gd name="connsiteX131" fmla="*/ 859764 w 1882986"/>
              <a:gd name="connsiteY131" fmla="*/ 617684 h 1883568"/>
              <a:gd name="connsiteX132" fmla="*/ 575885 w 1882986"/>
              <a:gd name="connsiteY132" fmla="*/ 895831 h 1883568"/>
              <a:gd name="connsiteX133" fmla="*/ 266802 w 1882986"/>
              <a:gd name="connsiteY133" fmla="*/ 895830 h 1883568"/>
              <a:gd name="connsiteX134" fmla="*/ 121009 w 1882986"/>
              <a:gd name="connsiteY134" fmla="*/ 871016 h 1883568"/>
              <a:gd name="connsiteX135" fmla="*/ 93308 w 1882986"/>
              <a:gd name="connsiteY135" fmla="*/ 876444 h 1883568"/>
              <a:gd name="connsiteX136" fmla="*/ 92093 w 1882986"/>
              <a:gd name="connsiteY136" fmla="*/ 885036 h 1883568"/>
              <a:gd name="connsiteX137" fmla="*/ 38742 w 1882986"/>
              <a:gd name="connsiteY137" fmla="*/ 820823 h 1883568"/>
              <a:gd name="connsiteX138" fmla="*/ 40093 w 1882986"/>
              <a:gd name="connsiteY138" fmla="*/ 805880 h 1883568"/>
              <a:gd name="connsiteX139" fmla="*/ 33533 w 1882986"/>
              <a:gd name="connsiteY139" fmla="*/ 722133 h 1883568"/>
              <a:gd name="connsiteX140" fmla="*/ 27701 w 1882986"/>
              <a:gd name="connsiteY140" fmla="*/ 796575 h 1883568"/>
              <a:gd name="connsiteX141" fmla="*/ 27427 w 1882986"/>
              <a:gd name="connsiteY141" fmla="*/ 800610 h 1883568"/>
              <a:gd name="connsiteX142" fmla="*/ 26967 w 1882986"/>
              <a:gd name="connsiteY142" fmla="*/ 806653 h 1883568"/>
              <a:gd name="connsiteX143" fmla="*/ 17585 w 1882986"/>
              <a:gd name="connsiteY143" fmla="*/ 795362 h 1883568"/>
              <a:gd name="connsiteX144" fmla="*/ 20046 w 1882986"/>
              <a:gd name="connsiteY144" fmla="*/ 741810 h 1883568"/>
              <a:gd name="connsiteX145" fmla="*/ 16037 w 1882986"/>
              <a:gd name="connsiteY145" fmla="*/ 697319 h 1883568"/>
              <a:gd name="connsiteX146" fmla="*/ 4373 w 1882986"/>
              <a:gd name="connsiteY146" fmla="*/ 647691 h 1883568"/>
              <a:gd name="connsiteX147" fmla="*/ 21869 w 1882986"/>
              <a:gd name="connsiteY147" fmla="*/ 591861 h 1883568"/>
              <a:gd name="connsiteX148" fmla="*/ 45195 w 1882986"/>
              <a:gd name="connsiteY148" fmla="*/ 548436 h 1883568"/>
              <a:gd name="connsiteX149" fmla="*/ 109345 w 1882986"/>
              <a:gd name="connsiteY149" fmla="*/ 523622 h 1883568"/>
              <a:gd name="connsiteX150" fmla="*/ 132673 w 1882986"/>
              <a:gd name="connsiteY150" fmla="*/ 523622 h 1883568"/>
              <a:gd name="connsiteX151" fmla="*/ 173494 w 1882986"/>
              <a:gd name="connsiteY151" fmla="*/ 486402 h 1883568"/>
              <a:gd name="connsiteX152" fmla="*/ 185157 w 1882986"/>
              <a:gd name="connsiteY152" fmla="*/ 498809 h 1883568"/>
              <a:gd name="connsiteX153" fmla="*/ 214317 w 1882986"/>
              <a:gd name="connsiteY153" fmla="*/ 480198 h 1883568"/>
              <a:gd name="connsiteX154" fmla="*/ 278466 w 1882986"/>
              <a:gd name="connsiteY154" fmla="*/ 436773 h 1883568"/>
              <a:gd name="connsiteX155" fmla="*/ 295961 w 1882986"/>
              <a:gd name="connsiteY155" fmla="*/ 436774 h 1883568"/>
              <a:gd name="connsiteX156" fmla="*/ 278466 w 1882986"/>
              <a:gd name="connsiteY156" fmla="*/ 449180 h 1883568"/>
              <a:gd name="connsiteX157" fmla="*/ 260971 w 1882986"/>
              <a:gd name="connsiteY157" fmla="*/ 480198 h 1883568"/>
              <a:gd name="connsiteX158" fmla="*/ 295961 w 1882986"/>
              <a:gd name="connsiteY158" fmla="*/ 455384 h 1883568"/>
              <a:gd name="connsiteX159" fmla="*/ 313456 w 1882986"/>
              <a:gd name="connsiteY159" fmla="*/ 449181 h 1883568"/>
              <a:gd name="connsiteX160" fmla="*/ 459250 w 1882986"/>
              <a:gd name="connsiteY160" fmla="*/ 325111 h 1883568"/>
              <a:gd name="connsiteX161" fmla="*/ 575885 w 1882986"/>
              <a:gd name="connsiteY161" fmla="*/ 213449 h 1883568"/>
              <a:gd name="connsiteX162" fmla="*/ 535063 w 1882986"/>
              <a:gd name="connsiteY162" fmla="*/ 244467 h 1883568"/>
              <a:gd name="connsiteX163" fmla="*/ 605044 w 1882986"/>
              <a:gd name="connsiteY163" fmla="*/ 163822 h 1883568"/>
              <a:gd name="connsiteX164" fmla="*/ 663361 w 1882986"/>
              <a:gd name="connsiteY164" fmla="*/ 64566 h 1883568"/>
              <a:gd name="connsiteX165" fmla="*/ 634203 w 1882986"/>
              <a:gd name="connsiteY165" fmla="*/ 126601 h 1883568"/>
              <a:gd name="connsiteX166" fmla="*/ 686688 w 1882986"/>
              <a:gd name="connsiteY166" fmla="*/ 64566 h 1883568"/>
              <a:gd name="connsiteX167" fmla="*/ 680856 w 1882986"/>
              <a:gd name="connsiteY167" fmla="*/ 27345 h 1883568"/>
              <a:gd name="connsiteX168" fmla="*/ 710016 w 1882986"/>
              <a:gd name="connsiteY168" fmla="*/ 2532 h 1883568"/>
              <a:gd name="connsiteX169" fmla="*/ 721679 w 1882986"/>
              <a:gd name="connsiteY169" fmla="*/ 2532 h 1883568"/>
              <a:gd name="connsiteX170" fmla="*/ 745006 w 1882986"/>
              <a:gd name="connsiteY170" fmla="*/ 21142 h 1883568"/>
              <a:gd name="connsiteX171" fmla="*/ 762501 w 1882986"/>
              <a:gd name="connsiteY171" fmla="*/ 14938 h 1883568"/>
              <a:gd name="connsiteX172" fmla="*/ 785828 w 1882986"/>
              <a:gd name="connsiteY172" fmla="*/ 33549 h 1883568"/>
              <a:gd name="connsiteX173" fmla="*/ 809155 w 1882986"/>
              <a:gd name="connsiteY173" fmla="*/ 58363 h 1883568"/>
              <a:gd name="connsiteX174" fmla="*/ 867473 w 1882986"/>
              <a:gd name="connsiteY174" fmla="*/ 89379 h 1883568"/>
              <a:gd name="connsiteX175" fmla="*/ 978276 w 1882986"/>
              <a:gd name="connsiteY175" fmla="*/ 76973 h 1883568"/>
              <a:gd name="connsiteX176" fmla="*/ 1013266 w 1882986"/>
              <a:gd name="connsiteY176" fmla="*/ 70770 h 1883568"/>
              <a:gd name="connsiteX177" fmla="*/ 1071585 w 1882986"/>
              <a:gd name="connsiteY177" fmla="*/ 58362 h 1883568"/>
              <a:gd name="connsiteX178" fmla="*/ 1182387 w 1882986"/>
              <a:gd name="connsiteY178" fmla="*/ 27345 h 1883568"/>
              <a:gd name="connsiteX179" fmla="*/ 1217378 w 1882986"/>
              <a:gd name="connsiteY179" fmla="*/ 39752 h 1883568"/>
              <a:gd name="connsiteX180" fmla="*/ 1147397 w 1882986"/>
              <a:gd name="connsiteY180" fmla="*/ 64567 h 1883568"/>
              <a:gd name="connsiteX181" fmla="*/ 1094911 w 1882986"/>
              <a:gd name="connsiteY181" fmla="*/ 70770 h 1883568"/>
              <a:gd name="connsiteX182" fmla="*/ 1036594 w 1882986"/>
              <a:gd name="connsiteY182" fmla="*/ 83177 h 1883568"/>
              <a:gd name="connsiteX183" fmla="*/ 966613 w 1882986"/>
              <a:gd name="connsiteY183" fmla="*/ 101787 h 1883568"/>
              <a:gd name="connsiteX184" fmla="*/ 978276 w 1882986"/>
              <a:gd name="connsiteY184" fmla="*/ 107990 h 1883568"/>
              <a:gd name="connsiteX185" fmla="*/ 984108 w 1882986"/>
              <a:gd name="connsiteY185" fmla="*/ 126601 h 1883568"/>
              <a:gd name="connsiteX186" fmla="*/ 960780 w 1882986"/>
              <a:gd name="connsiteY186" fmla="*/ 126600 h 1883568"/>
              <a:gd name="connsiteX187" fmla="*/ 873304 w 1882986"/>
              <a:gd name="connsiteY187" fmla="*/ 120398 h 1883568"/>
              <a:gd name="connsiteX188" fmla="*/ 809155 w 1882986"/>
              <a:gd name="connsiteY188" fmla="*/ 95584 h 1883568"/>
              <a:gd name="connsiteX189" fmla="*/ 785829 w 1882986"/>
              <a:gd name="connsiteY189" fmla="*/ 101787 h 1883568"/>
              <a:gd name="connsiteX190" fmla="*/ 779996 w 1882986"/>
              <a:gd name="connsiteY190" fmla="*/ 89380 h 1883568"/>
              <a:gd name="connsiteX191" fmla="*/ 774165 w 1882986"/>
              <a:gd name="connsiteY191" fmla="*/ 107990 h 1883568"/>
              <a:gd name="connsiteX192" fmla="*/ 768334 w 1882986"/>
              <a:gd name="connsiteY192" fmla="*/ 89380 h 1883568"/>
              <a:gd name="connsiteX193" fmla="*/ 733343 w 1882986"/>
              <a:gd name="connsiteY193" fmla="*/ 89379 h 1883568"/>
              <a:gd name="connsiteX194" fmla="*/ 710016 w 1882986"/>
              <a:gd name="connsiteY194" fmla="*/ 101786 h 1883568"/>
              <a:gd name="connsiteX195" fmla="*/ 686689 w 1882986"/>
              <a:gd name="connsiteY195" fmla="*/ 120397 h 1883568"/>
              <a:gd name="connsiteX196" fmla="*/ 710016 w 1882986"/>
              <a:gd name="connsiteY196" fmla="*/ 107990 h 1883568"/>
              <a:gd name="connsiteX197" fmla="*/ 651697 w 1882986"/>
              <a:gd name="connsiteY197" fmla="*/ 188636 h 1883568"/>
              <a:gd name="connsiteX198" fmla="*/ 640034 w 1882986"/>
              <a:gd name="connsiteY198" fmla="*/ 213449 h 1883568"/>
              <a:gd name="connsiteX199" fmla="*/ 546726 w 1882986"/>
              <a:gd name="connsiteY199" fmla="*/ 306501 h 1883568"/>
              <a:gd name="connsiteX200" fmla="*/ 532433 w 1882986"/>
              <a:gd name="connsiteY200" fmla="*/ 318961 h 1883568"/>
              <a:gd name="connsiteX201" fmla="*/ 533850 w 1882986"/>
              <a:gd name="connsiteY201" fmla="*/ 330994 h 1883568"/>
              <a:gd name="connsiteX202" fmla="*/ 568873 w 1882986"/>
              <a:gd name="connsiteY202" fmla="*/ 386761 h 1883568"/>
              <a:gd name="connsiteX203" fmla="*/ 580546 w 1882986"/>
              <a:gd name="connsiteY203" fmla="*/ 454920 h 1883568"/>
              <a:gd name="connsiteX204" fmla="*/ 586384 w 1882986"/>
              <a:gd name="connsiteY204" fmla="*/ 529276 h 1883568"/>
              <a:gd name="connsiteX205" fmla="*/ 633080 w 1882986"/>
              <a:gd name="connsiteY205" fmla="*/ 696576 h 1883568"/>
              <a:gd name="connsiteX206" fmla="*/ 644754 w 1882986"/>
              <a:gd name="connsiteY206" fmla="*/ 733754 h 1883568"/>
              <a:gd name="connsiteX207" fmla="*/ 656428 w 1882986"/>
              <a:gd name="connsiteY207" fmla="*/ 783325 h 1883568"/>
              <a:gd name="connsiteX208" fmla="*/ 633080 w 1882986"/>
              <a:gd name="connsiteY208" fmla="*/ 764735 h 1883568"/>
              <a:gd name="connsiteX209" fmla="*/ 621406 w 1882986"/>
              <a:gd name="connsiteY209" fmla="*/ 727558 h 1883568"/>
              <a:gd name="connsiteX210" fmla="*/ 603894 w 1882986"/>
              <a:gd name="connsiteY210" fmla="*/ 702773 h 1883568"/>
              <a:gd name="connsiteX211" fmla="*/ 598057 w 1882986"/>
              <a:gd name="connsiteY211" fmla="*/ 653202 h 1883568"/>
              <a:gd name="connsiteX212" fmla="*/ 586383 w 1882986"/>
              <a:gd name="connsiteY212" fmla="*/ 585043 h 1883568"/>
              <a:gd name="connsiteX213" fmla="*/ 568873 w 1882986"/>
              <a:gd name="connsiteY213" fmla="*/ 516883 h 1883568"/>
              <a:gd name="connsiteX214" fmla="*/ 551361 w 1882986"/>
              <a:gd name="connsiteY214" fmla="*/ 473509 h 1883568"/>
              <a:gd name="connsiteX215" fmla="*/ 545524 w 1882986"/>
              <a:gd name="connsiteY215" fmla="*/ 417742 h 1883568"/>
              <a:gd name="connsiteX216" fmla="*/ 533851 w 1882986"/>
              <a:gd name="connsiteY216" fmla="*/ 392957 h 1883568"/>
              <a:gd name="connsiteX217" fmla="*/ 528013 w 1882986"/>
              <a:gd name="connsiteY217" fmla="*/ 361975 h 1883568"/>
              <a:gd name="connsiteX218" fmla="*/ 525095 w 1882986"/>
              <a:gd name="connsiteY218" fmla="*/ 334092 h 1883568"/>
              <a:gd name="connsiteX219" fmla="*/ 523000 w 1882986"/>
              <a:gd name="connsiteY219" fmla="*/ 327420 h 1883568"/>
              <a:gd name="connsiteX220" fmla="*/ 515381 w 1882986"/>
              <a:gd name="connsiteY220" fmla="*/ 334416 h 1883568"/>
              <a:gd name="connsiteX221" fmla="*/ 505904 w 1882986"/>
              <a:gd name="connsiteY221" fmla="*/ 343722 h 1883568"/>
              <a:gd name="connsiteX222" fmla="*/ 500073 w 1882986"/>
              <a:gd name="connsiteY222" fmla="*/ 356129 h 1883568"/>
              <a:gd name="connsiteX223" fmla="*/ 435923 w 1882986"/>
              <a:gd name="connsiteY223" fmla="*/ 411960 h 1883568"/>
              <a:gd name="connsiteX224" fmla="*/ 418428 w 1882986"/>
              <a:gd name="connsiteY224" fmla="*/ 411959 h 1883568"/>
              <a:gd name="connsiteX225" fmla="*/ 418428 w 1882986"/>
              <a:gd name="connsiteY225" fmla="*/ 430571 h 1883568"/>
              <a:gd name="connsiteX226" fmla="*/ 325119 w 1882986"/>
              <a:gd name="connsiteY226" fmla="*/ 505012 h 1883568"/>
              <a:gd name="connsiteX227" fmla="*/ 325119 w 1882986"/>
              <a:gd name="connsiteY227" fmla="*/ 467792 h 1883568"/>
              <a:gd name="connsiteX228" fmla="*/ 313456 w 1882986"/>
              <a:gd name="connsiteY228" fmla="*/ 517419 h 1883568"/>
              <a:gd name="connsiteX229" fmla="*/ 266802 w 1882986"/>
              <a:gd name="connsiteY229" fmla="*/ 554640 h 1883568"/>
              <a:gd name="connsiteX230" fmla="*/ 278465 w 1882986"/>
              <a:gd name="connsiteY230" fmla="*/ 579454 h 1883568"/>
              <a:gd name="connsiteX231" fmla="*/ 266803 w 1882986"/>
              <a:gd name="connsiteY231" fmla="*/ 604268 h 1883568"/>
              <a:gd name="connsiteX232" fmla="*/ 278465 w 1882986"/>
              <a:gd name="connsiteY232" fmla="*/ 635285 h 1883568"/>
              <a:gd name="connsiteX233" fmla="*/ 231812 w 1882986"/>
              <a:gd name="connsiteY233" fmla="*/ 641488 h 1883568"/>
              <a:gd name="connsiteX234" fmla="*/ 208484 w 1882986"/>
              <a:gd name="connsiteY234" fmla="*/ 641488 h 1883568"/>
              <a:gd name="connsiteX235" fmla="*/ 173494 w 1882986"/>
              <a:gd name="connsiteY235" fmla="*/ 647692 h 1883568"/>
              <a:gd name="connsiteX236" fmla="*/ 161831 w 1882986"/>
              <a:gd name="connsiteY236" fmla="*/ 678709 h 1883568"/>
              <a:gd name="connsiteX237" fmla="*/ 138504 w 1882986"/>
              <a:gd name="connsiteY237" fmla="*/ 684912 h 1883568"/>
              <a:gd name="connsiteX238" fmla="*/ 103513 w 1882986"/>
              <a:gd name="connsiteY238" fmla="*/ 709726 h 1883568"/>
              <a:gd name="connsiteX239" fmla="*/ 97681 w 1882986"/>
              <a:gd name="connsiteY239" fmla="*/ 777964 h 1883568"/>
              <a:gd name="connsiteX240" fmla="*/ 126840 w 1882986"/>
              <a:gd name="connsiteY240" fmla="*/ 808982 h 1883568"/>
              <a:gd name="connsiteX241" fmla="*/ 185158 w 1882986"/>
              <a:gd name="connsiteY241" fmla="*/ 815185 h 1883568"/>
              <a:gd name="connsiteX242" fmla="*/ 214317 w 1882986"/>
              <a:gd name="connsiteY242" fmla="*/ 833796 h 1883568"/>
              <a:gd name="connsiteX243" fmla="*/ 243476 w 1882986"/>
              <a:gd name="connsiteY243" fmla="*/ 833795 h 1883568"/>
              <a:gd name="connsiteX244" fmla="*/ 260971 w 1882986"/>
              <a:gd name="connsiteY244" fmla="*/ 852406 h 1883568"/>
              <a:gd name="connsiteX245" fmla="*/ 307624 w 1882986"/>
              <a:gd name="connsiteY245" fmla="*/ 852406 h 1883568"/>
              <a:gd name="connsiteX246" fmla="*/ 348447 w 1882986"/>
              <a:gd name="connsiteY246" fmla="*/ 852406 h 1883568"/>
              <a:gd name="connsiteX247" fmla="*/ 540895 w 1882986"/>
              <a:gd name="connsiteY247" fmla="*/ 852406 h 1883568"/>
              <a:gd name="connsiteX248" fmla="*/ 575885 w 1882986"/>
              <a:gd name="connsiteY248" fmla="*/ 895831 h 1883568"/>
              <a:gd name="connsiteX249" fmla="*/ 687371 w 1882986"/>
              <a:gd name="connsiteY249" fmla="*/ 970211 h 1883568"/>
              <a:gd name="connsiteX250" fmla="*/ 599184 w 1882986"/>
              <a:gd name="connsiteY250" fmla="*/ 951794 h 1883568"/>
              <a:gd name="connsiteX251" fmla="*/ 622197 w 1882986"/>
              <a:gd name="connsiteY251" fmla="*/ 964267 h 1883568"/>
              <a:gd name="connsiteX252" fmla="*/ 610690 w 1882986"/>
              <a:gd name="connsiteY252" fmla="*/ 908140 h 1883568"/>
              <a:gd name="connsiteX253" fmla="*/ 610690 w 1882986"/>
              <a:gd name="connsiteY253" fmla="*/ 814596 h 1883568"/>
              <a:gd name="connsiteX254" fmla="*/ 593430 w 1882986"/>
              <a:gd name="connsiteY254" fmla="*/ 864486 h 1883568"/>
              <a:gd name="connsiteX255" fmla="*/ 616443 w 1882986"/>
              <a:gd name="connsiteY255" fmla="*/ 895668 h 1883568"/>
              <a:gd name="connsiteX256" fmla="*/ 627950 w 1882986"/>
              <a:gd name="connsiteY256" fmla="*/ 964267 h 1883568"/>
              <a:gd name="connsiteX257" fmla="*/ 679729 w 1882986"/>
              <a:gd name="connsiteY257" fmla="*/ 958031 h 1883568"/>
              <a:gd name="connsiteX258" fmla="*/ 696989 w 1882986"/>
              <a:gd name="connsiteY258" fmla="*/ 964267 h 1883568"/>
              <a:gd name="connsiteX259" fmla="*/ 687371 w 1882986"/>
              <a:gd name="connsiteY259" fmla="*/ 970211 h 1883568"/>
              <a:gd name="connsiteX260" fmla="*/ 843903 w 1882986"/>
              <a:gd name="connsiteY260" fmla="*/ 962435 h 1883568"/>
              <a:gd name="connsiteX261" fmla="*/ 833218 w 1882986"/>
              <a:gd name="connsiteY261" fmla="*/ 937795 h 1883568"/>
              <a:gd name="connsiteX262" fmla="*/ 843903 w 1882986"/>
              <a:gd name="connsiteY262" fmla="*/ 962435 h 1883568"/>
              <a:gd name="connsiteX263" fmla="*/ 996160 w 1882986"/>
              <a:gd name="connsiteY263" fmla="*/ 907785 h 1883568"/>
              <a:gd name="connsiteX264" fmla="*/ 932497 w 1882986"/>
              <a:gd name="connsiteY264" fmla="*/ 882514 h 1883568"/>
              <a:gd name="connsiteX265" fmla="*/ 949859 w 1882986"/>
              <a:gd name="connsiteY265" fmla="*/ 882514 h 1883568"/>
              <a:gd name="connsiteX266" fmla="*/ 967222 w 1882986"/>
              <a:gd name="connsiteY266" fmla="*/ 869878 h 1883568"/>
              <a:gd name="connsiteX267" fmla="*/ 996160 w 1882986"/>
              <a:gd name="connsiteY267" fmla="*/ 907785 h 1883568"/>
              <a:gd name="connsiteX268" fmla="*/ 1216531 w 1882986"/>
              <a:gd name="connsiteY268" fmla="*/ 845871 h 1883568"/>
              <a:gd name="connsiteX269" fmla="*/ 1204511 w 1882986"/>
              <a:gd name="connsiteY269" fmla="*/ 815663 h 1883568"/>
              <a:gd name="connsiteX270" fmla="*/ 1228551 w 1882986"/>
              <a:gd name="connsiteY270" fmla="*/ 797538 h 1883568"/>
              <a:gd name="connsiteX271" fmla="*/ 1246581 w 1882986"/>
              <a:gd name="connsiteY271" fmla="*/ 827746 h 1883568"/>
              <a:gd name="connsiteX272" fmla="*/ 1216531 w 1882986"/>
              <a:gd name="connsiteY272" fmla="*/ 845871 h 1883568"/>
              <a:gd name="connsiteX273" fmla="*/ 568300 w 1882986"/>
              <a:gd name="connsiteY273" fmla="*/ 1123310 h 1883568"/>
              <a:gd name="connsiteX274" fmla="*/ 494326 w 1882986"/>
              <a:gd name="connsiteY274" fmla="*/ 1118675 h 1883568"/>
              <a:gd name="connsiteX275" fmla="*/ 593934 w 1882986"/>
              <a:gd name="connsiteY275" fmla="*/ 1013608 h 1883568"/>
              <a:gd name="connsiteX276" fmla="*/ 511904 w 1882986"/>
              <a:gd name="connsiteY276" fmla="*/ 1100134 h 1883568"/>
              <a:gd name="connsiteX277" fmla="*/ 576356 w 1882986"/>
              <a:gd name="connsiteY277" fmla="*/ 1106314 h 1883568"/>
              <a:gd name="connsiteX278" fmla="*/ 611512 w 1882986"/>
              <a:gd name="connsiteY278" fmla="*/ 1100134 h 1883568"/>
              <a:gd name="connsiteX279" fmla="*/ 568300 w 1882986"/>
              <a:gd name="connsiteY279" fmla="*/ 1123310 h 1883568"/>
              <a:gd name="connsiteX280" fmla="*/ 727517 w 1882986"/>
              <a:gd name="connsiteY280" fmla="*/ 1061939 h 1883568"/>
              <a:gd name="connsiteX281" fmla="*/ 703095 w 1882986"/>
              <a:gd name="connsiteY281" fmla="*/ 1043568 h 1883568"/>
              <a:gd name="connsiteX282" fmla="*/ 709201 w 1882986"/>
              <a:gd name="connsiteY282" fmla="*/ 1012952 h 1883568"/>
              <a:gd name="connsiteX283" fmla="*/ 715306 w 1882986"/>
              <a:gd name="connsiteY283" fmla="*/ 982335 h 1883568"/>
              <a:gd name="connsiteX284" fmla="*/ 739728 w 1882986"/>
              <a:gd name="connsiteY284" fmla="*/ 1000705 h 1883568"/>
              <a:gd name="connsiteX285" fmla="*/ 733622 w 1882986"/>
              <a:gd name="connsiteY285" fmla="*/ 1031322 h 1883568"/>
              <a:gd name="connsiteX286" fmla="*/ 727517 w 1882986"/>
              <a:gd name="connsiteY286" fmla="*/ 1061939 h 1883568"/>
              <a:gd name="connsiteX287" fmla="*/ 600159 w 1882986"/>
              <a:gd name="connsiteY287" fmla="*/ 1162392 h 1883568"/>
              <a:gd name="connsiteX288" fmla="*/ 540057 w 1882986"/>
              <a:gd name="connsiteY288" fmla="*/ 1187032 h 1883568"/>
              <a:gd name="connsiteX289" fmla="*/ 570108 w 1882986"/>
              <a:gd name="connsiteY289" fmla="*/ 1168552 h 1883568"/>
              <a:gd name="connsiteX290" fmla="*/ 600159 w 1882986"/>
              <a:gd name="connsiteY290" fmla="*/ 1162392 h 1883568"/>
              <a:gd name="connsiteX291" fmla="*/ 1198872 w 1882986"/>
              <a:gd name="connsiteY291" fmla="*/ 925474 h 1883568"/>
              <a:gd name="connsiteX292" fmla="*/ 1153758 w 1882986"/>
              <a:gd name="connsiteY292" fmla="*/ 901105 h 1883568"/>
              <a:gd name="connsiteX293" fmla="*/ 1170675 w 1882986"/>
              <a:gd name="connsiteY293" fmla="*/ 901106 h 1883568"/>
              <a:gd name="connsiteX294" fmla="*/ 1170675 w 1882986"/>
              <a:gd name="connsiteY294" fmla="*/ 882829 h 1883568"/>
              <a:gd name="connsiteX295" fmla="*/ 1198872 w 1882986"/>
              <a:gd name="connsiteY295" fmla="*/ 925474 h 1883568"/>
              <a:gd name="connsiteX296" fmla="*/ 564617 w 1882986"/>
              <a:gd name="connsiteY296" fmla="*/ 1206527 h 1883568"/>
              <a:gd name="connsiteX297" fmla="*/ 552746 w 1882986"/>
              <a:gd name="connsiteY297" fmla="*/ 1200435 h 1883568"/>
              <a:gd name="connsiteX298" fmla="*/ 600233 w 1882986"/>
              <a:gd name="connsiteY298" fmla="*/ 1169973 h 1883568"/>
              <a:gd name="connsiteX299" fmla="*/ 606169 w 1882986"/>
              <a:gd name="connsiteY299" fmla="*/ 1169973 h 1883568"/>
              <a:gd name="connsiteX300" fmla="*/ 564617 w 1882986"/>
              <a:gd name="connsiteY300" fmla="*/ 1206527 h 1883568"/>
              <a:gd name="connsiteX301" fmla="*/ 587471 w 1882986"/>
              <a:gd name="connsiteY301" fmla="*/ 1223992 h 1883568"/>
              <a:gd name="connsiteX302" fmla="*/ 610977 w 1882986"/>
              <a:gd name="connsiteY302" fmla="*/ 1198404 h 1883568"/>
              <a:gd name="connsiteX303" fmla="*/ 587471 w 1882986"/>
              <a:gd name="connsiteY303" fmla="*/ 1223992 h 1883568"/>
              <a:gd name="connsiteX304" fmla="*/ 587472 w 1882986"/>
              <a:gd name="connsiteY304" fmla="*/ 1229677 h 1883568"/>
              <a:gd name="connsiteX305" fmla="*/ 569442 w 1882986"/>
              <a:gd name="connsiteY305" fmla="*/ 1210913 h 1883568"/>
              <a:gd name="connsiteX306" fmla="*/ 587472 w 1882986"/>
              <a:gd name="connsiteY306" fmla="*/ 1229677 h 1883568"/>
              <a:gd name="connsiteX307" fmla="*/ 594149 w 1882986"/>
              <a:gd name="connsiteY307" fmla="*/ 1249578 h 1883568"/>
              <a:gd name="connsiteX308" fmla="*/ 606169 w 1882986"/>
              <a:gd name="connsiteY308" fmla="*/ 1223989 h 1883568"/>
              <a:gd name="connsiteX309" fmla="*/ 594149 w 1882986"/>
              <a:gd name="connsiteY309" fmla="*/ 1249578 h 1883568"/>
              <a:gd name="connsiteX310" fmla="*/ 612847 w 1882986"/>
              <a:gd name="connsiteY310" fmla="*/ 1251532 h 1883568"/>
              <a:gd name="connsiteX311" fmla="*/ 606169 w 1882986"/>
              <a:gd name="connsiteY311" fmla="*/ 1248511 h 1883568"/>
              <a:gd name="connsiteX312" fmla="*/ 627539 w 1882986"/>
              <a:gd name="connsiteY312" fmla="*/ 1218304 h 1883568"/>
              <a:gd name="connsiteX313" fmla="*/ 612847 w 1882986"/>
              <a:gd name="connsiteY313" fmla="*/ 1251532 h 1883568"/>
              <a:gd name="connsiteX314" fmla="*/ 897327 w 1882986"/>
              <a:gd name="connsiteY314" fmla="*/ 1150071 h 1883568"/>
              <a:gd name="connsiteX315" fmla="*/ 897327 w 1882986"/>
              <a:gd name="connsiteY315" fmla="*/ 1087526 h 1883568"/>
              <a:gd name="connsiteX316" fmla="*/ 932052 w 1882986"/>
              <a:gd name="connsiteY316" fmla="*/ 1112544 h 1883568"/>
              <a:gd name="connsiteX317" fmla="*/ 903114 w 1882986"/>
              <a:gd name="connsiteY317" fmla="*/ 1112544 h 1883568"/>
              <a:gd name="connsiteX318" fmla="*/ 897327 w 1882986"/>
              <a:gd name="connsiteY318" fmla="*/ 1150071 h 1883568"/>
              <a:gd name="connsiteX319" fmla="*/ 622865 w 1882986"/>
              <a:gd name="connsiteY319" fmla="*/ 1275163 h 1883568"/>
              <a:gd name="connsiteX320" fmla="*/ 617189 w 1882986"/>
              <a:gd name="connsiteY320" fmla="*/ 1268767 h 1883568"/>
              <a:gd name="connsiteX321" fmla="*/ 656923 w 1882986"/>
              <a:gd name="connsiteY321" fmla="*/ 1223989 h 1883568"/>
              <a:gd name="connsiteX322" fmla="*/ 622865 w 1882986"/>
              <a:gd name="connsiteY322" fmla="*/ 1275163 h 1883568"/>
              <a:gd name="connsiteX323" fmla="*/ 611512 w 1882986"/>
              <a:gd name="connsiteY323" fmla="*/ 1285827 h 1883568"/>
              <a:gd name="connsiteX324" fmla="*/ 587471 w 1882986"/>
              <a:gd name="connsiteY324" fmla="*/ 1273033 h 1883568"/>
              <a:gd name="connsiteX325" fmla="*/ 599492 w 1882986"/>
              <a:gd name="connsiteY325" fmla="*/ 1266636 h 1883568"/>
              <a:gd name="connsiteX326" fmla="*/ 611512 w 1882986"/>
              <a:gd name="connsiteY326" fmla="*/ 1285827 h 1883568"/>
              <a:gd name="connsiteX327" fmla="*/ 918697 w 1882986"/>
              <a:gd name="connsiteY327" fmla="*/ 1186463 h 1883568"/>
              <a:gd name="connsiteX328" fmla="*/ 862601 w 1882986"/>
              <a:gd name="connsiteY328" fmla="*/ 1168553 h 1883568"/>
              <a:gd name="connsiteX329" fmla="*/ 873820 w 1882986"/>
              <a:gd name="connsiteY329" fmla="*/ 1162582 h 1883568"/>
              <a:gd name="connsiteX330" fmla="*/ 862602 w 1882986"/>
              <a:gd name="connsiteY330" fmla="*/ 1138700 h 1883568"/>
              <a:gd name="connsiteX331" fmla="*/ 918697 w 1882986"/>
              <a:gd name="connsiteY331" fmla="*/ 1186463 h 1883568"/>
              <a:gd name="connsiteX332" fmla="*/ 711013 w 1882986"/>
              <a:gd name="connsiteY332" fmla="*/ 1319113 h 1883568"/>
              <a:gd name="connsiteX333" fmla="*/ 705170 w 1882986"/>
              <a:gd name="connsiteY333" fmla="*/ 1309265 h 1883568"/>
              <a:gd name="connsiteX334" fmla="*/ 697018 w 1882986"/>
              <a:gd name="connsiteY334" fmla="*/ 1280953 h 1883568"/>
              <a:gd name="connsiteX335" fmla="*/ 690189 w 1882986"/>
              <a:gd name="connsiteY335" fmla="*/ 1296962 h 1883568"/>
              <a:gd name="connsiteX336" fmla="*/ 669062 w 1882986"/>
              <a:gd name="connsiteY336" fmla="*/ 1322738 h 1883568"/>
              <a:gd name="connsiteX337" fmla="*/ 657406 w 1882986"/>
              <a:gd name="connsiteY337" fmla="*/ 1322739 h 1883568"/>
              <a:gd name="connsiteX338" fmla="*/ 698202 w 1882986"/>
              <a:gd name="connsiteY338" fmla="*/ 1243892 h 1883568"/>
              <a:gd name="connsiteX339" fmla="*/ 701024 w 1882986"/>
              <a:gd name="connsiteY339" fmla="*/ 1271564 h 1883568"/>
              <a:gd name="connsiteX340" fmla="*/ 697041 w 1882986"/>
              <a:gd name="connsiteY340" fmla="*/ 1280900 h 1883568"/>
              <a:gd name="connsiteX341" fmla="*/ 706338 w 1882986"/>
              <a:gd name="connsiteY341" fmla="*/ 1289853 h 1883568"/>
              <a:gd name="connsiteX342" fmla="*/ 715688 w 1882986"/>
              <a:gd name="connsiteY342" fmla="*/ 1316862 h 1883568"/>
              <a:gd name="connsiteX343" fmla="*/ 711013 w 1882986"/>
              <a:gd name="connsiteY343" fmla="*/ 1319113 h 1883568"/>
              <a:gd name="connsiteX344" fmla="*/ 821775 w 1882986"/>
              <a:gd name="connsiteY344" fmla="*/ 1308592 h 1883568"/>
              <a:gd name="connsiteX345" fmla="*/ 791450 w 1882986"/>
              <a:gd name="connsiteY345" fmla="*/ 1317302 h 1883568"/>
              <a:gd name="connsiteX346" fmla="*/ 715686 w 1882986"/>
              <a:gd name="connsiteY346" fmla="*/ 1261559 h 1883568"/>
              <a:gd name="connsiteX347" fmla="*/ 721514 w 1882986"/>
              <a:gd name="connsiteY347" fmla="*/ 1255365 h 1883568"/>
              <a:gd name="connsiteX348" fmla="*/ 814762 w 1882986"/>
              <a:gd name="connsiteY348" fmla="*/ 1298721 h 1883568"/>
              <a:gd name="connsiteX349" fmla="*/ 826418 w 1882986"/>
              <a:gd name="connsiteY349" fmla="*/ 1236784 h 1883568"/>
              <a:gd name="connsiteX350" fmla="*/ 797278 w 1882986"/>
              <a:gd name="connsiteY350" fmla="*/ 1182588 h 1883568"/>
              <a:gd name="connsiteX351" fmla="*/ 769220 w 1882986"/>
              <a:gd name="connsiteY351" fmla="*/ 1157241 h 1883568"/>
              <a:gd name="connsiteX352" fmla="*/ 769261 w 1882986"/>
              <a:gd name="connsiteY352" fmla="*/ 1158615 h 1883568"/>
              <a:gd name="connsiteX353" fmla="*/ 764982 w 1882986"/>
              <a:gd name="connsiteY353" fmla="*/ 1167732 h 1883568"/>
              <a:gd name="connsiteX354" fmla="*/ 756969 w 1882986"/>
              <a:gd name="connsiteY354" fmla="*/ 1169317 h 1883568"/>
              <a:gd name="connsiteX355" fmla="*/ 755647 w 1882986"/>
              <a:gd name="connsiteY355" fmla="*/ 1166923 h 1883568"/>
              <a:gd name="connsiteX356" fmla="*/ 758032 w 1882986"/>
              <a:gd name="connsiteY356" fmla="*/ 1185632 h 1883568"/>
              <a:gd name="connsiteX357" fmla="*/ 751532 w 1882986"/>
              <a:gd name="connsiteY357" fmla="*/ 1206730 h 1883568"/>
              <a:gd name="connsiteX358" fmla="*/ 646064 w 1882986"/>
              <a:gd name="connsiteY358" fmla="*/ 1212924 h 1883568"/>
              <a:gd name="connsiteX359" fmla="*/ 604042 w 1882986"/>
              <a:gd name="connsiteY359" fmla="*/ 1158051 h 1883568"/>
              <a:gd name="connsiteX360" fmla="*/ 604364 w 1882986"/>
              <a:gd name="connsiteY360" fmla="*/ 1145919 h 1883568"/>
              <a:gd name="connsiteX361" fmla="*/ 588740 w 1882986"/>
              <a:gd name="connsiteY361" fmla="*/ 1149272 h 1883568"/>
              <a:gd name="connsiteX362" fmla="*/ 529240 w 1882986"/>
              <a:gd name="connsiteY362" fmla="*/ 1175659 h 1883568"/>
              <a:gd name="connsiteX363" fmla="*/ 529240 w 1882986"/>
              <a:gd name="connsiteY363" fmla="*/ 1163149 h 1883568"/>
              <a:gd name="connsiteX364" fmla="*/ 601137 w 1882986"/>
              <a:gd name="connsiteY364" fmla="*/ 1144678 h 1883568"/>
              <a:gd name="connsiteX365" fmla="*/ 604398 w 1882986"/>
              <a:gd name="connsiteY365" fmla="*/ 1144586 h 1883568"/>
              <a:gd name="connsiteX366" fmla="*/ 605049 w 1882986"/>
              <a:gd name="connsiteY366" fmla="*/ 1120017 h 1883568"/>
              <a:gd name="connsiteX367" fmla="*/ 657782 w 1882986"/>
              <a:gd name="connsiteY367" fmla="*/ 1076661 h 1883568"/>
              <a:gd name="connsiteX368" fmla="*/ 663642 w 1882986"/>
              <a:gd name="connsiteY368" fmla="*/ 1089048 h 1883568"/>
              <a:gd name="connsiteX369" fmla="*/ 622626 w 1882986"/>
              <a:gd name="connsiteY369" fmla="*/ 1132405 h 1883568"/>
              <a:gd name="connsiteX370" fmla="*/ 675360 w 1882986"/>
              <a:gd name="connsiteY370" fmla="*/ 1206730 h 1883568"/>
              <a:gd name="connsiteX371" fmla="*/ 745673 w 1882986"/>
              <a:gd name="connsiteY371" fmla="*/ 1169567 h 1883568"/>
              <a:gd name="connsiteX372" fmla="*/ 744208 w 1882986"/>
              <a:gd name="connsiteY372" fmla="*/ 1158728 h 1883568"/>
              <a:gd name="connsiteX373" fmla="*/ 735100 w 1882986"/>
              <a:gd name="connsiteY373" fmla="*/ 1140848 h 1883568"/>
              <a:gd name="connsiteX374" fmla="*/ 731471 w 1882986"/>
              <a:gd name="connsiteY374" fmla="*/ 1137606 h 1883568"/>
              <a:gd name="connsiteX375" fmla="*/ 726099 w 1882986"/>
              <a:gd name="connsiteY375" fmla="*/ 1134193 h 1883568"/>
              <a:gd name="connsiteX376" fmla="*/ 713487 w 1882986"/>
              <a:gd name="connsiteY376" fmla="*/ 1137279 h 1883568"/>
              <a:gd name="connsiteX377" fmla="*/ 674677 w 1882986"/>
              <a:gd name="connsiteY377" fmla="*/ 1138068 h 1883568"/>
              <a:gd name="connsiteX378" fmla="*/ 656765 w 1882986"/>
              <a:gd name="connsiteY378" fmla="*/ 1106479 h 1883568"/>
              <a:gd name="connsiteX379" fmla="*/ 686619 w 1882986"/>
              <a:gd name="connsiteY379" fmla="*/ 1087526 h 1883568"/>
              <a:gd name="connsiteX380" fmla="*/ 686619 w 1882986"/>
              <a:gd name="connsiteY380" fmla="*/ 1093844 h 1883568"/>
              <a:gd name="connsiteX381" fmla="*/ 698560 w 1882986"/>
              <a:gd name="connsiteY381" fmla="*/ 1087526 h 1883568"/>
              <a:gd name="connsiteX382" fmla="*/ 692590 w 1882986"/>
              <a:gd name="connsiteY382" fmla="*/ 1125433 h 1883568"/>
              <a:gd name="connsiteX383" fmla="*/ 703039 w 1882986"/>
              <a:gd name="connsiteY383" fmla="*/ 1127802 h 1883568"/>
              <a:gd name="connsiteX384" fmla="*/ 713434 w 1882986"/>
              <a:gd name="connsiteY384" fmla="*/ 1126533 h 1883568"/>
              <a:gd name="connsiteX385" fmla="*/ 710345 w 1882986"/>
              <a:gd name="connsiteY385" fmla="*/ 1124922 h 1883568"/>
              <a:gd name="connsiteX386" fmla="*/ 733656 w 1882986"/>
              <a:gd name="connsiteY386" fmla="*/ 1105896 h 1883568"/>
              <a:gd name="connsiteX387" fmla="*/ 768624 w 1882986"/>
              <a:gd name="connsiteY387" fmla="*/ 1137607 h 1883568"/>
              <a:gd name="connsiteX388" fmla="*/ 769023 w 1882986"/>
              <a:gd name="connsiteY388" fmla="*/ 1150771 h 1883568"/>
              <a:gd name="connsiteX389" fmla="*/ 779157 w 1882986"/>
              <a:gd name="connsiteY389" fmla="*/ 1158781 h 1883568"/>
              <a:gd name="connsiteX390" fmla="*/ 843903 w 1882986"/>
              <a:gd name="connsiteY390" fmla="*/ 1261558 h 1883568"/>
              <a:gd name="connsiteX391" fmla="*/ 821775 w 1882986"/>
              <a:gd name="connsiteY391" fmla="*/ 1308592 h 1883568"/>
              <a:gd name="connsiteX392" fmla="*/ 942244 w 1882986"/>
              <a:gd name="connsiteY392" fmla="*/ 1413686 h 1883568"/>
              <a:gd name="connsiteX393" fmla="*/ 936410 w 1882986"/>
              <a:gd name="connsiteY393" fmla="*/ 1410582 h 1883568"/>
              <a:gd name="connsiteX394" fmla="*/ 918907 w 1882986"/>
              <a:gd name="connsiteY394" fmla="*/ 1360904 h 1883568"/>
              <a:gd name="connsiteX395" fmla="*/ 854728 w 1882986"/>
              <a:gd name="connsiteY395" fmla="*/ 1249128 h 1883568"/>
              <a:gd name="connsiteX396" fmla="*/ 820077 w 1882986"/>
              <a:gd name="connsiteY396" fmla="*/ 1187380 h 1883568"/>
              <a:gd name="connsiteX397" fmla="*/ 817067 w 1882986"/>
              <a:gd name="connsiteY397" fmla="*/ 1187837 h 1883568"/>
              <a:gd name="connsiteX398" fmla="*/ 809178 w 1882986"/>
              <a:gd name="connsiteY398" fmla="*/ 1180127 h 1883568"/>
              <a:gd name="connsiteX399" fmla="*/ 811263 w 1882986"/>
              <a:gd name="connsiteY399" fmla="*/ 1171676 h 1883568"/>
              <a:gd name="connsiteX400" fmla="*/ 802674 w 1882986"/>
              <a:gd name="connsiteY400" fmla="*/ 1156371 h 1883568"/>
              <a:gd name="connsiteX401" fmla="*/ 781681 w 1882986"/>
              <a:gd name="connsiteY401" fmla="*/ 1107165 h 1883568"/>
              <a:gd name="connsiteX402" fmla="*/ 771342 w 1882986"/>
              <a:gd name="connsiteY402" fmla="*/ 1109612 h 1883568"/>
              <a:gd name="connsiteX403" fmla="*/ 761097 w 1882986"/>
              <a:gd name="connsiteY403" fmla="*/ 1093780 h 1883568"/>
              <a:gd name="connsiteX404" fmla="*/ 771034 w 1882986"/>
              <a:gd name="connsiteY404" fmla="*/ 1082208 h 1883568"/>
              <a:gd name="connsiteX405" fmla="*/ 762107 w 1882986"/>
              <a:gd name="connsiteY405" fmla="*/ 1061284 h 1883568"/>
              <a:gd name="connsiteX406" fmla="*/ 726371 w 1882986"/>
              <a:gd name="connsiteY406" fmla="*/ 957271 h 1883568"/>
              <a:gd name="connsiteX407" fmla="*/ 738040 w 1882986"/>
              <a:gd name="connsiteY407" fmla="*/ 951061 h 1883568"/>
              <a:gd name="connsiteX408" fmla="*/ 754175 w 1882986"/>
              <a:gd name="connsiteY408" fmla="*/ 1003650 h 1883568"/>
              <a:gd name="connsiteX409" fmla="*/ 781065 w 1882986"/>
              <a:gd name="connsiteY409" fmla="*/ 1075241 h 1883568"/>
              <a:gd name="connsiteX410" fmla="*/ 792211 w 1882986"/>
              <a:gd name="connsiteY410" fmla="*/ 1073453 h 1883568"/>
              <a:gd name="connsiteX411" fmla="*/ 809664 w 1882986"/>
              <a:gd name="connsiteY411" fmla="*/ 1081271 h 1883568"/>
              <a:gd name="connsiteX412" fmla="*/ 809664 w 1882986"/>
              <a:gd name="connsiteY412" fmla="*/ 1112544 h 1883568"/>
              <a:gd name="connsiteX413" fmla="*/ 792970 w 1882986"/>
              <a:gd name="connsiteY413" fmla="*/ 1102381 h 1883568"/>
              <a:gd name="connsiteX414" fmla="*/ 791888 w 1882986"/>
              <a:gd name="connsiteY414" fmla="*/ 1102937 h 1883568"/>
              <a:gd name="connsiteX415" fmla="*/ 812702 w 1882986"/>
              <a:gd name="connsiteY415" fmla="*/ 1155400 h 1883568"/>
              <a:gd name="connsiteX416" fmla="*/ 815981 w 1882986"/>
              <a:gd name="connsiteY416" fmla="*/ 1163486 h 1883568"/>
              <a:gd name="connsiteX417" fmla="*/ 819321 w 1882986"/>
              <a:gd name="connsiteY417" fmla="*/ 1159566 h 1883568"/>
              <a:gd name="connsiteX418" fmla="*/ 833220 w 1882986"/>
              <a:gd name="connsiteY418" fmla="*/ 1155758 h 1883568"/>
              <a:gd name="connsiteX419" fmla="*/ 827210 w 1882986"/>
              <a:gd name="connsiteY419" fmla="*/ 1180127 h 1883568"/>
              <a:gd name="connsiteX420" fmla="*/ 824450 w 1882986"/>
              <a:gd name="connsiteY420" fmla="*/ 1184324 h 1883568"/>
              <a:gd name="connsiteX421" fmla="*/ 825556 w 1882986"/>
              <a:gd name="connsiteY421" fmla="*/ 1187031 h 1883568"/>
              <a:gd name="connsiteX422" fmla="*/ 847526 w 1882986"/>
              <a:gd name="connsiteY422" fmla="*/ 1224386 h 1883568"/>
              <a:gd name="connsiteX423" fmla="*/ 854148 w 1882986"/>
              <a:gd name="connsiteY423" fmla="*/ 1235379 h 1883568"/>
              <a:gd name="connsiteX424" fmla="*/ 852881 w 1882986"/>
              <a:gd name="connsiteY424" fmla="*/ 1232343 h 1883568"/>
              <a:gd name="connsiteX425" fmla="*/ 849244 w 1882986"/>
              <a:gd name="connsiteY425" fmla="*/ 1206020 h 1883568"/>
              <a:gd name="connsiteX426" fmla="*/ 866703 w 1882986"/>
              <a:gd name="connsiteY426" fmla="*/ 1230794 h 1883568"/>
              <a:gd name="connsiteX427" fmla="*/ 953993 w 1882986"/>
              <a:gd name="connsiteY427" fmla="*/ 1243182 h 1883568"/>
              <a:gd name="connsiteX428" fmla="*/ 953993 w 1882986"/>
              <a:gd name="connsiteY428" fmla="*/ 1156470 h 1883568"/>
              <a:gd name="connsiteX429" fmla="*/ 924895 w 1882986"/>
              <a:gd name="connsiteY429" fmla="*/ 1144082 h 1883568"/>
              <a:gd name="connsiteX430" fmla="*/ 942354 w 1882986"/>
              <a:gd name="connsiteY430" fmla="*/ 1131695 h 1883568"/>
              <a:gd name="connsiteX431" fmla="*/ 977270 w 1882986"/>
              <a:gd name="connsiteY431" fmla="*/ 1230795 h 1883568"/>
              <a:gd name="connsiteX432" fmla="*/ 878341 w 1882986"/>
              <a:gd name="connsiteY432" fmla="*/ 1267957 h 1883568"/>
              <a:gd name="connsiteX433" fmla="*/ 868542 w 1882986"/>
              <a:gd name="connsiteY433" fmla="*/ 1259275 h 1883568"/>
              <a:gd name="connsiteX434" fmla="*/ 878795 w 1882986"/>
              <a:gd name="connsiteY434" fmla="*/ 1276296 h 1883568"/>
              <a:gd name="connsiteX435" fmla="*/ 918907 w 1882986"/>
              <a:gd name="connsiteY435" fmla="*/ 1342274 h 1883568"/>
              <a:gd name="connsiteX436" fmla="*/ 948078 w 1882986"/>
              <a:gd name="connsiteY436" fmla="*/ 1398163 h 1883568"/>
              <a:gd name="connsiteX437" fmla="*/ 942244 w 1882986"/>
              <a:gd name="connsiteY437" fmla="*/ 1413686 h 1883568"/>
              <a:gd name="connsiteX438" fmla="*/ 1210855 w 1882986"/>
              <a:gd name="connsiteY438" fmla="*/ 1368273 h 1883568"/>
              <a:gd name="connsiteX439" fmla="*/ 1193826 w 1882986"/>
              <a:gd name="connsiteY439" fmla="*/ 1349083 h 1883568"/>
              <a:gd name="connsiteX440" fmla="*/ 1199503 w 1882986"/>
              <a:gd name="connsiteY440" fmla="*/ 1329893 h 1883568"/>
              <a:gd name="connsiteX441" fmla="*/ 1239237 w 1882986"/>
              <a:gd name="connsiteY441" fmla="*/ 1342686 h 1883568"/>
              <a:gd name="connsiteX442" fmla="*/ 1210855 w 1882986"/>
              <a:gd name="connsiteY442" fmla="*/ 1368273 h 1883568"/>
              <a:gd name="connsiteX443" fmla="*/ 1298892 w 1882986"/>
              <a:gd name="connsiteY443" fmla="*/ 1366142 h 1883568"/>
              <a:gd name="connsiteX444" fmla="*/ 1269954 w 1882986"/>
              <a:gd name="connsiteY444" fmla="*/ 1354201 h 1883568"/>
              <a:gd name="connsiteX445" fmla="*/ 1252592 w 1882986"/>
              <a:gd name="connsiteY445" fmla="*/ 1330319 h 1883568"/>
              <a:gd name="connsiteX446" fmla="*/ 1287316 w 1882986"/>
              <a:gd name="connsiteY446" fmla="*/ 1324349 h 1883568"/>
              <a:gd name="connsiteX447" fmla="*/ 1293104 w 1882986"/>
              <a:gd name="connsiteY447" fmla="*/ 1318379 h 1883568"/>
              <a:gd name="connsiteX448" fmla="*/ 1298892 w 1882986"/>
              <a:gd name="connsiteY448" fmla="*/ 1366142 h 1883568"/>
              <a:gd name="connsiteX449" fmla="*/ 1219783 w 1882986"/>
              <a:gd name="connsiteY449" fmla="*/ 1421172 h 1883568"/>
              <a:gd name="connsiteX450" fmla="*/ 1175831 w 1882986"/>
              <a:gd name="connsiteY450" fmla="*/ 1428162 h 1883568"/>
              <a:gd name="connsiteX451" fmla="*/ 1147011 w 1882986"/>
              <a:gd name="connsiteY451" fmla="*/ 1359824 h 1883568"/>
              <a:gd name="connsiteX452" fmla="*/ 1210417 w 1882986"/>
              <a:gd name="connsiteY452" fmla="*/ 1266635 h 1883568"/>
              <a:gd name="connsiteX453" fmla="*/ 1204652 w 1882986"/>
              <a:gd name="connsiteY453" fmla="*/ 1291485 h 1883568"/>
              <a:gd name="connsiteX454" fmla="*/ 1152776 w 1882986"/>
              <a:gd name="connsiteY454" fmla="*/ 1372249 h 1883568"/>
              <a:gd name="connsiteX455" fmla="*/ 1204652 w 1882986"/>
              <a:gd name="connsiteY455" fmla="*/ 1403312 h 1883568"/>
              <a:gd name="connsiteX456" fmla="*/ 1233473 w 1882986"/>
              <a:gd name="connsiteY456" fmla="*/ 1409524 h 1883568"/>
              <a:gd name="connsiteX457" fmla="*/ 1219783 w 1882986"/>
              <a:gd name="connsiteY457" fmla="*/ 1421172 h 1883568"/>
              <a:gd name="connsiteX458" fmla="*/ 1281529 w 1882986"/>
              <a:gd name="connsiteY458" fmla="*/ 1585054 h 1883568"/>
              <a:gd name="connsiteX459" fmla="*/ 1246803 w 1882986"/>
              <a:gd name="connsiteY459" fmla="*/ 1541472 h 1883568"/>
              <a:gd name="connsiteX460" fmla="*/ 1252591 w 1882986"/>
              <a:gd name="connsiteY460" fmla="*/ 1491666 h 1883568"/>
              <a:gd name="connsiteX461" fmla="*/ 1235228 w 1882986"/>
              <a:gd name="connsiteY461" fmla="*/ 1298664 h 1883568"/>
              <a:gd name="connsiteX462" fmla="*/ 1241016 w 1882986"/>
              <a:gd name="connsiteY462" fmla="*/ 1261310 h 1883568"/>
              <a:gd name="connsiteX463" fmla="*/ 1246803 w 1882986"/>
              <a:gd name="connsiteY463" fmla="*/ 1093212 h 1883568"/>
              <a:gd name="connsiteX464" fmla="*/ 1269953 w 1882986"/>
              <a:gd name="connsiteY464" fmla="*/ 1136792 h 1883568"/>
              <a:gd name="connsiteX465" fmla="*/ 1264166 w 1882986"/>
              <a:gd name="connsiteY465" fmla="*/ 1174148 h 1883568"/>
              <a:gd name="connsiteX466" fmla="*/ 1252591 w 1882986"/>
              <a:gd name="connsiteY466" fmla="*/ 1348472 h 1883568"/>
              <a:gd name="connsiteX467" fmla="*/ 1258378 w 1882986"/>
              <a:gd name="connsiteY467" fmla="*/ 1491666 h 1883568"/>
              <a:gd name="connsiteX468" fmla="*/ 1275741 w 1882986"/>
              <a:gd name="connsiteY468" fmla="*/ 1535247 h 1883568"/>
              <a:gd name="connsiteX469" fmla="*/ 1281529 w 1882986"/>
              <a:gd name="connsiteY469" fmla="*/ 1585054 h 1883568"/>
              <a:gd name="connsiteX470" fmla="*/ 1718246 w 1882986"/>
              <a:gd name="connsiteY470" fmla="*/ 1499190 h 1883568"/>
              <a:gd name="connsiteX471" fmla="*/ 1695707 w 1882986"/>
              <a:gd name="connsiteY471" fmla="*/ 1485864 h 1883568"/>
              <a:gd name="connsiteX472" fmla="*/ 1713515 w 1882986"/>
              <a:gd name="connsiteY472" fmla="*/ 1454275 h 1883568"/>
              <a:gd name="connsiteX473" fmla="*/ 1713515 w 1882986"/>
              <a:gd name="connsiteY473" fmla="*/ 1479546 h 1883568"/>
              <a:gd name="connsiteX474" fmla="*/ 1725387 w 1882986"/>
              <a:gd name="connsiteY474" fmla="*/ 1492182 h 1883568"/>
              <a:gd name="connsiteX475" fmla="*/ 1718246 w 1882986"/>
              <a:gd name="connsiteY475" fmla="*/ 1499190 h 1883568"/>
              <a:gd name="connsiteX476" fmla="*/ 1636571 w 1882986"/>
              <a:gd name="connsiteY476" fmla="*/ 1590740 h 1883568"/>
              <a:gd name="connsiteX477" fmla="*/ 1618541 w 1882986"/>
              <a:gd name="connsiteY477" fmla="*/ 1572615 h 1883568"/>
              <a:gd name="connsiteX478" fmla="*/ 1648591 w 1882986"/>
              <a:gd name="connsiteY478" fmla="*/ 1548449 h 1883568"/>
              <a:gd name="connsiteX479" fmla="*/ 1636571 w 1882986"/>
              <a:gd name="connsiteY479" fmla="*/ 1590740 h 1883568"/>
              <a:gd name="connsiteX480" fmla="*/ 1666410 w 1882986"/>
              <a:gd name="connsiteY480" fmla="*/ 1645822 h 1883568"/>
              <a:gd name="connsiteX481" fmla="*/ 1661038 w 1882986"/>
              <a:gd name="connsiteY481" fmla="*/ 1647599 h 1883568"/>
              <a:gd name="connsiteX482" fmla="*/ 1661037 w 1882986"/>
              <a:gd name="connsiteY482" fmla="*/ 1616010 h 1883568"/>
              <a:gd name="connsiteX483" fmla="*/ 1631897 w 1882986"/>
              <a:gd name="connsiteY483" fmla="*/ 1603375 h 1883568"/>
              <a:gd name="connsiteX484" fmla="*/ 1690178 w 1882986"/>
              <a:gd name="connsiteY484" fmla="*/ 1590739 h 1883568"/>
              <a:gd name="connsiteX485" fmla="*/ 1666410 w 1882986"/>
              <a:gd name="connsiteY485" fmla="*/ 1645822 h 1883568"/>
              <a:gd name="connsiteX486" fmla="*/ 1687347 w 1882986"/>
              <a:gd name="connsiteY486" fmla="*/ 1716679 h 1883568"/>
              <a:gd name="connsiteX487" fmla="*/ 1659371 w 1882986"/>
              <a:gd name="connsiteY487" fmla="*/ 1726677 h 1883568"/>
              <a:gd name="connsiteX488" fmla="*/ 1600860 w 1882986"/>
              <a:gd name="connsiteY488" fmla="*/ 1645915 h 1883568"/>
              <a:gd name="connsiteX489" fmla="*/ 1595009 w 1882986"/>
              <a:gd name="connsiteY489" fmla="*/ 1577576 h 1883568"/>
              <a:gd name="connsiteX490" fmla="*/ 1606711 w 1882986"/>
              <a:gd name="connsiteY490" fmla="*/ 1577576 h 1883568"/>
              <a:gd name="connsiteX491" fmla="*/ 1600860 w 1882986"/>
              <a:gd name="connsiteY491" fmla="*/ 1614851 h 1883568"/>
              <a:gd name="connsiteX492" fmla="*/ 1653520 w 1882986"/>
              <a:gd name="connsiteY492" fmla="*/ 1720465 h 1883568"/>
              <a:gd name="connsiteX493" fmla="*/ 1706181 w 1882986"/>
              <a:gd name="connsiteY493" fmla="*/ 1652127 h 1883568"/>
              <a:gd name="connsiteX494" fmla="*/ 1712032 w 1882986"/>
              <a:gd name="connsiteY494" fmla="*/ 1645914 h 1883568"/>
              <a:gd name="connsiteX495" fmla="*/ 1687347 w 1882986"/>
              <a:gd name="connsiteY495" fmla="*/ 1716679 h 1883568"/>
              <a:gd name="connsiteX496" fmla="*/ 1882986 w 1882986"/>
              <a:gd name="connsiteY496" fmla="*/ 1883568 h 1883568"/>
              <a:gd name="connsiteX497" fmla="*/ 1853808 w 1882986"/>
              <a:gd name="connsiteY497" fmla="*/ 1858712 h 1883568"/>
              <a:gd name="connsiteX498" fmla="*/ 1818796 w 1882986"/>
              <a:gd name="connsiteY498" fmla="*/ 1827640 h 1883568"/>
              <a:gd name="connsiteX499" fmla="*/ 1742934 w 1882986"/>
              <a:gd name="connsiteY499" fmla="*/ 1666070 h 1883568"/>
              <a:gd name="connsiteX500" fmla="*/ 1740837 w 1882986"/>
              <a:gd name="connsiteY500" fmla="*/ 1664128 h 1883568"/>
              <a:gd name="connsiteX501" fmla="*/ 1735526 w 1882986"/>
              <a:gd name="connsiteY501" fmla="*/ 1656122 h 1883568"/>
              <a:gd name="connsiteX502" fmla="*/ 1725630 w 1882986"/>
              <a:gd name="connsiteY502" fmla="*/ 1646048 h 1883568"/>
              <a:gd name="connsiteX503" fmla="*/ 1690663 w 1882986"/>
              <a:gd name="connsiteY503" fmla="*/ 1627439 h 1883568"/>
              <a:gd name="connsiteX504" fmla="*/ 1712791 w 1882986"/>
              <a:gd name="connsiteY504" fmla="*/ 1611738 h 1883568"/>
              <a:gd name="connsiteX505" fmla="*/ 1720031 w 1882986"/>
              <a:gd name="connsiteY505" fmla="*/ 1617094 h 1883568"/>
              <a:gd name="connsiteX506" fmla="*/ 1713758 w 1882986"/>
              <a:gd name="connsiteY506" fmla="*/ 1597714 h 1883568"/>
              <a:gd name="connsiteX507" fmla="*/ 1667074 w 1882986"/>
              <a:gd name="connsiteY507" fmla="*/ 1498286 h 1883568"/>
              <a:gd name="connsiteX508" fmla="*/ 1649567 w 1882986"/>
              <a:gd name="connsiteY508" fmla="*/ 1448572 h 1883568"/>
              <a:gd name="connsiteX509" fmla="*/ 1626226 w 1882986"/>
              <a:gd name="connsiteY509" fmla="*/ 1405072 h 1883568"/>
              <a:gd name="connsiteX510" fmla="*/ 1550364 w 1882986"/>
              <a:gd name="connsiteY510" fmla="*/ 1361573 h 1883568"/>
              <a:gd name="connsiteX511" fmla="*/ 1456997 w 1882986"/>
              <a:gd name="connsiteY511" fmla="*/ 1287002 h 1883568"/>
              <a:gd name="connsiteX512" fmla="*/ 1346123 w 1882986"/>
              <a:gd name="connsiteY512" fmla="*/ 1168932 h 1883568"/>
              <a:gd name="connsiteX513" fmla="*/ 1182730 w 1882986"/>
              <a:gd name="connsiteY513" fmla="*/ 1013576 h 1883568"/>
              <a:gd name="connsiteX514" fmla="*/ 1147718 w 1882986"/>
              <a:gd name="connsiteY514" fmla="*/ 957647 h 1883568"/>
              <a:gd name="connsiteX515" fmla="*/ 1124375 w 1882986"/>
              <a:gd name="connsiteY515" fmla="*/ 926576 h 1883568"/>
              <a:gd name="connsiteX516" fmla="*/ 1042679 w 1882986"/>
              <a:gd name="connsiteY516" fmla="*/ 852005 h 1883568"/>
              <a:gd name="connsiteX517" fmla="*/ 925970 w 1882986"/>
              <a:gd name="connsiteY517" fmla="*/ 858219 h 1883568"/>
              <a:gd name="connsiteX518" fmla="*/ 850109 w 1882986"/>
              <a:gd name="connsiteY518" fmla="*/ 864434 h 1883568"/>
              <a:gd name="connsiteX519" fmla="*/ 785918 w 1882986"/>
              <a:gd name="connsiteY519" fmla="*/ 858220 h 1883568"/>
              <a:gd name="connsiteX520" fmla="*/ 780812 w 1882986"/>
              <a:gd name="connsiteY520" fmla="*/ 855113 h 1883568"/>
              <a:gd name="connsiteX521" fmla="*/ 774935 w 1882986"/>
              <a:gd name="connsiteY521" fmla="*/ 854112 h 1883568"/>
              <a:gd name="connsiteX522" fmla="*/ 777225 w 1882986"/>
              <a:gd name="connsiteY522" fmla="*/ 858593 h 1883568"/>
              <a:gd name="connsiteX523" fmla="*/ 767877 w 1882986"/>
              <a:gd name="connsiteY523" fmla="*/ 889085 h 1883568"/>
              <a:gd name="connsiteX524" fmla="*/ 750617 w 1882986"/>
              <a:gd name="connsiteY524" fmla="*/ 907849 h 1883568"/>
              <a:gd name="connsiteX525" fmla="*/ 773630 w 1882986"/>
              <a:gd name="connsiteY525" fmla="*/ 926612 h 1883568"/>
              <a:gd name="connsiteX526" fmla="*/ 767877 w 1882986"/>
              <a:gd name="connsiteY526" fmla="*/ 939122 h 1883568"/>
              <a:gd name="connsiteX527" fmla="*/ 750616 w 1882986"/>
              <a:gd name="connsiteY527" fmla="*/ 945377 h 1883568"/>
              <a:gd name="connsiteX528" fmla="*/ 736953 w 1882986"/>
              <a:gd name="connsiteY528" fmla="*/ 938340 h 1883568"/>
              <a:gd name="connsiteX529" fmla="*/ 732962 w 1882986"/>
              <a:gd name="connsiteY529" fmla="*/ 936581 h 1883568"/>
              <a:gd name="connsiteX530" fmla="*/ 732527 w 1882986"/>
              <a:gd name="connsiteY530" fmla="*/ 938315 h 1883568"/>
              <a:gd name="connsiteX531" fmla="*/ 651230 w 1882986"/>
              <a:gd name="connsiteY531" fmla="*/ 926026 h 1883568"/>
              <a:gd name="connsiteX532" fmla="*/ 633810 w 1882986"/>
              <a:gd name="connsiteY532" fmla="*/ 883013 h 1883568"/>
              <a:gd name="connsiteX533" fmla="*/ 639617 w 1882986"/>
              <a:gd name="connsiteY533" fmla="*/ 883013 h 1883568"/>
              <a:gd name="connsiteX534" fmla="*/ 651231 w 1882986"/>
              <a:gd name="connsiteY534" fmla="*/ 913736 h 1883568"/>
              <a:gd name="connsiteX535" fmla="*/ 680265 w 1882986"/>
              <a:gd name="connsiteY535" fmla="*/ 790844 h 1883568"/>
              <a:gd name="connsiteX536" fmla="*/ 755755 w 1882986"/>
              <a:gd name="connsiteY536" fmla="*/ 784699 h 1883568"/>
              <a:gd name="connsiteX537" fmla="*/ 749948 w 1882986"/>
              <a:gd name="connsiteY537" fmla="*/ 790844 h 1883568"/>
              <a:gd name="connsiteX538" fmla="*/ 686072 w 1882986"/>
              <a:gd name="connsiteY538" fmla="*/ 790844 h 1883568"/>
              <a:gd name="connsiteX539" fmla="*/ 657038 w 1882986"/>
              <a:gd name="connsiteY539" fmla="*/ 821567 h 1883568"/>
              <a:gd name="connsiteX540" fmla="*/ 651230 w 1882986"/>
              <a:gd name="connsiteY540" fmla="*/ 895302 h 1883568"/>
              <a:gd name="connsiteX541" fmla="*/ 701803 w 1882986"/>
              <a:gd name="connsiteY541" fmla="*/ 937643 h 1883568"/>
              <a:gd name="connsiteX542" fmla="*/ 724206 w 1882986"/>
              <a:gd name="connsiteY542" fmla="*/ 932722 h 1883568"/>
              <a:gd name="connsiteX543" fmla="*/ 710344 w 1882986"/>
              <a:gd name="connsiteY543" fmla="*/ 926613 h 1883568"/>
              <a:gd name="connsiteX544" fmla="*/ 739111 w 1882986"/>
              <a:gd name="connsiteY544" fmla="*/ 901594 h 1883568"/>
              <a:gd name="connsiteX545" fmla="*/ 744864 w 1882986"/>
              <a:gd name="connsiteY545" fmla="*/ 907849 h 1883568"/>
              <a:gd name="connsiteX546" fmla="*/ 750617 w 1882986"/>
              <a:gd name="connsiteY546" fmla="*/ 870321 h 1883568"/>
              <a:gd name="connsiteX547" fmla="*/ 759965 w 1882986"/>
              <a:gd name="connsiteY547" fmla="*/ 865630 h 1883568"/>
              <a:gd name="connsiteX548" fmla="*/ 771687 w 1882986"/>
              <a:gd name="connsiteY548" fmla="*/ 853558 h 1883568"/>
              <a:gd name="connsiteX549" fmla="*/ 762577 w 1882986"/>
              <a:gd name="connsiteY549" fmla="*/ 852006 h 1883568"/>
              <a:gd name="connsiteX550" fmla="*/ 756741 w 1882986"/>
              <a:gd name="connsiteY550" fmla="*/ 827149 h 1883568"/>
              <a:gd name="connsiteX551" fmla="*/ 750906 w 1882986"/>
              <a:gd name="connsiteY551" fmla="*/ 802292 h 1883568"/>
              <a:gd name="connsiteX552" fmla="*/ 785918 w 1882986"/>
              <a:gd name="connsiteY552" fmla="*/ 802292 h 1883568"/>
              <a:gd name="connsiteX553" fmla="*/ 838438 w 1882986"/>
              <a:gd name="connsiteY553" fmla="*/ 814720 h 1883568"/>
              <a:gd name="connsiteX554" fmla="*/ 943476 w 1882986"/>
              <a:gd name="connsiteY554" fmla="*/ 814720 h 1883568"/>
              <a:gd name="connsiteX555" fmla="*/ 1007666 w 1882986"/>
              <a:gd name="connsiteY555" fmla="*/ 783649 h 1883568"/>
              <a:gd name="connsiteX556" fmla="*/ 1066021 w 1882986"/>
              <a:gd name="connsiteY556" fmla="*/ 765006 h 1883568"/>
              <a:gd name="connsiteX557" fmla="*/ 1130211 w 1882986"/>
              <a:gd name="connsiteY557" fmla="*/ 758792 h 1883568"/>
              <a:gd name="connsiteX558" fmla="*/ 1153552 w 1882986"/>
              <a:gd name="connsiteY558" fmla="*/ 789863 h 1883568"/>
              <a:gd name="connsiteX559" fmla="*/ 1124375 w 1882986"/>
              <a:gd name="connsiteY559" fmla="*/ 820934 h 1883568"/>
              <a:gd name="connsiteX560" fmla="*/ 1112705 w 1882986"/>
              <a:gd name="connsiteY560" fmla="*/ 852005 h 1883568"/>
              <a:gd name="connsiteX561" fmla="*/ 1171059 w 1882986"/>
              <a:gd name="connsiteY561" fmla="*/ 939005 h 1883568"/>
              <a:gd name="connsiteX562" fmla="*/ 1194401 w 1882986"/>
              <a:gd name="connsiteY562" fmla="*/ 970076 h 1883568"/>
              <a:gd name="connsiteX563" fmla="*/ 1252755 w 1882986"/>
              <a:gd name="connsiteY563" fmla="*/ 1044647 h 1883568"/>
              <a:gd name="connsiteX564" fmla="*/ 1270262 w 1882986"/>
              <a:gd name="connsiteY564" fmla="*/ 1069504 h 1883568"/>
              <a:gd name="connsiteX565" fmla="*/ 1328617 w 1882986"/>
              <a:gd name="connsiteY565" fmla="*/ 1125432 h 1883568"/>
              <a:gd name="connsiteX566" fmla="*/ 1363630 w 1882986"/>
              <a:gd name="connsiteY566" fmla="*/ 1119217 h 1883568"/>
              <a:gd name="connsiteX567" fmla="*/ 1375300 w 1882986"/>
              <a:gd name="connsiteY567" fmla="*/ 1156503 h 1883568"/>
              <a:gd name="connsiteX568" fmla="*/ 1369465 w 1882986"/>
              <a:gd name="connsiteY568" fmla="*/ 1162717 h 1883568"/>
              <a:gd name="connsiteX569" fmla="*/ 1468668 w 1882986"/>
              <a:gd name="connsiteY569" fmla="*/ 1262145 h 1883568"/>
              <a:gd name="connsiteX570" fmla="*/ 1626226 w 1882986"/>
              <a:gd name="connsiteY570" fmla="*/ 1367787 h 1883568"/>
              <a:gd name="connsiteX571" fmla="*/ 1649568 w 1882986"/>
              <a:gd name="connsiteY571" fmla="*/ 1398858 h 1883568"/>
              <a:gd name="connsiteX572" fmla="*/ 1681571 w 1882986"/>
              <a:gd name="connsiteY572" fmla="*/ 1359534 h 1883568"/>
              <a:gd name="connsiteX573" fmla="*/ 1696181 w 1882986"/>
              <a:gd name="connsiteY573" fmla="*/ 1360986 h 1883568"/>
              <a:gd name="connsiteX574" fmla="*/ 1717078 w 1882986"/>
              <a:gd name="connsiteY574" fmla="*/ 1339739 h 1883568"/>
              <a:gd name="connsiteX575" fmla="*/ 1795475 w 1882986"/>
              <a:gd name="connsiteY575" fmla="*/ 1361165 h 1883568"/>
              <a:gd name="connsiteX576" fmla="*/ 1795475 w 1882986"/>
              <a:gd name="connsiteY576" fmla="*/ 1454451 h 1883568"/>
              <a:gd name="connsiteX577" fmla="*/ 1777373 w 1882986"/>
              <a:gd name="connsiteY577" fmla="*/ 1469513 h 1883568"/>
              <a:gd name="connsiteX578" fmla="*/ 1742814 w 1882986"/>
              <a:gd name="connsiteY578" fmla="*/ 1466890 h 1883568"/>
              <a:gd name="connsiteX579" fmla="*/ 1731112 w 1882986"/>
              <a:gd name="connsiteY579" fmla="*/ 1448232 h 1883568"/>
              <a:gd name="connsiteX580" fmla="*/ 1783772 w 1882986"/>
              <a:gd name="connsiteY580" fmla="*/ 1448233 h 1883568"/>
              <a:gd name="connsiteX581" fmla="*/ 1777921 w 1882986"/>
              <a:gd name="connsiteY581" fmla="*/ 1367384 h 1883568"/>
              <a:gd name="connsiteX582" fmla="*/ 1701857 w 1882986"/>
              <a:gd name="connsiteY582" fmla="*/ 1361165 h 1883568"/>
              <a:gd name="connsiteX583" fmla="*/ 1701163 w 1882986"/>
              <a:gd name="connsiteY583" fmla="*/ 1361481 h 1883568"/>
              <a:gd name="connsiteX584" fmla="*/ 1702087 w 1882986"/>
              <a:gd name="connsiteY584" fmla="*/ 1361573 h 1883568"/>
              <a:gd name="connsiteX585" fmla="*/ 1707922 w 1882986"/>
              <a:gd name="connsiteY585" fmla="*/ 1386430 h 1883568"/>
              <a:gd name="connsiteX586" fmla="*/ 1696251 w 1882986"/>
              <a:gd name="connsiteY586" fmla="*/ 1392644 h 1883568"/>
              <a:gd name="connsiteX587" fmla="*/ 1667074 w 1882986"/>
              <a:gd name="connsiteY587" fmla="*/ 1436143 h 1883568"/>
              <a:gd name="connsiteX588" fmla="*/ 1684580 w 1882986"/>
              <a:gd name="connsiteY588" fmla="*/ 1473429 h 1883568"/>
              <a:gd name="connsiteX589" fmla="*/ 1725428 w 1882986"/>
              <a:gd name="connsiteY589" fmla="*/ 1566643 h 1883568"/>
              <a:gd name="connsiteX590" fmla="*/ 1748770 w 1882986"/>
              <a:gd name="connsiteY590" fmla="*/ 1634999 h 1883568"/>
              <a:gd name="connsiteX591" fmla="*/ 1812961 w 1882986"/>
              <a:gd name="connsiteY591" fmla="*/ 1759283 h 1883568"/>
              <a:gd name="connsiteX592" fmla="*/ 1830467 w 1882986"/>
              <a:gd name="connsiteY592" fmla="*/ 1790355 h 1883568"/>
              <a:gd name="connsiteX593" fmla="*/ 1865480 w 1882986"/>
              <a:gd name="connsiteY593" fmla="*/ 1846283 h 1883568"/>
              <a:gd name="connsiteX594" fmla="*/ 1882986 w 1882986"/>
              <a:gd name="connsiteY594" fmla="*/ 1883568 h 18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Lst>
            <a:rect l="l" t="t" r="r" b="b"/>
            <a:pathLst>
              <a:path w="1882986" h="1883568">
                <a:moveTo>
                  <a:pt x="407865" y="247038"/>
                </a:moveTo>
                <a:cubicBezTo>
                  <a:pt x="401035" y="252555"/>
                  <a:pt x="393569" y="254684"/>
                  <a:pt x="386648" y="255071"/>
                </a:cubicBezTo>
                <a:lnTo>
                  <a:pt x="374080" y="253376"/>
                </a:lnTo>
                <a:lnTo>
                  <a:pt x="430386" y="206593"/>
                </a:lnTo>
                <a:lnTo>
                  <a:pt x="428537" y="212296"/>
                </a:lnTo>
                <a:cubicBezTo>
                  <a:pt x="426715" y="216360"/>
                  <a:pt x="425258" y="218683"/>
                  <a:pt x="425258" y="218683"/>
                </a:cubicBezTo>
                <a:cubicBezTo>
                  <a:pt x="420887" y="232619"/>
                  <a:pt x="414694" y="241523"/>
                  <a:pt x="407865" y="247038"/>
                </a:cubicBezTo>
                <a:close/>
                <a:moveTo>
                  <a:pt x="568774" y="180605"/>
                </a:moveTo>
                <a:cubicBezTo>
                  <a:pt x="568774" y="180605"/>
                  <a:pt x="568774" y="180605"/>
                  <a:pt x="568774" y="174387"/>
                </a:cubicBezTo>
                <a:cubicBezTo>
                  <a:pt x="586650" y="155729"/>
                  <a:pt x="634320" y="81099"/>
                  <a:pt x="634320" y="81099"/>
                </a:cubicBezTo>
                <a:cubicBezTo>
                  <a:pt x="646238" y="81099"/>
                  <a:pt x="646238" y="81099"/>
                  <a:pt x="646238" y="81099"/>
                </a:cubicBezTo>
                <a:cubicBezTo>
                  <a:pt x="628361" y="118414"/>
                  <a:pt x="568774" y="180605"/>
                  <a:pt x="568774" y="180605"/>
                </a:cubicBezTo>
                <a:close/>
                <a:moveTo>
                  <a:pt x="453912" y="305699"/>
                </a:moveTo>
                <a:cubicBezTo>
                  <a:pt x="453912" y="305699"/>
                  <a:pt x="453912" y="305699"/>
                  <a:pt x="453913" y="293615"/>
                </a:cubicBezTo>
                <a:cubicBezTo>
                  <a:pt x="465360" y="281533"/>
                  <a:pt x="493981" y="257366"/>
                  <a:pt x="493981" y="257366"/>
                </a:cubicBezTo>
                <a:cubicBezTo>
                  <a:pt x="488256" y="269450"/>
                  <a:pt x="453912" y="305699"/>
                  <a:pt x="453912" y="305699"/>
                </a:cubicBezTo>
                <a:close/>
                <a:moveTo>
                  <a:pt x="768516" y="174920"/>
                </a:moveTo>
                <a:cubicBezTo>
                  <a:pt x="750707" y="162736"/>
                  <a:pt x="721028" y="168828"/>
                  <a:pt x="721028" y="168828"/>
                </a:cubicBezTo>
                <a:cubicBezTo>
                  <a:pt x="721028" y="138367"/>
                  <a:pt x="738835" y="132274"/>
                  <a:pt x="738835" y="132274"/>
                </a:cubicBezTo>
                <a:cubicBezTo>
                  <a:pt x="774451" y="144459"/>
                  <a:pt x="768516" y="174920"/>
                  <a:pt x="768516" y="174920"/>
                </a:cubicBezTo>
                <a:close/>
                <a:moveTo>
                  <a:pt x="377518" y="379616"/>
                </a:moveTo>
                <a:cubicBezTo>
                  <a:pt x="377518" y="379616"/>
                  <a:pt x="377518" y="379616"/>
                  <a:pt x="365765" y="373362"/>
                </a:cubicBezTo>
                <a:lnTo>
                  <a:pt x="418655" y="317070"/>
                </a:lnTo>
                <a:cubicBezTo>
                  <a:pt x="418655" y="317070"/>
                  <a:pt x="418655" y="317070"/>
                  <a:pt x="424531" y="329579"/>
                </a:cubicBezTo>
                <a:cubicBezTo>
                  <a:pt x="412778" y="342088"/>
                  <a:pt x="377518" y="379616"/>
                  <a:pt x="377518" y="379616"/>
                </a:cubicBezTo>
                <a:close/>
                <a:moveTo>
                  <a:pt x="587470" y="300012"/>
                </a:moveTo>
                <a:cubicBezTo>
                  <a:pt x="587470" y="300012"/>
                  <a:pt x="674890" y="187076"/>
                  <a:pt x="698202" y="143156"/>
                </a:cubicBezTo>
                <a:cubicBezTo>
                  <a:pt x="698202" y="143156"/>
                  <a:pt x="698202" y="118059"/>
                  <a:pt x="709858" y="118059"/>
                </a:cubicBezTo>
                <a:cubicBezTo>
                  <a:pt x="715686" y="130608"/>
                  <a:pt x="715686" y="130608"/>
                  <a:pt x="715686" y="130608"/>
                </a:cubicBezTo>
                <a:cubicBezTo>
                  <a:pt x="715686" y="130608"/>
                  <a:pt x="669062" y="230996"/>
                  <a:pt x="587470" y="300012"/>
                </a:cubicBezTo>
                <a:close/>
                <a:moveTo>
                  <a:pt x="312109" y="435164"/>
                </a:moveTo>
                <a:cubicBezTo>
                  <a:pt x="306325" y="436477"/>
                  <a:pt x="302192" y="436478"/>
                  <a:pt x="302192" y="436478"/>
                </a:cubicBezTo>
                <a:cubicBezTo>
                  <a:pt x="302192" y="436478"/>
                  <a:pt x="302192" y="436478"/>
                  <a:pt x="313946" y="424022"/>
                </a:cubicBezTo>
                <a:cubicBezTo>
                  <a:pt x="296316" y="430250"/>
                  <a:pt x="290439" y="417795"/>
                  <a:pt x="290439" y="417795"/>
                </a:cubicBezTo>
                <a:cubicBezTo>
                  <a:pt x="261057" y="399112"/>
                  <a:pt x="278687" y="367975"/>
                  <a:pt x="278687" y="367975"/>
                </a:cubicBezTo>
                <a:cubicBezTo>
                  <a:pt x="281624" y="361747"/>
                  <a:pt x="283094" y="350849"/>
                  <a:pt x="283829" y="341507"/>
                </a:cubicBezTo>
                <a:lnTo>
                  <a:pt x="284127" y="335912"/>
                </a:lnTo>
                <a:lnTo>
                  <a:pt x="315578" y="309781"/>
                </a:lnTo>
                <a:lnTo>
                  <a:pt x="318077" y="323312"/>
                </a:lnTo>
                <a:cubicBezTo>
                  <a:pt x="319087" y="327885"/>
                  <a:pt x="319823" y="330610"/>
                  <a:pt x="319823" y="330610"/>
                </a:cubicBezTo>
                <a:cubicBezTo>
                  <a:pt x="337451" y="343065"/>
                  <a:pt x="319823" y="349292"/>
                  <a:pt x="319823" y="349292"/>
                </a:cubicBezTo>
                <a:cubicBezTo>
                  <a:pt x="319823" y="349292"/>
                  <a:pt x="319823" y="349292"/>
                  <a:pt x="325698" y="367974"/>
                </a:cubicBezTo>
                <a:cubicBezTo>
                  <a:pt x="325698" y="367974"/>
                  <a:pt x="325698" y="367974"/>
                  <a:pt x="343328" y="361747"/>
                </a:cubicBezTo>
                <a:cubicBezTo>
                  <a:pt x="355081" y="349292"/>
                  <a:pt x="355081" y="374202"/>
                  <a:pt x="355081" y="374202"/>
                </a:cubicBezTo>
                <a:cubicBezTo>
                  <a:pt x="343329" y="374202"/>
                  <a:pt x="349204" y="380430"/>
                  <a:pt x="349204" y="380430"/>
                </a:cubicBezTo>
                <a:cubicBezTo>
                  <a:pt x="355082" y="386657"/>
                  <a:pt x="355081" y="392885"/>
                  <a:pt x="355081" y="392885"/>
                </a:cubicBezTo>
                <a:cubicBezTo>
                  <a:pt x="355081" y="392885"/>
                  <a:pt x="355081" y="392885"/>
                  <a:pt x="343329" y="392884"/>
                </a:cubicBezTo>
                <a:cubicBezTo>
                  <a:pt x="343329" y="392884"/>
                  <a:pt x="343329" y="392884"/>
                  <a:pt x="343329" y="411567"/>
                </a:cubicBezTo>
                <a:cubicBezTo>
                  <a:pt x="340390" y="417795"/>
                  <a:pt x="336350" y="422465"/>
                  <a:pt x="331942" y="425968"/>
                </a:cubicBezTo>
                <a:cubicBezTo>
                  <a:pt x="325332" y="431223"/>
                  <a:pt x="317893" y="433850"/>
                  <a:pt x="312109" y="435164"/>
                </a:cubicBezTo>
                <a:close/>
                <a:moveTo>
                  <a:pt x="1216128" y="100370"/>
                </a:moveTo>
                <a:cubicBezTo>
                  <a:pt x="1198796" y="100370"/>
                  <a:pt x="1181464" y="112374"/>
                  <a:pt x="1181464" y="112374"/>
                </a:cubicBezTo>
                <a:cubicBezTo>
                  <a:pt x="1158355" y="112374"/>
                  <a:pt x="1181464" y="94368"/>
                  <a:pt x="1181464" y="94368"/>
                </a:cubicBezTo>
                <a:cubicBezTo>
                  <a:pt x="1175687" y="82364"/>
                  <a:pt x="1152578" y="94368"/>
                  <a:pt x="1152578" y="94368"/>
                </a:cubicBezTo>
                <a:cubicBezTo>
                  <a:pt x="1146801" y="112374"/>
                  <a:pt x="1129469" y="100370"/>
                  <a:pt x="1129469" y="100370"/>
                </a:cubicBezTo>
                <a:cubicBezTo>
                  <a:pt x="1112138" y="88366"/>
                  <a:pt x="1054366" y="106372"/>
                  <a:pt x="1054366" y="106372"/>
                </a:cubicBezTo>
                <a:cubicBezTo>
                  <a:pt x="1025480" y="112374"/>
                  <a:pt x="996594" y="112374"/>
                  <a:pt x="996594" y="112374"/>
                </a:cubicBezTo>
                <a:cubicBezTo>
                  <a:pt x="1008149" y="106372"/>
                  <a:pt x="990817" y="94368"/>
                  <a:pt x="990817" y="94368"/>
                </a:cubicBezTo>
                <a:cubicBezTo>
                  <a:pt x="990817" y="94368"/>
                  <a:pt x="990817" y="94368"/>
                  <a:pt x="1037035" y="88366"/>
                </a:cubicBezTo>
                <a:cubicBezTo>
                  <a:pt x="1037035" y="88366"/>
                  <a:pt x="1037035" y="88366"/>
                  <a:pt x="1112138" y="82364"/>
                </a:cubicBezTo>
                <a:cubicBezTo>
                  <a:pt x="1135247" y="70360"/>
                  <a:pt x="1164132" y="76362"/>
                  <a:pt x="1164132" y="76362"/>
                </a:cubicBezTo>
                <a:cubicBezTo>
                  <a:pt x="1164132" y="76362"/>
                  <a:pt x="1164132" y="76362"/>
                  <a:pt x="1187241" y="64358"/>
                </a:cubicBezTo>
                <a:cubicBezTo>
                  <a:pt x="1210350" y="58356"/>
                  <a:pt x="1233459" y="64358"/>
                  <a:pt x="1233459" y="64358"/>
                </a:cubicBezTo>
                <a:cubicBezTo>
                  <a:pt x="1239236" y="82364"/>
                  <a:pt x="1216128" y="100370"/>
                  <a:pt x="1216128" y="100370"/>
                </a:cubicBezTo>
                <a:close/>
                <a:moveTo>
                  <a:pt x="418365" y="472918"/>
                </a:moveTo>
                <a:lnTo>
                  <a:pt x="412406" y="472918"/>
                </a:lnTo>
                <a:cubicBezTo>
                  <a:pt x="400489" y="479121"/>
                  <a:pt x="418365" y="460512"/>
                  <a:pt x="418365" y="460512"/>
                </a:cubicBezTo>
                <a:cubicBezTo>
                  <a:pt x="418365" y="460512"/>
                  <a:pt x="442201" y="429497"/>
                  <a:pt x="454118" y="423295"/>
                </a:cubicBezTo>
                <a:cubicBezTo>
                  <a:pt x="466035" y="410889"/>
                  <a:pt x="477953" y="423295"/>
                  <a:pt x="477953" y="423295"/>
                </a:cubicBezTo>
                <a:cubicBezTo>
                  <a:pt x="477953" y="423295"/>
                  <a:pt x="477953" y="423295"/>
                  <a:pt x="418365" y="472918"/>
                </a:cubicBezTo>
                <a:close/>
                <a:moveTo>
                  <a:pt x="355080" y="516081"/>
                </a:moveTo>
                <a:lnTo>
                  <a:pt x="349738" y="510394"/>
                </a:lnTo>
                <a:lnTo>
                  <a:pt x="384464" y="484807"/>
                </a:lnTo>
                <a:lnTo>
                  <a:pt x="384464" y="493336"/>
                </a:lnTo>
                <a:close/>
                <a:moveTo>
                  <a:pt x="284026" y="572941"/>
                </a:moveTo>
                <a:cubicBezTo>
                  <a:pt x="272273" y="572941"/>
                  <a:pt x="278150" y="560148"/>
                  <a:pt x="278150" y="560148"/>
                </a:cubicBezTo>
                <a:cubicBezTo>
                  <a:pt x="289903" y="547354"/>
                  <a:pt x="331039" y="521767"/>
                  <a:pt x="331039" y="521767"/>
                </a:cubicBezTo>
                <a:cubicBezTo>
                  <a:pt x="331039" y="521767"/>
                  <a:pt x="331039" y="521767"/>
                  <a:pt x="325162" y="528164"/>
                </a:cubicBezTo>
                <a:cubicBezTo>
                  <a:pt x="325162" y="528164"/>
                  <a:pt x="325162" y="528164"/>
                  <a:pt x="331039" y="534561"/>
                </a:cubicBezTo>
                <a:cubicBezTo>
                  <a:pt x="313409" y="547354"/>
                  <a:pt x="284026" y="572941"/>
                  <a:pt x="284026" y="572941"/>
                </a:cubicBezTo>
                <a:close/>
                <a:moveTo>
                  <a:pt x="644525" y="587478"/>
                </a:moveTo>
                <a:cubicBezTo>
                  <a:pt x="640393" y="589223"/>
                  <a:pt x="634884" y="589223"/>
                  <a:pt x="627538" y="586121"/>
                </a:cubicBezTo>
                <a:cubicBezTo>
                  <a:pt x="615784" y="573716"/>
                  <a:pt x="615784" y="573716"/>
                  <a:pt x="615784" y="573716"/>
                </a:cubicBezTo>
                <a:cubicBezTo>
                  <a:pt x="615784" y="573716"/>
                  <a:pt x="625701" y="566737"/>
                  <a:pt x="628180" y="560632"/>
                </a:cubicBezTo>
                <a:lnTo>
                  <a:pt x="627870" y="557966"/>
                </a:lnTo>
                <a:lnTo>
                  <a:pt x="633414" y="561310"/>
                </a:lnTo>
                <a:cubicBezTo>
                  <a:pt x="633414" y="561310"/>
                  <a:pt x="627538" y="555107"/>
                  <a:pt x="627538" y="555107"/>
                </a:cubicBezTo>
                <a:lnTo>
                  <a:pt x="627870" y="557966"/>
                </a:lnTo>
                <a:lnTo>
                  <a:pt x="623130" y="555107"/>
                </a:lnTo>
                <a:cubicBezTo>
                  <a:pt x="617253" y="552005"/>
                  <a:pt x="609908" y="548904"/>
                  <a:pt x="604031" y="548904"/>
                </a:cubicBezTo>
                <a:lnTo>
                  <a:pt x="598155" y="530295"/>
                </a:lnTo>
                <a:cubicBezTo>
                  <a:pt x="598155" y="530295"/>
                  <a:pt x="651044" y="542701"/>
                  <a:pt x="656921" y="561310"/>
                </a:cubicBezTo>
                <a:cubicBezTo>
                  <a:pt x="656921" y="561310"/>
                  <a:pt x="656920" y="582245"/>
                  <a:pt x="644525" y="587478"/>
                </a:cubicBezTo>
                <a:close/>
                <a:moveTo>
                  <a:pt x="814868" y="554849"/>
                </a:moveTo>
                <a:cubicBezTo>
                  <a:pt x="780026" y="567255"/>
                  <a:pt x="785833" y="548646"/>
                  <a:pt x="785833" y="548646"/>
                </a:cubicBezTo>
                <a:cubicBezTo>
                  <a:pt x="785833" y="548646"/>
                  <a:pt x="785833" y="548646"/>
                  <a:pt x="820675" y="536240"/>
                </a:cubicBezTo>
                <a:cubicBezTo>
                  <a:pt x="832289" y="517632"/>
                  <a:pt x="826481" y="486617"/>
                  <a:pt x="826481" y="486617"/>
                </a:cubicBezTo>
                <a:cubicBezTo>
                  <a:pt x="826482" y="461805"/>
                  <a:pt x="780027" y="449399"/>
                  <a:pt x="780027" y="449399"/>
                </a:cubicBezTo>
                <a:cubicBezTo>
                  <a:pt x="750992" y="443197"/>
                  <a:pt x="727764" y="468009"/>
                  <a:pt x="727764" y="468009"/>
                </a:cubicBezTo>
                <a:cubicBezTo>
                  <a:pt x="721958" y="486617"/>
                  <a:pt x="721958" y="511429"/>
                  <a:pt x="721958" y="511429"/>
                </a:cubicBezTo>
                <a:cubicBezTo>
                  <a:pt x="710344" y="499023"/>
                  <a:pt x="716151" y="461806"/>
                  <a:pt x="716151" y="461806"/>
                </a:cubicBezTo>
                <a:cubicBezTo>
                  <a:pt x="733571" y="430791"/>
                  <a:pt x="797447" y="430791"/>
                  <a:pt x="797447" y="430791"/>
                </a:cubicBezTo>
                <a:cubicBezTo>
                  <a:pt x="843902" y="443197"/>
                  <a:pt x="843902" y="486617"/>
                  <a:pt x="843902" y="486617"/>
                </a:cubicBezTo>
                <a:cubicBezTo>
                  <a:pt x="843902" y="523834"/>
                  <a:pt x="814868" y="554849"/>
                  <a:pt x="814868" y="554849"/>
                </a:cubicBezTo>
                <a:close/>
                <a:moveTo>
                  <a:pt x="781980" y="571372"/>
                </a:moveTo>
                <a:cubicBezTo>
                  <a:pt x="777097" y="576436"/>
                  <a:pt x="767330" y="566308"/>
                  <a:pt x="767330" y="566308"/>
                </a:cubicBezTo>
                <a:cubicBezTo>
                  <a:pt x="761542" y="560306"/>
                  <a:pt x="755754" y="548302"/>
                  <a:pt x="755754" y="548302"/>
                </a:cubicBezTo>
                <a:cubicBezTo>
                  <a:pt x="755754" y="548302"/>
                  <a:pt x="755754" y="548302"/>
                  <a:pt x="761541" y="542300"/>
                </a:cubicBezTo>
                <a:cubicBezTo>
                  <a:pt x="761542" y="530296"/>
                  <a:pt x="773117" y="530296"/>
                  <a:pt x="773117" y="530296"/>
                </a:cubicBezTo>
                <a:cubicBezTo>
                  <a:pt x="790480" y="536298"/>
                  <a:pt x="784692" y="560306"/>
                  <a:pt x="784692" y="560306"/>
                </a:cubicBezTo>
                <a:cubicBezTo>
                  <a:pt x="784692" y="566308"/>
                  <a:pt x="783608" y="569684"/>
                  <a:pt x="781980" y="571372"/>
                </a:cubicBezTo>
                <a:close/>
                <a:moveTo>
                  <a:pt x="107853" y="904003"/>
                </a:moveTo>
                <a:lnTo>
                  <a:pt x="105738" y="901458"/>
                </a:lnTo>
                <a:lnTo>
                  <a:pt x="107158" y="902033"/>
                </a:lnTo>
                <a:close/>
                <a:moveTo>
                  <a:pt x="859764" y="617684"/>
                </a:moveTo>
                <a:cubicBezTo>
                  <a:pt x="858667" y="620029"/>
                  <a:pt x="855743" y="620420"/>
                  <a:pt x="849895" y="617293"/>
                </a:cubicBezTo>
                <a:cubicBezTo>
                  <a:pt x="849895" y="617293"/>
                  <a:pt x="861591" y="611038"/>
                  <a:pt x="779723" y="598529"/>
                </a:cubicBezTo>
                <a:cubicBezTo>
                  <a:pt x="656921" y="579765"/>
                  <a:pt x="656921" y="579765"/>
                  <a:pt x="656921" y="579765"/>
                </a:cubicBezTo>
                <a:cubicBezTo>
                  <a:pt x="692007" y="573510"/>
                  <a:pt x="692007" y="573510"/>
                  <a:pt x="692007" y="573510"/>
                </a:cubicBezTo>
                <a:lnTo>
                  <a:pt x="710931" y="575641"/>
                </a:lnTo>
                <a:lnTo>
                  <a:pt x="709810" y="575267"/>
                </a:lnTo>
                <a:cubicBezTo>
                  <a:pt x="705403" y="571390"/>
                  <a:pt x="703934" y="565187"/>
                  <a:pt x="703934" y="565187"/>
                </a:cubicBezTo>
                <a:cubicBezTo>
                  <a:pt x="686304" y="546579"/>
                  <a:pt x="698057" y="546578"/>
                  <a:pt x="698057" y="546578"/>
                </a:cubicBezTo>
                <a:cubicBezTo>
                  <a:pt x="692181" y="527970"/>
                  <a:pt x="703934" y="521767"/>
                  <a:pt x="703934" y="521767"/>
                </a:cubicBezTo>
                <a:cubicBezTo>
                  <a:pt x="721563" y="521767"/>
                  <a:pt x="721564" y="540376"/>
                  <a:pt x="721564" y="540376"/>
                </a:cubicBezTo>
                <a:cubicBezTo>
                  <a:pt x="727440" y="552782"/>
                  <a:pt x="745070" y="558984"/>
                  <a:pt x="745070" y="558984"/>
                </a:cubicBezTo>
                <a:cubicBezTo>
                  <a:pt x="745070" y="558984"/>
                  <a:pt x="745070" y="558984"/>
                  <a:pt x="733317" y="571390"/>
                </a:cubicBezTo>
                <a:lnTo>
                  <a:pt x="721780" y="576862"/>
                </a:lnTo>
                <a:lnTo>
                  <a:pt x="728682" y="577640"/>
                </a:lnTo>
                <a:cubicBezTo>
                  <a:pt x="803114" y="586020"/>
                  <a:pt x="803114" y="586020"/>
                  <a:pt x="803114" y="586020"/>
                </a:cubicBezTo>
                <a:cubicBezTo>
                  <a:pt x="803114" y="586020"/>
                  <a:pt x="826505" y="567256"/>
                  <a:pt x="849895" y="586020"/>
                </a:cubicBezTo>
                <a:cubicBezTo>
                  <a:pt x="849895" y="586020"/>
                  <a:pt x="863053" y="610647"/>
                  <a:pt x="859764" y="617684"/>
                </a:cubicBezTo>
                <a:close/>
                <a:moveTo>
                  <a:pt x="575885" y="895831"/>
                </a:moveTo>
                <a:cubicBezTo>
                  <a:pt x="552558" y="895831"/>
                  <a:pt x="266802" y="895830"/>
                  <a:pt x="266802" y="895830"/>
                </a:cubicBezTo>
                <a:cubicBezTo>
                  <a:pt x="144336" y="889627"/>
                  <a:pt x="121009" y="871016"/>
                  <a:pt x="121009" y="871016"/>
                </a:cubicBezTo>
                <a:cubicBezTo>
                  <a:pt x="103513" y="861711"/>
                  <a:pt x="96223" y="867914"/>
                  <a:pt x="93308" y="876444"/>
                </a:cubicBezTo>
                <a:lnTo>
                  <a:pt x="92093" y="885036"/>
                </a:lnTo>
                <a:lnTo>
                  <a:pt x="38742" y="820823"/>
                </a:lnTo>
                <a:lnTo>
                  <a:pt x="40093" y="805880"/>
                </a:lnTo>
                <a:cubicBezTo>
                  <a:pt x="42280" y="771761"/>
                  <a:pt x="42280" y="734540"/>
                  <a:pt x="33533" y="722133"/>
                </a:cubicBezTo>
                <a:cubicBezTo>
                  <a:pt x="33533" y="722133"/>
                  <a:pt x="27701" y="703522"/>
                  <a:pt x="27701" y="796575"/>
                </a:cubicBezTo>
                <a:cubicBezTo>
                  <a:pt x="27701" y="796575"/>
                  <a:pt x="27609" y="798028"/>
                  <a:pt x="27427" y="800610"/>
                </a:cubicBezTo>
                <a:lnTo>
                  <a:pt x="26967" y="806653"/>
                </a:lnTo>
                <a:lnTo>
                  <a:pt x="17585" y="795362"/>
                </a:lnTo>
                <a:lnTo>
                  <a:pt x="20046" y="741810"/>
                </a:lnTo>
                <a:cubicBezTo>
                  <a:pt x="20046" y="724072"/>
                  <a:pt x="18953" y="708175"/>
                  <a:pt x="16037" y="697319"/>
                </a:cubicBezTo>
                <a:cubicBezTo>
                  <a:pt x="4373" y="647691"/>
                  <a:pt x="4373" y="647691"/>
                  <a:pt x="4373" y="647691"/>
                </a:cubicBezTo>
                <a:cubicBezTo>
                  <a:pt x="4373" y="647691"/>
                  <a:pt x="-13121" y="610471"/>
                  <a:pt x="21869" y="591861"/>
                </a:cubicBezTo>
                <a:cubicBezTo>
                  <a:pt x="45195" y="548436"/>
                  <a:pt x="45195" y="548436"/>
                  <a:pt x="45195" y="548436"/>
                </a:cubicBezTo>
                <a:cubicBezTo>
                  <a:pt x="45195" y="548436"/>
                  <a:pt x="91849" y="517419"/>
                  <a:pt x="109345" y="523622"/>
                </a:cubicBezTo>
                <a:cubicBezTo>
                  <a:pt x="109345" y="523622"/>
                  <a:pt x="97682" y="542233"/>
                  <a:pt x="132673" y="523622"/>
                </a:cubicBezTo>
                <a:cubicBezTo>
                  <a:pt x="132673" y="523622"/>
                  <a:pt x="144335" y="505012"/>
                  <a:pt x="173494" y="486402"/>
                </a:cubicBezTo>
                <a:cubicBezTo>
                  <a:pt x="173494" y="486402"/>
                  <a:pt x="185157" y="486402"/>
                  <a:pt x="185157" y="498809"/>
                </a:cubicBezTo>
                <a:cubicBezTo>
                  <a:pt x="185157" y="498809"/>
                  <a:pt x="190989" y="492605"/>
                  <a:pt x="214317" y="480198"/>
                </a:cubicBezTo>
                <a:cubicBezTo>
                  <a:pt x="214317" y="480198"/>
                  <a:pt x="266802" y="455385"/>
                  <a:pt x="278466" y="436773"/>
                </a:cubicBezTo>
                <a:cubicBezTo>
                  <a:pt x="278466" y="436773"/>
                  <a:pt x="278466" y="430570"/>
                  <a:pt x="295961" y="436774"/>
                </a:cubicBezTo>
                <a:cubicBezTo>
                  <a:pt x="295961" y="436774"/>
                  <a:pt x="284298" y="442978"/>
                  <a:pt x="278466" y="449180"/>
                </a:cubicBezTo>
                <a:cubicBezTo>
                  <a:pt x="278466" y="449180"/>
                  <a:pt x="243475" y="480198"/>
                  <a:pt x="260971" y="480198"/>
                </a:cubicBezTo>
                <a:cubicBezTo>
                  <a:pt x="260971" y="480198"/>
                  <a:pt x="278466" y="461587"/>
                  <a:pt x="295961" y="455384"/>
                </a:cubicBezTo>
                <a:cubicBezTo>
                  <a:pt x="295961" y="455384"/>
                  <a:pt x="284297" y="467791"/>
                  <a:pt x="313456" y="449181"/>
                </a:cubicBezTo>
                <a:cubicBezTo>
                  <a:pt x="313456" y="449181"/>
                  <a:pt x="424260" y="362333"/>
                  <a:pt x="459250" y="325111"/>
                </a:cubicBezTo>
                <a:cubicBezTo>
                  <a:pt x="459250" y="325111"/>
                  <a:pt x="564222" y="244466"/>
                  <a:pt x="575885" y="213449"/>
                </a:cubicBezTo>
                <a:cubicBezTo>
                  <a:pt x="575885" y="213449"/>
                  <a:pt x="558389" y="219653"/>
                  <a:pt x="535063" y="244467"/>
                </a:cubicBezTo>
                <a:cubicBezTo>
                  <a:pt x="535063" y="244467"/>
                  <a:pt x="587549" y="188636"/>
                  <a:pt x="605044" y="163822"/>
                </a:cubicBezTo>
                <a:cubicBezTo>
                  <a:pt x="605044" y="163822"/>
                  <a:pt x="663361" y="83176"/>
                  <a:pt x="663361" y="64566"/>
                </a:cubicBezTo>
                <a:cubicBezTo>
                  <a:pt x="663361" y="64566"/>
                  <a:pt x="675025" y="76973"/>
                  <a:pt x="634203" y="126601"/>
                </a:cubicBezTo>
                <a:cubicBezTo>
                  <a:pt x="634203" y="126601"/>
                  <a:pt x="680856" y="76973"/>
                  <a:pt x="686688" y="64566"/>
                </a:cubicBezTo>
                <a:cubicBezTo>
                  <a:pt x="686688" y="64566"/>
                  <a:pt x="692520" y="52159"/>
                  <a:pt x="680856" y="27345"/>
                </a:cubicBezTo>
                <a:cubicBezTo>
                  <a:pt x="680856" y="27345"/>
                  <a:pt x="692520" y="-9876"/>
                  <a:pt x="710016" y="2532"/>
                </a:cubicBezTo>
                <a:cubicBezTo>
                  <a:pt x="710016" y="2532"/>
                  <a:pt x="721679" y="14938"/>
                  <a:pt x="721679" y="2532"/>
                </a:cubicBezTo>
                <a:cubicBezTo>
                  <a:pt x="721679" y="2532"/>
                  <a:pt x="727510" y="-9875"/>
                  <a:pt x="745006" y="21142"/>
                </a:cubicBezTo>
                <a:cubicBezTo>
                  <a:pt x="745006" y="21142"/>
                  <a:pt x="762501" y="39753"/>
                  <a:pt x="762501" y="14938"/>
                </a:cubicBezTo>
                <a:cubicBezTo>
                  <a:pt x="762501" y="14938"/>
                  <a:pt x="768334" y="8735"/>
                  <a:pt x="785828" y="33549"/>
                </a:cubicBezTo>
                <a:cubicBezTo>
                  <a:pt x="785828" y="33549"/>
                  <a:pt x="791661" y="33548"/>
                  <a:pt x="809155" y="58363"/>
                </a:cubicBezTo>
                <a:cubicBezTo>
                  <a:pt x="809155" y="58363"/>
                  <a:pt x="814987" y="76973"/>
                  <a:pt x="867473" y="89379"/>
                </a:cubicBezTo>
                <a:cubicBezTo>
                  <a:pt x="867473" y="89379"/>
                  <a:pt x="954950" y="89380"/>
                  <a:pt x="978276" y="76973"/>
                </a:cubicBezTo>
                <a:cubicBezTo>
                  <a:pt x="1013266" y="70770"/>
                  <a:pt x="1013266" y="70770"/>
                  <a:pt x="1013266" y="70770"/>
                </a:cubicBezTo>
                <a:cubicBezTo>
                  <a:pt x="1013266" y="70770"/>
                  <a:pt x="1042425" y="58362"/>
                  <a:pt x="1071585" y="58362"/>
                </a:cubicBezTo>
                <a:cubicBezTo>
                  <a:pt x="1071585" y="58362"/>
                  <a:pt x="1164891" y="45956"/>
                  <a:pt x="1182387" y="27345"/>
                </a:cubicBezTo>
                <a:cubicBezTo>
                  <a:pt x="1182387" y="27345"/>
                  <a:pt x="1223209" y="21142"/>
                  <a:pt x="1217378" y="39752"/>
                </a:cubicBezTo>
                <a:cubicBezTo>
                  <a:pt x="1217378" y="39752"/>
                  <a:pt x="1194051" y="64566"/>
                  <a:pt x="1147397" y="64567"/>
                </a:cubicBezTo>
                <a:cubicBezTo>
                  <a:pt x="1094911" y="70770"/>
                  <a:pt x="1094911" y="70770"/>
                  <a:pt x="1094911" y="70770"/>
                </a:cubicBezTo>
                <a:cubicBezTo>
                  <a:pt x="1094911" y="70770"/>
                  <a:pt x="1054089" y="76973"/>
                  <a:pt x="1036594" y="83177"/>
                </a:cubicBezTo>
                <a:cubicBezTo>
                  <a:pt x="1036594" y="83177"/>
                  <a:pt x="972444" y="89380"/>
                  <a:pt x="966613" y="101787"/>
                </a:cubicBezTo>
                <a:cubicBezTo>
                  <a:pt x="966613" y="101787"/>
                  <a:pt x="943286" y="114194"/>
                  <a:pt x="978276" y="107990"/>
                </a:cubicBezTo>
                <a:cubicBezTo>
                  <a:pt x="978276" y="107990"/>
                  <a:pt x="1007435" y="101786"/>
                  <a:pt x="984108" y="126601"/>
                </a:cubicBezTo>
                <a:cubicBezTo>
                  <a:pt x="984108" y="126601"/>
                  <a:pt x="966613" y="145211"/>
                  <a:pt x="960780" y="126600"/>
                </a:cubicBezTo>
                <a:cubicBezTo>
                  <a:pt x="960780" y="126600"/>
                  <a:pt x="914127" y="139007"/>
                  <a:pt x="873304" y="120398"/>
                </a:cubicBezTo>
                <a:cubicBezTo>
                  <a:pt x="809155" y="95584"/>
                  <a:pt x="809155" y="95584"/>
                  <a:pt x="809155" y="95584"/>
                </a:cubicBezTo>
                <a:cubicBezTo>
                  <a:pt x="785829" y="101787"/>
                  <a:pt x="785829" y="101787"/>
                  <a:pt x="785829" y="101787"/>
                </a:cubicBezTo>
                <a:cubicBezTo>
                  <a:pt x="779996" y="89380"/>
                  <a:pt x="779996" y="89380"/>
                  <a:pt x="779996" y="89380"/>
                </a:cubicBezTo>
                <a:cubicBezTo>
                  <a:pt x="779996" y="89380"/>
                  <a:pt x="785829" y="107991"/>
                  <a:pt x="774165" y="107990"/>
                </a:cubicBezTo>
                <a:cubicBezTo>
                  <a:pt x="774165" y="107990"/>
                  <a:pt x="745006" y="114194"/>
                  <a:pt x="768334" y="89380"/>
                </a:cubicBezTo>
                <a:cubicBezTo>
                  <a:pt x="768334" y="89380"/>
                  <a:pt x="739174" y="70770"/>
                  <a:pt x="733343" y="89379"/>
                </a:cubicBezTo>
                <a:cubicBezTo>
                  <a:pt x="733343" y="101787"/>
                  <a:pt x="710016" y="101786"/>
                  <a:pt x="710016" y="101786"/>
                </a:cubicBezTo>
                <a:cubicBezTo>
                  <a:pt x="692520" y="95583"/>
                  <a:pt x="686689" y="120397"/>
                  <a:pt x="686689" y="120397"/>
                </a:cubicBezTo>
                <a:cubicBezTo>
                  <a:pt x="704184" y="107991"/>
                  <a:pt x="710016" y="107990"/>
                  <a:pt x="710016" y="107990"/>
                </a:cubicBezTo>
                <a:cubicBezTo>
                  <a:pt x="698351" y="120398"/>
                  <a:pt x="651697" y="188636"/>
                  <a:pt x="651697" y="188636"/>
                </a:cubicBezTo>
                <a:cubicBezTo>
                  <a:pt x="634202" y="188636"/>
                  <a:pt x="640034" y="213449"/>
                  <a:pt x="640034" y="213449"/>
                </a:cubicBezTo>
                <a:cubicBezTo>
                  <a:pt x="616707" y="232060"/>
                  <a:pt x="546726" y="306501"/>
                  <a:pt x="546726" y="306501"/>
                </a:cubicBezTo>
                <a:lnTo>
                  <a:pt x="532433" y="318961"/>
                </a:lnTo>
                <a:lnTo>
                  <a:pt x="533850" y="330994"/>
                </a:lnTo>
                <a:cubicBezTo>
                  <a:pt x="568872" y="349583"/>
                  <a:pt x="568873" y="386761"/>
                  <a:pt x="568873" y="386761"/>
                </a:cubicBezTo>
                <a:cubicBezTo>
                  <a:pt x="592220" y="411546"/>
                  <a:pt x="580546" y="454920"/>
                  <a:pt x="580546" y="454920"/>
                </a:cubicBezTo>
                <a:cubicBezTo>
                  <a:pt x="574709" y="479706"/>
                  <a:pt x="586384" y="529276"/>
                  <a:pt x="586384" y="529276"/>
                </a:cubicBezTo>
                <a:cubicBezTo>
                  <a:pt x="609732" y="566453"/>
                  <a:pt x="633080" y="696576"/>
                  <a:pt x="633080" y="696576"/>
                </a:cubicBezTo>
                <a:cubicBezTo>
                  <a:pt x="633080" y="696576"/>
                  <a:pt x="633080" y="696576"/>
                  <a:pt x="644754" y="733754"/>
                </a:cubicBezTo>
                <a:cubicBezTo>
                  <a:pt x="662265" y="764736"/>
                  <a:pt x="656428" y="783325"/>
                  <a:pt x="656428" y="783325"/>
                </a:cubicBezTo>
                <a:cubicBezTo>
                  <a:pt x="656428" y="783325"/>
                  <a:pt x="656428" y="783325"/>
                  <a:pt x="633080" y="764735"/>
                </a:cubicBezTo>
                <a:cubicBezTo>
                  <a:pt x="609732" y="739950"/>
                  <a:pt x="621406" y="727558"/>
                  <a:pt x="621406" y="727558"/>
                </a:cubicBezTo>
                <a:cubicBezTo>
                  <a:pt x="621406" y="727558"/>
                  <a:pt x="621406" y="727558"/>
                  <a:pt x="603894" y="702773"/>
                </a:cubicBezTo>
                <a:cubicBezTo>
                  <a:pt x="603895" y="696576"/>
                  <a:pt x="598057" y="653202"/>
                  <a:pt x="598057" y="653202"/>
                </a:cubicBezTo>
                <a:cubicBezTo>
                  <a:pt x="592221" y="622221"/>
                  <a:pt x="586383" y="585043"/>
                  <a:pt x="586383" y="585043"/>
                </a:cubicBezTo>
                <a:cubicBezTo>
                  <a:pt x="574709" y="554061"/>
                  <a:pt x="568873" y="516883"/>
                  <a:pt x="568873" y="516883"/>
                </a:cubicBezTo>
                <a:cubicBezTo>
                  <a:pt x="568873" y="516883"/>
                  <a:pt x="568873" y="516883"/>
                  <a:pt x="551361" y="473509"/>
                </a:cubicBezTo>
                <a:cubicBezTo>
                  <a:pt x="539687" y="442528"/>
                  <a:pt x="545524" y="417742"/>
                  <a:pt x="545524" y="417742"/>
                </a:cubicBezTo>
                <a:cubicBezTo>
                  <a:pt x="545524" y="417742"/>
                  <a:pt x="545524" y="417742"/>
                  <a:pt x="533851" y="392957"/>
                </a:cubicBezTo>
                <a:cubicBezTo>
                  <a:pt x="504665" y="361976"/>
                  <a:pt x="528013" y="361975"/>
                  <a:pt x="528013" y="361975"/>
                </a:cubicBezTo>
                <a:cubicBezTo>
                  <a:pt x="528013" y="349583"/>
                  <a:pt x="526554" y="340288"/>
                  <a:pt x="525095" y="334092"/>
                </a:cubicBezTo>
                <a:lnTo>
                  <a:pt x="523000" y="327420"/>
                </a:lnTo>
                <a:lnTo>
                  <a:pt x="515381" y="334416"/>
                </a:lnTo>
                <a:cubicBezTo>
                  <a:pt x="508820" y="340620"/>
                  <a:pt x="505904" y="343722"/>
                  <a:pt x="505904" y="343722"/>
                </a:cubicBezTo>
                <a:cubicBezTo>
                  <a:pt x="488409" y="331315"/>
                  <a:pt x="500073" y="356129"/>
                  <a:pt x="500073" y="356129"/>
                </a:cubicBezTo>
                <a:cubicBezTo>
                  <a:pt x="476746" y="368536"/>
                  <a:pt x="435923" y="411960"/>
                  <a:pt x="435923" y="411960"/>
                </a:cubicBezTo>
                <a:cubicBezTo>
                  <a:pt x="447586" y="368536"/>
                  <a:pt x="418428" y="411959"/>
                  <a:pt x="418428" y="411959"/>
                </a:cubicBezTo>
                <a:cubicBezTo>
                  <a:pt x="395101" y="430570"/>
                  <a:pt x="418428" y="430571"/>
                  <a:pt x="418428" y="430571"/>
                </a:cubicBezTo>
                <a:cubicBezTo>
                  <a:pt x="325119" y="505012"/>
                  <a:pt x="325119" y="505012"/>
                  <a:pt x="325119" y="505012"/>
                </a:cubicBezTo>
                <a:cubicBezTo>
                  <a:pt x="325119" y="467792"/>
                  <a:pt x="325119" y="467792"/>
                  <a:pt x="325119" y="467792"/>
                </a:cubicBezTo>
                <a:cubicBezTo>
                  <a:pt x="307625" y="473994"/>
                  <a:pt x="313456" y="517419"/>
                  <a:pt x="313456" y="517419"/>
                </a:cubicBezTo>
                <a:cubicBezTo>
                  <a:pt x="290129" y="529826"/>
                  <a:pt x="266802" y="554640"/>
                  <a:pt x="266802" y="554640"/>
                </a:cubicBezTo>
                <a:cubicBezTo>
                  <a:pt x="266802" y="560843"/>
                  <a:pt x="278465" y="579454"/>
                  <a:pt x="278465" y="579454"/>
                </a:cubicBezTo>
                <a:cubicBezTo>
                  <a:pt x="266803" y="604268"/>
                  <a:pt x="266803" y="604268"/>
                  <a:pt x="266803" y="604268"/>
                </a:cubicBezTo>
                <a:cubicBezTo>
                  <a:pt x="278465" y="635285"/>
                  <a:pt x="278465" y="635285"/>
                  <a:pt x="278465" y="635285"/>
                </a:cubicBezTo>
                <a:cubicBezTo>
                  <a:pt x="237643" y="616674"/>
                  <a:pt x="231812" y="641488"/>
                  <a:pt x="231812" y="641488"/>
                </a:cubicBezTo>
                <a:cubicBezTo>
                  <a:pt x="225980" y="672506"/>
                  <a:pt x="208484" y="641488"/>
                  <a:pt x="208484" y="641488"/>
                </a:cubicBezTo>
                <a:cubicBezTo>
                  <a:pt x="196821" y="622878"/>
                  <a:pt x="173494" y="647692"/>
                  <a:pt x="173494" y="647692"/>
                </a:cubicBezTo>
                <a:cubicBezTo>
                  <a:pt x="150167" y="653896"/>
                  <a:pt x="161831" y="678709"/>
                  <a:pt x="161831" y="678709"/>
                </a:cubicBezTo>
                <a:cubicBezTo>
                  <a:pt x="144335" y="672505"/>
                  <a:pt x="138504" y="684912"/>
                  <a:pt x="138504" y="684912"/>
                </a:cubicBezTo>
                <a:cubicBezTo>
                  <a:pt x="109345" y="678709"/>
                  <a:pt x="103513" y="709726"/>
                  <a:pt x="103513" y="709726"/>
                </a:cubicBezTo>
                <a:cubicBezTo>
                  <a:pt x="80186" y="728336"/>
                  <a:pt x="97681" y="777964"/>
                  <a:pt x="97681" y="777964"/>
                </a:cubicBezTo>
                <a:cubicBezTo>
                  <a:pt x="97682" y="790371"/>
                  <a:pt x="126840" y="808982"/>
                  <a:pt x="126840" y="808982"/>
                </a:cubicBezTo>
                <a:cubicBezTo>
                  <a:pt x="138504" y="808982"/>
                  <a:pt x="185158" y="815185"/>
                  <a:pt x="185158" y="815185"/>
                </a:cubicBezTo>
                <a:cubicBezTo>
                  <a:pt x="202653" y="808981"/>
                  <a:pt x="214317" y="833796"/>
                  <a:pt x="214317" y="833796"/>
                </a:cubicBezTo>
                <a:cubicBezTo>
                  <a:pt x="231811" y="827592"/>
                  <a:pt x="243476" y="833795"/>
                  <a:pt x="243476" y="833795"/>
                </a:cubicBezTo>
                <a:cubicBezTo>
                  <a:pt x="255138" y="852406"/>
                  <a:pt x="260971" y="852406"/>
                  <a:pt x="260971" y="852406"/>
                </a:cubicBezTo>
                <a:cubicBezTo>
                  <a:pt x="284298" y="846203"/>
                  <a:pt x="307624" y="852406"/>
                  <a:pt x="307624" y="852406"/>
                </a:cubicBezTo>
                <a:cubicBezTo>
                  <a:pt x="325120" y="858609"/>
                  <a:pt x="348447" y="852406"/>
                  <a:pt x="348447" y="852406"/>
                </a:cubicBezTo>
                <a:cubicBezTo>
                  <a:pt x="365942" y="852406"/>
                  <a:pt x="540895" y="852406"/>
                  <a:pt x="540895" y="852406"/>
                </a:cubicBezTo>
                <a:cubicBezTo>
                  <a:pt x="587548" y="864813"/>
                  <a:pt x="575885" y="895831"/>
                  <a:pt x="575885" y="895831"/>
                </a:cubicBezTo>
                <a:close/>
                <a:moveTo>
                  <a:pt x="687371" y="970211"/>
                </a:moveTo>
                <a:cubicBezTo>
                  <a:pt x="669302" y="979858"/>
                  <a:pt x="629388" y="993889"/>
                  <a:pt x="599184" y="951794"/>
                </a:cubicBezTo>
                <a:cubicBezTo>
                  <a:pt x="622197" y="964267"/>
                  <a:pt x="622197" y="964267"/>
                  <a:pt x="622197" y="964267"/>
                </a:cubicBezTo>
                <a:cubicBezTo>
                  <a:pt x="622197" y="964267"/>
                  <a:pt x="604937" y="933085"/>
                  <a:pt x="610690" y="908140"/>
                </a:cubicBezTo>
                <a:cubicBezTo>
                  <a:pt x="616444" y="883195"/>
                  <a:pt x="547405" y="876959"/>
                  <a:pt x="610690" y="814596"/>
                </a:cubicBezTo>
                <a:cubicBezTo>
                  <a:pt x="610690" y="814596"/>
                  <a:pt x="587677" y="852014"/>
                  <a:pt x="593430" y="864486"/>
                </a:cubicBezTo>
                <a:cubicBezTo>
                  <a:pt x="593430" y="864486"/>
                  <a:pt x="604937" y="889432"/>
                  <a:pt x="616443" y="895668"/>
                </a:cubicBezTo>
                <a:cubicBezTo>
                  <a:pt x="616443" y="895668"/>
                  <a:pt x="604937" y="939322"/>
                  <a:pt x="627950" y="964267"/>
                </a:cubicBezTo>
                <a:cubicBezTo>
                  <a:pt x="627950" y="964267"/>
                  <a:pt x="650964" y="982976"/>
                  <a:pt x="679729" y="958031"/>
                </a:cubicBezTo>
                <a:cubicBezTo>
                  <a:pt x="679729" y="958031"/>
                  <a:pt x="696990" y="951794"/>
                  <a:pt x="696989" y="964267"/>
                </a:cubicBezTo>
                <a:cubicBezTo>
                  <a:pt x="696989" y="964267"/>
                  <a:pt x="693393" y="966996"/>
                  <a:pt x="687371" y="970211"/>
                </a:cubicBezTo>
                <a:close/>
                <a:moveTo>
                  <a:pt x="843903" y="962435"/>
                </a:moveTo>
                <a:cubicBezTo>
                  <a:pt x="827875" y="962435"/>
                  <a:pt x="833218" y="937795"/>
                  <a:pt x="833218" y="937795"/>
                </a:cubicBezTo>
                <a:cubicBezTo>
                  <a:pt x="854587" y="925475"/>
                  <a:pt x="843903" y="962435"/>
                  <a:pt x="843903" y="962435"/>
                </a:cubicBezTo>
                <a:close/>
                <a:moveTo>
                  <a:pt x="996160" y="907785"/>
                </a:moveTo>
                <a:cubicBezTo>
                  <a:pt x="932497" y="914103"/>
                  <a:pt x="932497" y="882514"/>
                  <a:pt x="932497" y="882514"/>
                </a:cubicBezTo>
                <a:cubicBezTo>
                  <a:pt x="926710" y="869879"/>
                  <a:pt x="949859" y="882514"/>
                  <a:pt x="949859" y="882514"/>
                </a:cubicBezTo>
                <a:cubicBezTo>
                  <a:pt x="938285" y="857243"/>
                  <a:pt x="967222" y="869878"/>
                  <a:pt x="967222" y="869878"/>
                </a:cubicBezTo>
                <a:cubicBezTo>
                  <a:pt x="990372" y="876196"/>
                  <a:pt x="996160" y="907785"/>
                  <a:pt x="996160" y="907785"/>
                </a:cubicBezTo>
                <a:close/>
                <a:moveTo>
                  <a:pt x="1216531" y="845871"/>
                </a:moveTo>
                <a:cubicBezTo>
                  <a:pt x="1222541" y="833787"/>
                  <a:pt x="1204511" y="815663"/>
                  <a:pt x="1204511" y="815663"/>
                </a:cubicBezTo>
                <a:cubicBezTo>
                  <a:pt x="1216531" y="821705"/>
                  <a:pt x="1228551" y="797538"/>
                  <a:pt x="1228551" y="797538"/>
                </a:cubicBezTo>
                <a:cubicBezTo>
                  <a:pt x="1252592" y="803580"/>
                  <a:pt x="1246581" y="827746"/>
                  <a:pt x="1246581" y="827746"/>
                </a:cubicBezTo>
                <a:cubicBezTo>
                  <a:pt x="1222541" y="827746"/>
                  <a:pt x="1216531" y="845871"/>
                  <a:pt x="1216531" y="845871"/>
                </a:cubicBezTo>
                <a:close/>
                <a:moveTo>
                  <a:pt x="568300" y="1123310"/>
                </a:moveTo>
                <a:cubicBezTo>
                  <a:pt x="544130" y="1132581"/>
                  <a:pt x="514834" y="1137216"/>
                  <a:pt x="494326" y="1118675"/>
                </a:cubicBezTo>
                <a:cubicBezTo>
                  <a:pt x="494326" y="1118675"/>
                  <a:pt x="429873" y="1050690"/>
                  <a:pt x="593934" y="1013608"/>
                </a:cubicBezTo>
                <a:cubicBezTo>
                  <a:pt x="593934" y="1013608"/>
                  <a:pt x="488467" y="1050690"/>
                  <a:pt x="511904" y="1100134"/>
                </a:cubicBezTo>
                <a:cubicBezTo>
                  <a:pt x="511904" y="1100134"/>
                  <a:pt x="529481" y="1131036"/>
                  <a:pt x="576356" y="1106314"/>
                </a:cubicBezTo>
                <a:cubicBezTo>
                  <a:pt x="576356" y="1106314"/>
                  <a:pt x="605653" y="1087772"/>
                  <a:pt x="611512" y="1100134"/>
                </a:cubicBezTo>
                <a:cubicBezTo>
                  <a:pt x="611512" y="1100134"/>
                  <a:pt x="592469" y="1114040"/>
                  <a:pt x="568300" y="1123310"/>
                </a:cubicBezTo>
                <a:close/>
                <a:moveTo>
                  <a:pt x="727517" y="1061939"/>
                </a:moveTo>
                <a:cubicBezTo>
                  <a:pt x="703095" y="1043568"/>
                  <a:pt x="703095" y="1043568"/>
                  <a:pt x="703095" y="1043568"/>
                </a:cubicBezTo>
                <a:cubicBezTo>
                  <a:pt x="703095" y="1043568"/>
                  <a:pt x="696990" y="1025199"/>
                  <a:pt x="709201" y="1012952"/>
                </a:cubicBezTo>
                <a:cubicBezTo>
                  <a:pt x="715306" y="982335"/>
                  <a:pt x="715306" y="982335"/>
                  <a:pt x="715306" y="982335"/>
                </a:cubicBezTo>
                <a:cubicBezTo>
                  <a:pt x="715306" y="982335"/>
                  <a:pt x="739728" y="988458"/>
                  <a:pt x="739728" y="1000705"/>
                </a:cubicBezTo>
                <a:cubicBezTo>
                  <a:pt x="739728" y="1000705"/>
                  <a:pt x="739728" y="1012952"/>
                  <a:pt x="733622" y="1031322"/>
                </a:cubicBezTo>
                <a:cubicBezTo>
                  <a:pt x="733622" y="1031322"/>
                  <a:pt x="739728" y="1061939"/>
                  <a:pt x="727517" y="1061939"/>
                </a:cubicBezTo>
                <a:close/>
                <a:moveTo>
                  <a:pt x="600159" y="1162392"/>
                </a:moveTo>
                <a:cubicBezTo>
                  <a:pt x="594149" y="1162392"/>
                  <a:pt x="540057" y="1187032"/>
                  <a:pt x="540057" y="1187032"/>
                </a:cubicBezTo>
                <a:cubicBezTo>
                  <a:pt x="534047" y="1180872"/>
                  <a:pt x="570108" y="1168552"/>
                  <a:pt x="570108" y="1168552"/>
                </a:cubicBezTo>
                <a:cubicBezTo>
                  <a:pt x="606169" y="1150072"/>
                  <a:pt x="600159" y="1162392"/>
                  <a:pt x="600159" y="1162392"/>
                </a:cubicBezTo>
                <a:close/>
                <a:moveTo>
                  <a:pt x="1198872" y="925474"/>
                </a:moveTo>
                <a:cubicBezTo>
                  <a:pt x="1170675" y="925474"/>
                  <a:pt x="1153758" y="901105"/>
                  <a:pt x="1153758" y="901105"/>
                </a:cubicBezTo>
                <a:cubicBezTo>
                  <a:pt x="1159396" y="888921"/>
                  <a:pt x="1170675" y="901106"/>
                  <a:pt x="1170675" y="901106"/>
                </a:cubicBezTo>
                <a:cubicBezTo>
                  <a:pt x="1170675" y="901106"/>
                  <a:pt x="1170675" y="901106"/>
                  <a:pt x="1170675" y="882829"/>
                </a:cubicBezTo>
                <a:cubicBezTo>
                  <a:pt x="1204510" y="907198"/>
                  <a:pt x="1198872" y="925474"/>
                  <a:pt x="1198872" y="925474"/>
                </a:cubicBezTo>
                <a:close/>
                <a:moveTo>
                  <a:pt x="564617" y="1206527"/>
                </a:moveTo>
                <a:cubicBezTo>
                  <a:pt x="552745" y="1212619"/>
                  <a:pt x="552746" y="1200435"/>
                  <a:pt x="552746" y="1200435"/>
                </a:cubicBezTo>
                <a:cubicBezTo>
                  <a:pt x="558681" y="1194342"/>
                  <a:pt x="600233" y="1169973"/>
                  <a:pt x="600233" y="1169973"/>
                </a:cubicBezTo>
                <a:cubicBezTo>
                  <a:pt x="600233" y="1169973"/>
                  <a:pt x="600233" y="1169973"/>
                  <a:pt x="606169" y="1169973"/>
                </a:cubicBezTo>
                <a:cubicBezTo>
                  <a:pt x="606169" y="1169973"/>
                  <a:pt x="606169" y="1169973"/>
                  <a:pt x="564617" y="1206527"/>
                </a:cubicBezTo>
                <a:close/>
                <a:moveTo>
                  <a:pt x="587471" y="1223992"/>
                </a:moveTo>
                <a:cubicBezTo>
                  <a:pt x="587471" y="1223992"/>
                  <a:pt x="605101" y="1198403"/>
                  <a:pt x="610977" y="1198404"/>
                </a:cubicBezTo>
                <a:cubicBezTo>
                  <a:pt x="610977" y="1198404"/>
                  <a:pt x="616854" y="1204801"/>
                  <a:pt x="587471" y="1223992"/>
                </a:cubicBezTo>
                <a:close/>
                <a:moveTo>
                  <a:pt x="587472" y="1229677"/>
                </a:moveTo>
                <a:cubicBezTo>
                  <a:pt x="563431" y="1229677"/>
                  <a:pt x="569442" y="1210913"/>
                  <a:pt x="569442" y="1210913"/>
                </a:cubicBezTo>
                <a:cubicBezTo>
                  <a:pt x="575451" y="1198403"/>
                  <a:pt x="587472" y="1229677"/>
                  <a:pt x="587472" y="1229677"/>
                </a:cubicBezTo>
                <a:close/>
                <a:moveTo>
                  <a:pt x="594149" y="1249578"/>
                </a:moveTo>
                <a:cubicBezTo>
                  <a:pt x="582129" y="1230386"/>
                  <a:pt x="606169" y="1223989"/>
                  <a:pt x="606169" y="1223989"/>
                </a:cubicBezTo>
                <a:cubicBezTo>
                  <a:pt x="600159" y="1243181"/>
                  <a:pt x="594149" y="1249578"/>
                  <a:pt x="594149" y="1249578"/>
                </a:cubicBezTo>
                <a:close/>
                <a:moveTo>
                  <a:pt x="612847" y="1251532"/>
                </a:moveTo>
                <a:cubicBezTo>
                  <a:pt x="608841" y="1253042"/>
                  <a:pt x="606169" y="1248511"/>
                  <a:pt x="606169" y="1248511"/>
                </a:cubicBezTo>
                <a:cubicBezTo>
                  <a:pt x="611512" y="1236428"/>
                  <a:pt x="627539" y="1218304"/>
                  <a:pt x="627539" y="1218304"/>
                </a:cubicBezTo>
                <a:cubicBezTo>
                  <a:pt x="622196" y="1242469"/>
                  <a:pt x="616854" y="1250022"/>
                  <a:pt x="612847" y="1251532"/>
                </a:cubicBezTo>
                <a:close/>
                <a:moveTo>
                  <a:pt x="897327" y="1150071"/>
                </a:moveTo>
                <a:cubicBezTo>
                  <a:pt x="897327" y="1150071"/>
                  <a:pt x="862603" y="1093780"/>
                  <a:pt x="897327" y="1087526"/>
                </a:cubicBezTo>
                <a:cubicBezTo>
                  <a:pt x="897327" y="1087526"/>
                  <a:pt x="926265" y="1087525"/>
                  <a:pt x="932052" y="1112544"/>
                </a:cubicBezTo>
                <a:cubicBezTo>
                  <a:pt x="932052" y="1112544"/>
                  <a:pt x="914690" y="1100035"/>
                  <a:pt x="903114" y="1112544"/>
                </a:cubicBezTo>
                <a:cubicBezTo>
                  <a:pt x="903114" y="1112544"/>
                  <a:pt x="891540" y="1125053"/>
                  <a:pt x="897327" y="1150071"/>
                </a:cubicBezTo>
                <a:close/>
                <a:moveTo>
                  <a:pt x="622865" y="1275163"/>
                </a:moveTo>
                <a:cubicBezTo>
                  <a:pt x="611512" y="1275163"/>
                  <a:pt x="617189" y="1268767"/>
                  <a:pt x="617189" y="1268767"/>
                </a:cubicBezTo>
                <a:cubicBezTo>
                  <a:pt x="622865" y="1255973"/>
                  <a:pt x="656923" y="1223989"/>
                  <a:pt x="656923" y="1223989"/>
                </a:cubicBezTo>
                <a:cubicBezTo>
                  <a:pt x="634218" y="1262370"/>
                  <a:pt x="622865" y="1275163"/>
                  <a:pt x="622865" y="1275163"/>
                </a:cubicBezTo>
                <a:close/>
                <a:moveTo>
                  <a:pt x="611512" y="1285827"/>
                </a:moveTo>
                <a:cubicBezTo>
                  <a:pt x="587471" y="1292224"/>
                  <a:pt x="587471" y="1273033"/>
                  <a:pt x="587471" y="1273033"/>
                </a:cubicBezTo>
                <a:cubicBezTo>
                  <a:pt x="593482" y="1273032"/>
                  <a:pt x="599492" y="1266636"/>
                  <a:pt x="599492" y="1266636"/>
                </a:cubicBezTo>
                <a:cubicBezTo>
                  <a:pt x="611512" y="1279430"/>
                  <a:pt x="611512" y="1285827"/>
                  <a:pt x="611512" y="1285827"/>
                </a:cubicBezTo>
                <a:close/>
                <a:moveTo>
                  <a:pt x="918697" y="1186463"/>
                </a:moveTo>
                <a:cubicBezTo>
                  <a:pt x="890649" y="1198405"/>
                  <a:pt x="862601" y="1168553"/>
                  <a:pt x="862601" y="1168553"/>
                </a:cubicBezTo>
                <a:cubicBezTo>
                  <a:pt x="862601" y="1162582"/>
                  <a:pt x="873820" y="1162582"/>
                  <a:pt x="873820" y="1162582"/>
                </a:cubicBezTo>
                <a:cubicBezTo>
                  <a:pt x="873820" y="1162582"/>
                  <a:pt x="873820" y="1162582"/>
                  <a:pt x="862602" y="1138700"/>
                </a:cubicBezTo>
                <a:cubicBezTo>
                  <a:pt x="885039" y="1150641"/>
                  <a:pt x="918697" y="1186463"/>
                  <a:pt x="918697" y="1186463"/>
                </a:cubicBezTo>
                <a:close/>
                <a:moveTo>
                  <a:pt x="711013" y="1319113"/>
                </a:moveTo>
                <a:cubicBezTo>
                  <a:pt x="709455" y="1317986"/>
                  <a:pt x="707507" y="1315173"/>
                  <a:pt x="705170" y="1309265"/>
                </a:cubicBezTo>
                <a:lnTo>
                  <a:pt x="697018" y="1280953"/>
                </a:lnTo>
                <a:lnTo>
                  <a:pt x="690189" y="1296962"/>
                </a:lnTo>
                <a:cubicBezTo>
                  <a:pt x="680718" y="1312124"/>
                  <a:pt x="669062" y="1322738"/>
                  <a:pt x="669062" y="1322738"/>
                </a:cubicBezTo>
                <a:cubicBezTo>
                  <a:pt x="651577" y="1334869"/>
                  <a:pt x="657406" y="1322739"/>
                  <a:pt x="657406" y="1322739"/>
                </a:cubicBezTo>
                <a:cubicBezTo>
                  <a:pt x="704030" y="1292413"/>
                  <a:pt x="698202" y="1243892"/>
                  <a:pt x="698202" y="1243892"/>
                </a:cubicBezTo>
                <a:cubicBezTo>
                  <a:pt x="702572" y="1252990"/>
                  <a:pt x="702936" y="1262466"/>
                  <a:pt x="701024" y="1271564"/>
                </a:cubicBezTo>
                <a:lnTo>
                  <a:pt x="697041" y="1280900"/>
                </a:lnTo>
                <a:lnTo>
                  <a:pt x="706338" y="1289853"/>
                </a:lnTo>
                <a:cubicBezTo>
                  <a:pt x="711013" y="1295855"/>
                  <a:pt x="715688" y="1304857"/>
                  <a:pt x="715688" y="1316862"/>
                </a:cubicBezTo>
                <a:cubicBezTo>
                  <a:pt x="715688" y="1316862"/>
                  <a:pt x="714130" y="1321363"/>
                  <a:pt x="711013" y="1319113"/>
                </a:cubicBezTo>
                <a:close/>
                <a:moveTo>
                  <a:pt x="821775" y="1308592"/>
                </a:moveTo>
                <a:cubicBezTo>
                  <a:pt x="814398" y="1313818"/>
                  <a:pt x="804564" y="1317302"/>
                  <a:pt x="791450" y="1317302"/>
                </a:cubicBezTo>
                <a:cubicBezTo>
                  <a:pt x="791450" y="1317302"/>
                  <a:pt x="733170" y="1317303"/>
                  <a:pt x="715686" y="1261559"/>
                </a:cubicBezTo>
                <a:cubicBezTo>
                  <a:pt x="715686" y="1261559"/>
                  <a:pt x="715686" y="1242977"/>
                  <a:pt x="721514" y="1255365"/>
                </a:cubicBezTo>
                <a:cubicBezTo>
                  <a:pt x="721514" y="1255365"/>
                  <a:pt x="744827" y="1323496"/>
                  <a:pt x="814762" y="1298721"/>
                </a:cubicBezTo>
                <a:cubicBezTo>
                  <a:pt x="814762" y="1298721"/>
                  <a:pt x="838074" y="1286333"/>
                  <a:pt x="826418" y="1236784"/>
                </a:cubicBezTo>
                <a:cubicBezTo>
                  <a:pt x="817677" y="1212008"/>
                  <a:pt x="807477" y="1194976"/>
                  <a:pt x="797278" y="1182588"/>
                </a:cubicBezTo>
                <a:lnTo>
                  <a:pt x="769220" y="1157241"/>
                </a:lnTo>
                <a:lnTo>
                  <a:pt x="769261" y="1158615"/>
                </a:lnTo>
                <a:cubicBezTo>
                  <a:pt x="768442" y="1163372"/>
                  <a:pt x="766804" y="1166146"/>
                  <a:pt x="764982" y="1167732"/>
                </a:cubicBezTo>
                <a:cubicBezTo>
                  <a:pt x="761340" y="1170903"/>
                  <a:pt x="756969" y="1169317"/>
                  <a:pt x="756969" y="1169317"/>
                </a:cubicBezTo>
                <a:lnTo>
                  <a:pt x="755647" y="1166923"/>
                </a:lnTo>
                <a:lnTo>
                  <a:pt x="758032" y="1185632"/>
                </a:lnTo>
                <a:cubicBezTo>
                  <a:pt x="757757" y="1193181"/>
                  <a:pt x="755927" y="1200536"/>
                  <a:pt x="751532" y="1206730"/>
                </a:cubicBezTo>
                <a:cubicBezTo>
                  <a:pt x="751532" y="1206730"/>
                  <a:pt x="698797" y="1243892"/>
                  <a:pt x="646064" y="1212924"/>
                </a:cubicBezTo>
                <a:cubicBezTo>
                  <a:pt x="646064" y="1212924"/>
                  <a:pt x="613105" y="1192020"/>
                  <a:pt x="604042" y="1158051"/>
                </a:cubicBezTo>
                <a:lnTo>
                  <a:pt x="604364" y="1145919"/>
                </a:lnTo>
                <a:lnTo>
                  <a:pt x="588740" y="1149272"/>
                </a:lnTo>
                <a:cubicBezTo>
                  <a:pt x="562295" y="1158067"/>
                  <a:pt x="529240" y="1175659"/>
                  <a:pt x="529240" y="1175659"/>
                </a:cubicBezTo>
                <a:cubicBezTo>
                  <a:pt x="523363" y="1169404"/>
                  <a:pt x="529240" y="1163149"/>
                  <a:pt x="529240" y="1163149"/>
                </a:cubicBezTo>
                <a:cubicBezTo>
                  <a:pt x="542461" y="1149076"/>
                  <a:pt x="582129" y="1145558"/>
                  <a:pt x="601137" y="1144678"/>
                </a:cubicBezTo>
                <a:lnTo>
                  <a:pt x="604398" y="1144586"/>
                </a:lnTo>
                <a:lnTo>
                  <a:pt x="605049" y="1120017"/>
                </a:lnTo>
                <a:cubicBezTo>
                  <a:pt x="605049" y="1120017"/>
                  <a:pt x="622627" y="1070467"/>
                  <a:pt x="657782" y="1076661"/>
                </a:cubicBezTo>
                <a:cubicBezTo>
                  <a:pt x="657782" y="1076661"/>
                  <a:pt x="681220" y="1082854"/>
                  <a:pt x="663642" y="1089048"/>
                </a:cubicBezTo>
                <a:cubicBezTo>
                  <a:pt x="663642" y="1089048"/>
                  <a:pt x="622627" y="1095242"/>
                  <a:pt x="622626" y="1132405"/>
                </a:cubicBezTo>
                <a:cubicBezTo>
                  <a:pt x="622626" y="1132405"/>
                  <a:pt x="616767" y="1181955"/>
                  <a:pt x="675360" y="1206730"/>
                </a:cubicBezTo>
                <a:cubicBezTo>
                  <a:pt x="675360" y="1206730"/>
                  <a:pt x="751532" y="1225311"/>
                  <a:pt x="745673" y="1169567"/>
                </a:cubicBezTo>
                <a:cubicBezTo>
                  <a:pt x="745673" y="1169567"/>
                  <a:pt x="745672" y="1164922"/>
                  <a:pt x="744208" y="1158728"/>
                </a:cubicBezTo>
                <a:lnTo>
                  <a:pt x="735100" y="1140848"/>
                </a:lnTo>
                <a:lnTo>
                  <a:pt x="731471" y="1137606"/>
                </a:lnTo>
                <a:lnTo>
                  <a:pt x="726099" y="1134193"/>
                </a:lnTo>
                <a:lnTo>
                  <a:pt x="713487" y="1137279"/>
                </a:lnTo>
                <a:cubicBezTo>
                  <a:pt x="701545" y="1139648"/>
                  <a:pt x="686618" y="1141227"/>
                  <a:pt x="674677" y="1138068"/>
                </a:cubicBezTo>
                <a:cubicBezTo>
                  <a:pt x="674677" y="1138068"/>
                  <a:pt x="632882" y="1119115"/>
                  <a:pt x="656765" y="1106479"/>
                </a:cubicBezTo>
                <a:cubicBezTo>
                  <a:pt x="686619" y="1087526"/>
                  <a:pt x="686619" y="1087526"/>
                  <a:pt x="686619" y="1087526"/>
                </a:cubicBezTo>
                <a:cubicBezTo>
                  <a:pt x="686619" y="1093844"/>
                  <a:pt x="686619" y="1093844"/>
                  <a:pt x="686619" y="1093844"/>
                </a:cubicBezTo>
                <a:cubicBezTo>
                  <a:pt x="686619" y="1093844"/>
                  <a:pt x="692590" y="1087526"/>
                  <a:pt x="698560" y="1087526"/>
                </a:cubicBezTo>
                <a:cubicBezTo>
                  <a:pt x="698560" y="1087526"/>
                  <a:pt x="680648" y="1106480"/>
                  <a:pt x="692590" y="1125433"/>
                </a:cubicBezTo>
                <a:cubicBezTo>
                  <a:pt x="692590" y="1125433"/>
                  <a:pt x="697068" y="1127012"/>
                  <a:pt x="703039" y="1127802"/>
                </a:cubicBezTo>
                <a:lnTo>
                  <a:pt x="713434" y="1126533"/>
                </a:lnTo>
                <a:lnTo>
                  <a:pt x="710345" y="1124922"/>
                </a:lnTo>
                <a:cubicBezTo>
                  <a:pt x="710345" y="1093212"/>
                  <a:pt x="733656" y="1105896"/>
                  <a:pt x="733656" y="1105896"/>
                </a:cubicBezTo>
                <a:cubicBezTo>
                  <a:pt x="768624" y="1105896"/>
                  <a:pt x="768624" y="1137607"/>
                  <a:pt x="768624" y="1137607"/>
                </a:cubicBezTo>
                <a:lnTo>
                  <a:pt x="769023" y="1150771"/>
                </a:lnTo>
                <a:lnTo>
                  <a:pt x="779157" y="1158781"/>
                </a:lnTo>
                <a:cubicBezTo>
                  <a:pt x="799100" y="1175620"/>
                  <a:pt x="839531" y="1215106"/>
                  <a:pt x="843903" y="1261558"/>
                </a:cubicBezTo>
                <a:cubicBezTo>
                  <a:pt x="843903" y="1261558"/>
                  <a:pt x="843903" y="1292914"/>
                  <a:pt x="821775" y="1308592"/>
                </a:cubicBezTo>
                <a:close/>
                <a:moveTo>
                  <a:pt x="942244" y="1413686"/>
                </a:moveTo>
                <a:cubicBezTo>
                  <a:pt x="939327" y="1413686"/>
                  <a:pt x="936410" y="1410582"/>
                  <a:pt x="936410" y="1410582"/>
                </a:cubicBezTo>
                <a:cubicBezTo>
                  <a:pt x="918906" y="1391953"/>
                  <a:pt x="918907" y="1360904"/>
                  <a:pt x="918907" y="1360904"/>
                </a:cubicBezTo>
                <a:cubicBezTo>
                  <a:pt x="918907" y="1360904"/>
                  <a:pt x="918907" y="1360904"/>
                  <a:pt x="854728" y="1249128"/>
                </a:cubicBezTo>
                <a:lnTo>
                  <a:pt x="820077" y="1187380"/>
                </a:lnTo>
                <a:lnTo>
                  <a:pt x="817067" y="1187837"/>
                </a:lnTo>
                <a:cubicBezTo>
                  <a:pt x="814813" y="1186981"/>
                  <a:pt x="812184" y="1184696"/>
                  <a:pt x="809178" y="1180127"/>
                </a:cubicBezTo>
                <a:lnTo>
                  <a:pt x="811263" y="1171676"/>
                </a:lnTo>
                <a:lnTo>
                  <a:pt x="802674" y="1156371"/>
                </a:lnTo>
                <a:lnTo>
                  <a:pt x="781681" y="1107165"/>
                </a:lnTo>
                <a:lnTo>
                  <a:pt x="771342" y="1109612"/>
                </a:lnTo>
                <a:cubicBezTo>
                  <a:pt x="761097" y="1107853"/>
                  <a:pt x="761097" y="1093780"/>
                  <a:pt x="761097" y="1093780"/>
                </a:cubicBezTo>
                <a:lnTo>
                  <a:pt x="771034" y="1082208"/>
                </a:lnTo>
                <a:lnTo>
                  <a:pt x="762107" y="1061284"/>
                </a:lnTo>
                <a:cubicBezTo>
                  <a:pt x="739498" y="1002291"/>
                  <a:pt x="726371" y="957271"/>
                  <a:pt x="726371" y="957271"/>
                </a:cubicBezTo>
                <a:lnTo>
                  <a:pt x="738040" y="951061"/>
                </a:lnTo>
                <a:cubicBezTo>
                  <a:pt x="739498" y="960375"/>
                  <a:pt x="745697" y="979781"/>
                  <a:pt x="754175" y="1003650"/>
                </a:cubicBezTo>
                <a:lnTo>
                  <a:pt x="781065" y="1075241"/>
                </a:lnTo>
                <a:lnTo>
                  <a:pt x="792211" y="1073453"/>
                </a:lnTo>
                <a:cubicBezTo>
                  <a:pt x="802076" y="1075017"/>
                  <a:pt x="809664" y="1081271"/>
                  <a:pt x="809664" y="1081271"/>
                </a:cubicBezTo>
                <a:cubicBezTo>
                  <a:pt x="827877" y="1118799"/>
                  <a:pt x="809664" y="1112544"/>
                  <a:pt x="809664" y="1112544"/>
                </a:cubicBezTo>
                <a:cubicBezTo>
                  <a:pt x="803594" y="1103163"/>
                  <a:pt x="797523" y="1101599"/>
                  <a:pt x="792970" y="1102381"/>
                </a:cubicBezTo>
                <a:lnTo>
                  <a:pt x="791888" y="1102937"/>
                </a:lnTo>
                <a:lnTo>
                  <a:pt x="812702" y="1155400"/>
                </a:lnTo>
                <a:lnTo>
                  <a:pt x="815981" y="1163486"/>
                </a:lnTo>
                <a:lnTo>
                  <a:pt x="819321" y="1159566"/>
                </a:lnTo>
                <a:cubicBezTo>
                  <a:pt x="822702" y="1157281"/>
                  <a:pt x="827209" y="1155758"/>
                  <a:pt x="833220" y="1155758"/>
                </a:cubicBezTo>
                <a:cubicBezTo>
                  <a:pt x="833220" y="1155758"/>
                  <a:pt x="821199" y="1174035"/>
                  <a:pt x="827210" y="1180127"/>
                </a:cubicBezTo>
                <a:lnTo>
                  <a:pt x="824450" y="1184324"/>
                </a:lnTo>
                <a:lnTo>
                  <a:pt x="825556" y="1187031"/>
                </a:lnTo>
                <a:cubicBezTo>
                  <a:pt x="829931" y="1194793"/>
                  <a:pt x="837954" y="1208377"/>
                  <a:pt x="847526" y="1224386"/>
                </a:cubicBezTo>
                <a:lnTo>
                  <a:pt x="854148" y="1235379"/>
                </a:lnTo>
                <a:lnTo>
                  <a:pt x="852881" y="1232343"/>
                </a:lnTo>
                <a:cubicBezTo>
                  <a:pt x="849244" y="1218407"/>
                  <a:pt x="849244" y="1206020"/>
                  <a:pt x="849244" y="1206020"/>
                </a:cubicBezTo>
                <a:cubicBezTo>
                  <a:pt x="855063" y="1218408"/>
                  <a:pt x="866703" y="1230794"/>
                  <a:pt x="866703" y="1230794"/>
                </a:cubicBezTo>
                <a:cubicBezTo>
                  <a:pt x="901619" y="1274151"/>
                  <a:pt x="953993" y="1243182"/>
                  <a:pt x="953993" y="1243182"/>
                </a:cubicBezTo>
                <a:cubicBezTo>
                  <a:pt x="994728" y="1181245"/>
                  <a:pt x="953993" y="1156470"/>
                  <a:pt x="953993" y="1156470"/>
                </a:cubicBezTo>
                <a:cubicBezTo>
                  <a:pt x="924896" y="1150276"/>
                  <a:pt x="924895" y="1144082"/>
                  <a:pt x="924895" y="1144082"/>
                </a:cubicBezTo>
                <a:cubicBezTo>
                  <a:pt x="913257" y="1113113"/>
                  <a:pt x="942354" y="1131695"/>
                  <a:pt x="942354" y="1131695"/>
                </a:cubicBezTo>
                <a:cubicBezTo>
                  <a:pt x="1012186" y="1162664"/>
                  <a:pt x="977270" y="1230795"/>
                  <a:pt x="977270" y="1230795"/>
                </a:cubicBezTo>
                <a:cubicBezTo>
                  <a:pt x="959812" y="1286538"/>
                  <a:pt x="878341" y="1267957"/>
                  <a:pt x="878341" y="1267957"/>
                </a:cubicBezTo>
                <a:lnTo>
                  <a:pt x="868542" y="1259275"/>
                </a:lnTo>
                <a:lnTo>
                  <a:pt x="878795" y="1276296"/>
                </a:lnTo>
                <a:cubicBezTo>
                  <a:pt x="899944" y="1311226"/>
                  <a:pt x="918907" y="1342274"/>
                  <a:pt x="918907" y="1342274"/>
                </a:cubicBezTo>
                <a:cubicBezTo>
                  <a:pt x="942245" y="1373323"/>
                  <a:pt x="948078" y="1398163"/>
                  <a:pt x="948078" y="1398163"/>
                </a:cubicBezTo>
                <a:cubicBezTo>
                  <a:pt x="948078" y="1410582"/>
                  <a:pt x="945161" y="1413687"/>
                  <a:pt x="942244" y="1413686"/>
                </a:cubicBezTo>
                <a:close/>
                <a:moveTo>
                  <a:pt x="1210855" y="1368273"/>
                </a:moveTo>
                <a:cubicBezTo>
                  <a:pt x="1199503" y="1374670"/>
                  <a:pt x="1193826" y="1349083"/>
                  <a:pt x="1193826" y="1349083"/>
                </a:cubicBezTo>
                <a:cubicBezTo>
                  <a:pt x="1193826" y="1323496"/>
                  <a:pt x="1199503" y="1329893"/>
                  <a:pt x="1199503" y="1329893"/>
                </a:cubicBezTo>
                <a:cubicBezTo>
                  <a:pt x="1233561" y="1323496"/>
                  <a:pt x="1239237" y="1342686"/>
                  <a:pt x="1239237" y="1342686"/>
                </a:cubicBezTo>
                <a:cubicBezTo>
                  <a:pt x="1222208" y="1342686"/>
                  <a:pt x="1210855" y="1368273"/>
                  <a:pt x="1210855" y="1368273"/>
                </a:cubicBezTo>
                <a:close/>
                <a:moveTo>
                  <a:pt x="1298892" y="1366142"/>
                </a:moveTo>
                <a:cubicBezTo>
                  <a:pt x="1287317" y="1336290"/>
                  <a:pt x="1269954" y="1354201"/>
                  <a:pt x="1269954" y="1354201"/>
                </a:cubicBezTo>
                <a:cubicBezTo>
                  <a:pt x="1269954" y="1336290"/>
                  <a:pt x="1252592" y="1330319"/>
                  <a:pt x="1252592" y="1330319"/>
                </a:cubicBezTo>
                <a:cubicBezTo>
                  <a:pt x="1269954" y="1306437"/>
                  <a:pt x="1287316" y="1324349"/>
                  <a:pt x="1287316" y="1324349"/>
                </a:cubicBezTo>
                <a:cubicBezTo>
                  <a:pt x="1287316" y="1324349"/>
                  <a:pt x="1287316" y="1324349"/>
                  <a:pt x="1293104" y="1318379"/>
                </a:cubicBezTo>
                <a:cubicBezTo>
                  <a:pt x="1322042" y="1336290"/>
                  <a:pt x="1298892" y="1366142"/>
                  <a:pt x="1298892" y="1366142"/>
                </a:cubicBezTo>
                <a:close/>
                <a:moveTo>
                  <a:pt x="1219783" y="1421172"/>
                </a:moveTo>
                <a:cubicBezTo>
                  <a:pt x="1210416" y="1426609"/>
                  <a:pt x="1196005" y="1431268"/>
                  <a:pt x="1175831" y="1428162"/>
                </a:cubicBezTo>
                <a:cubicBezTo>
                  <a:pt x="1175831" y="1428162"/>
                  <a:pt x="1129719" y="1428162"/>
                  <a:pt x="1147011" y="1359824"/>
                </a:cubicBezTo>
                <a:cubicBezTo>
                  <a:pt x="1147011" y="1359824"/>
                  <a:pt x="1152776" y="1279061"/>
                  <a:pt x="1210417" y="1266635"/>
                </a:cubicBezTo>
                <a:cubicBezTo>
                  <a:pt x="1210417" y="1266635"/>
                  <a:pt x="1221945" y="1279060"/>
                  <a:pt x="1204652" y="1291485"/>
                </a:cubicBezTo>
                <a:cubicBezTo>
                  <a:pt x="1204652" y="1291485"/>
                  <a:pt x="1164303" y="1291486"/>
                  <a:pt x="1152776" y="1372249"/>
                </a:cubicBezTo>
                <a:cubicBezTo>
                  <a:pt x="1152776" y="1372249"/>
                  <a:pt x="1152776" y="1428162"/>
                  <a:pt x="1204652" y="1403312"/>
                </a:cubicBezTo>
                <a:cubicBezTo>
                  <a:pt x="1204652" y="1403312"/>
                  <a:pt x="1239237" y="1366036"/>
                  <a:pt x="1233473" y="1409524"/>
                </a:cubicBezTo>
                <a:cubicBezTo>
                  <a:pt x="1233473" y="1409524"/>
                  <a:pt x="1229150" y="1415737"/>
                  <a:pt x="1219783" y="1421172"/>
                </a:cubicBezTo>
                <a:close/>
                <a:moveTo>
                  <a:pt x="1281529" y="1585054"/>
                </a:moveTo>
                <a:cubicBezTo>
                  <a:pt x="1281529" y="1585054"/>
                  <a:pt x="1258378" y="1572602"/>
                  <a:pt x="1246803" y="1541472"/>
                </a:cubicBezTo>
                <a:cubicBezTo>
                  <a:pt x="1252591" y="1491666"/>
                  <a:pt x="1252591" y="1491666"/>
                  <a:pt x="1252591" y="1491666"/>
                </a:cubicBezTo>
                <a:cubicBezTo>
                  <a:pt x="1252591" y="1491666"/>
                  <a:pt x="1241016" y="1323568"/>
                  <a:pt x="1235228" y="1298664"/>
                </a:cubicBezTo>
                <a:cubicBezTo>
                  <a:pt x="1235228" y="1298664"/>
                  <a:pt x="1217866" y="1298664"/>
                  <a:pt x="1241016" y="1261310"/>
                </a:cubicBezTo>
                <a:cubicBezTo>
                  <a:pt x="1241016" y="1261310"/>
                  <a:pt x="1241015" y="1111889"/>
                  <a:pt x="1246803" y="1093212"/>
                </a:cubicBezTo>
                <a:cubicBezTo>
                  <a:pt x="1269953" y="1136792"/>
                  <a:pt x="1269953" y="1136792"/>
                  <a:pt x="1269953" y="1136792"/>
                </a:cubicBezTo>
                <a:cubicBezTo>
                  <a:pt x="1269953" y="1136792"/>
                  <a:pt x="1269954" y="1149244"/>
                  <a:pt x="1264166" y="1174148"/>
                </a:cubicBezTo>
                <a:cubicBezTo>
                  <a:pt x="1264166" y="1174148"/>
                  <a:pt x="1246803" y="1323568"/>
                  <a:pt x="1252591" y="1348472"/>
                </a:cubicBezTo>
                <a:cubicBezTo>
                  <a:pt x="1258378" y="1491666"/>
                  <a:pt x="1258378" y="1491666"/>
                  <a:pt x="1258378" y="1491666"/>
                </a:cubicBezTo>
                <a:cubicBezTo>
                  <a:pt x="1275741" y="1535247"/>
                  <a:pt x="1275741" y="1535247"/>
                  <a:pt x="1275741" y="1535247"/>
                </a:cubicBezTo>
                <a:cubicBezTo>
                  <a:pt x="1275741" y="1535247"/>
                  <a:pt x="1287316" y="1572602"/>
                  <a:pt x="1281529" y="1585054"/>
                </a:cubicBezTo>
                <a:close/>
                <a:moveTo>
                  <a:pt x="1718246" y="1499190"/>
                </a:moveTo>
                <a:cubicBezTo>
                  <a:pt x="1709063" y="1500080"/>
                  <a:pt x="1695707" y="1485864"/>
                  <a:pt x="1695707" y="1485864"/>
                </a:cubicBezTo>
                <a:cubicBezTo>
                  <a:pt x="1671963" y="1466911"/>
                  <a:pt x="1713515" y="1454275"/>
                  <a:pt x="1713515" y="1454275"/>
                </a:cubicBezTo>
                <a:lnTo>
                  <a:pt x="1713515" y="1479546"/>
                </a:lnTo>
                <a:cubicBezTo>
                  <a:pt x="1713515" y="1479546"/>
                  <a:pt x="1713515" y="1479546"/>
                  <a:pt x="1725387" y="1492182"/>
                </a:cubicBezTo>
                <a:cubicBezTo>
                  <a:pt x="1723903" y="1496920"/>
                  <a:pt x="1721306" y="1498895"/>
                  <a:pt x="1718246" y="1499190"/>
                </a:cubicBezTo>
                <a:close/>
                <a:moveTo>
                  <a:pt x="1636571" y="1590740"/>
                </a:moveTo>
                <a:cubicBezTo>
                  <a:pt x="1636571" y="1590740"/>
                  <a:pt x="1636571" y="1590740"/>
                  <a:pt x="1618541" y="1572615"/>
                </a:cubicBezTo>
                <a:cubicBezTo>
                  <a:pt x="1630561" y="1542407"/>
                  <a:pt x="1648591" y="1548449"/>
                  <a:pt x="1648591" y="1548449"/>
                </a:cubicBezTo>
                <a:cubicBezTo>
                  <a:pt x="1666621" y="1566573"/>
                  <a:pt x="1636571" y="1590740"/>
                  <a:pt x="1636571" y="1590740"/>
                </a:cubicBezTo>
                <a:close/>
                <a:moveTo>
                  <a:pt x="1666410" y="1645822"/>
                </a:moveTo>
                <a:cubicBezTo>
                  <a:pt x="1663224" y="1647204"/>
                  <a:pt x="1661038" y="1647599"/>
                  <a:pt x="1661038" y="1647599"/>
                </a:cubicBezTo>
                <a:cubicBezTo>
                  <a:pt x="1655209" y="1641281"/>
                  <a:pt x="1661037" y="1616010"/>
                  <a:pt x="1661037" y="1616010"/>
                </a:cubicBezTo>
                <a:cubicBezTo>
                  <a:pt x="1661037" y="1616010"/>
                  <a:pt x="1661037" y="1616010"/>
                  <a:pt x="1631897" y="1603375"/>
                </a:cubicBezTo>
                <a:cubicBezTo>
                  <a:pt x="1643553" y="1609693"/>
                  <a:pt x="1690178" y="1590739"/>
                  <a:pt x="1690178" y="1590739"/>
                </a:cubicBezTo>
                <a:cubicBezTo>
                  <a:pt x="1694549" y="1628646"/>
                  <a:pt x="1675972" y="1641676"/>
                  <a:pt x="1666410" y="1645822"/>
                </a:cubicBezTo>
                <a:close/>
                <a:moveTo>
                  <a:pt x="1687347" y="1716679"/>
                </a:moveTo>
                <a:cubicBezTo>
                  <a:pt x="1680215" y="1723960"/>
                  <a:pt x="1671073" y="1728231"/>
                  <a:pt x="1659371" y="1726677"/>
                </a:cubicBezTo>
                <a:cubicBezTo>
                  <a:pt x="1659371" y="1726677"/>
                  <a:pt x="1612562" y="1720465"/>
                  <a:pt x="1600860" y="1645915"/>
                </a:cubicBezTo>
                <a:cubicBezTo>
                  <a:pt x="1600860" y="1645915"/>
                  <a:pt x="1589158" y="1590001"/>
                  <a:pt x="1595009" y="1577576"/>
                </a:cubicBezTo>
                <a:cubicBezTo>
                  <a:pt x="1595009" y="1577576"/>
                  <a:pt x="1600860" y="1565151"/>
                  <a:pt x="1606711" y="1577576"/>
                </a:cubicBezTo>
                <a:cubicBezTo>
                  <a:pt x="1606711" y="1577576"/>
                  <a:pt x="1595009" y="1577576"/>
                  <a:pt x="1600860" y="1614851"/>
                </a:cubicBezTo>
                <a:cubicBezTo>
                  <a:pt x="1600860" y="1614851"/>
                  <a:pt x="1606711" y="1701828"/>
                  <a:pt x="1653520" y="1720465"/>
                </a:cubicBezTo>
                <a:cubicBezTo>
                  <a:pt x="1653520" y="1720465"/>
                  <a:pt x="1688628" y="1732890"/>
                  <a:pt x="1706181" y="1652127"/>
                </a:cubicBezTo>
                <a:cubicBezTo>
                  <a:pt x="1712032" y="1645914"/>
                  <a:pt x="1712032" y="1645914"/>
                  <a:pt x="1712032" y="1645914"/>
                </a:cubicBezTo>
                <a:cubicBezTo>
                  <a:pt x="1712032" y="1645914"/>
                  <a:pt x="1708741" y="1694838"/>
                  <a:pt x="1687347" y="1716679"/>
                </a:cubicBezTo>
                <a:close/>
                <a:moveTo>
                  <a:pt x="1882986" y="1883568"/>
                </a:moveTo>
                <a:cubicBezTo>
                  <a:pt x="1882986" y="1883568"/>
                  <a:pt x="1871315" y="1883568"/>
                  <a:pt x="1853808" y="1858712"/>
                </a:cubicBezTo>
                <a:cubicBezTo>
                  <a:pt x="1853808" y="1858712"/>
                  <a:pt x="1830467" y="1846283"/>
                  <a:pt x="1818796" y="1827640"/>
                </a:cubicBezTo>
                <a:cubicBezTo>
                  <a:pt x="1818796" y="1827640"/>
                  <a:pt x="1760441" y="1703356"/>
                  <a:pt x="1742934" y="1666070"/>
                </a:cubicBezTo>
                <a:cubicBezTo>
                  <a:pt x="1742934" y="1666070"/>
                  <a:pt x="1742205" y="1665682"/>
                  <a:pt x="1740837" y="1664128"/>
                </a:cubicBezTo>
                <a:lnTo>
                  <a:pt x="1735526" y="1656122"/>
                </a:lnTo>
                <a:lnTo>
                  <a:pt x="1725630" y="1646048"/>
                </a:lnTo>
                <a:cubicBezTo>
                  <a:pt x="1715431" y="1636744"/>
                  <a:pt x="1702318" y="1627439"/>
                  <a:pt x="1690663" y="1627439"/>
                </a:cubicBezTo>
                <a:cubicBezTo>
                  <a:pt x="1690663" y="1627439"/>
                  <a:pt x="1700497" y="1609994"/>
                  <a:pt x="1712791" y="1611738"/>
                </a:cubicBezTo>
                <a:lnTo>
                  <a:pt x="1720031" y="1617094"/>
                </a:lnTo>
                <a:lnTo>
                  <a:pt x="1713758" y="1597714"/>
                </a:lnTo>
                <a:cubicBezTo>
                  <a:pt x="1713758" y="1597714"/>
                  <a:pt x="1690415" y="1529357"/>
                  <a:pt x="1667074" y="1498286"/>
                </a:cubicBezTo>
                <a:cubicBezTo>
                  <a:pt x="1667074" y="1498286"/>
                  <a:pt x="1643732" y="1473429"/>
                  <a:pt x="1649567" y="1448572"/>
                </a:cubicBezTo>
                <a:cubicBezTo>
                  <a:pt x="1649567" y="1448572"/>
                  <a:pt x="1667074" y="1429929"/>
                  <a:pt x="1626226" y="1405072"/>
                </a:cubicBezTo>
                <a:cubicBezTo>
                  <a:pt x="1626226" y="1405072"/>
                  <a:pt x="1567870" y="1386430"/>
                  <a:pt x="1550364" y="1361573"/>
                </a:cubicBezTo>
                <a:cubicBezTo>
                  <a:pt x="1550364" y="1361573"/>
                  <a:pt x="1480339" y="1311858"/>
                  <a:pt x="1456997" y="1287002"/>
                </a:cubicBezTo>
                <a:cubicBezTo>
                  <a:pt x="1456997" y="1287002"/>
                  <a:pt x="1375301" y="1193788"/>
                  <a:pt x="1346123" y="1168932"/>
                </a:cubicBezTo>
                <a:cubicBezTo>
                  <a:pt x="1346123" y="1168932"/>
                  <a:pt x="1223578" y="1038433"/>
                  <a:pt x="1182730" y="1013576"/>
                </a:cubicBezTo>
                <a:cubicBezTo>
                  <a:pt x="1182730" y="1013576"/>
                  <a:pt x="1153553" y="976290"/>
                  <a:pt x="1147718" y="957647"/>
                </a:cubicBezTo>
                <a:cubicBezTo>
                  <a:pt x="1147718" y="957647"/>
                  <a:pt x="1147717" y="932791"/>
                  <a:pt x="1124375" y="926576"/>
                </a:cubicBezTo>
                <a:cubicBezTo>
                  <a:pt x="1124375" y="926576"/>
                  <a:pt x="1083527" y="864434"/>
                  <a:pt x="1042679" y="852005"/>
                </a:cubicBezTo>
                <a:cubicBezTo>
                  <a:pt x="1042679" y="852005"/>
                  <a:pt x="978488" y="839577"/>
                  <a:pt x="925970" y="858219"/>
                </a:cubicBezTo>
                <a:cubicBezTo>
                  <a:pt x="925970" y="858219"/>
                  <a:pt x="861779" y="864434"/>
                  <a:pt x="850109" y="864434"/>
                </a:cubicBezTo>
                <a:cubicBezTo>
                  <a:pt x="850109" y="864434"/>
                  <a:pt x="803425" y="876862"/>
                  <a:pt x="785918" y="858220"/>
                </a:cubicBezTo>
                <a:cubicBezTo>
                  <a:pt x="785918" y="858220"/>
                  <a:pt x="784459" y="856667"/>
                  <a:pt x="780812" y="855113"/>
                </a:cubicBezTo>
                <a:lnTo>
                  <a:pt x="774935" y="854112"/>
                </a:lnTo>
                <a:lnTo>
                  <a:pt x="777225" y="858593"/>
                </a:lnTo>
                <a:cubicBezTo>
                  <a:pt x="777944" y="864066"/>
                  <a:pt x="776506" y="873448"/>
                  <a:pt x="767877" y="889085"/>
                </a:cubicBezTo>
                <a:cubicBezTo>
                  <a:pt x="750617" y="907849"/>
                  <a:pt x="750617" y="907849"/>
                  <a:pt x="750617" y="907849"/>
                </a:cubicBezTo>
                <a:cubicBezTo>
                  <a:pt x="750617" y="907849"/>
                  <a:pt x="744864" y="920358"/>
                  <a:pt x="773630" y="926612"/>
                </a:cubicBezTo>
                <a:cubicBezTo>
                  <a:pt x="773630" y="926612"/>
                  <a:pt x="785137" y="939122"/>
                  <a:pt x="767877" y="939122"/>
                </a:cubicBezTo>
                <a:cubicBezTo>
                  <a:pt x="767877" y="939122"/>
                  <a:pt x="762123" y="945377"/>
                  <a:pt x="750616" y="945377"/>
                </a:cubicBezTo>
                <a:cubicBezTo>
                  <a:pt x="750616" y="945377"/>
                  <a:pt x="744863" y="942249"/>
                  <a:pt x="736953" y="938340"/>
                </a:cubicBezTo>
                <a:lnTo>
                  <a:pt x="732962" y="936581"/>
                </a:lnTo>
                <a:lnTo>
                  <a:pt x="732527" y="938315"/>
                </a:lnTo>
                <a:cubicBezTo>
                  <a:pt x="732527" y="938315"/>
                  <a:pt x="680265" y="956749"/>
                  <a:pt x="651230" y="926026"/>
                </a:cubicBezTo>
                <a:cubicBezTo>
                  <a:pt x="651230" y="926026"/>
                  <a:pt x="633810" y="907592"/>
                  <a:pt x="633810" y="883013"/>
                </a:cubicBezTo>
                <a:cubicBezTo>
                  <a:pt x="633810" y="883013"/>
                  <a:pt x="639617" y="876869"/>
                  <a:pt x="639617" y="883013"/>
                </a:cubicBezTo>
                <a:cubicBezTo>
                  <a:pt x="639617" y="883013"/>
                  <a:pt x="639618" y="901447"/>
                  <a:pt x="651231" y="913736"/>
                </a:cubicBezTo>
                <a:cubicBezTo>
                  <a:pt x="651231" y="913736"/>
                  <a:pt x="622196" y="809278"/>
                  <a:pt x="680265" y="790844"/>
                </a:cubicBezTo>
                <a:cubicBezTo>
                  <a:pt x="680265" y="790844"/>
                  <a:pt x="744140" y="766266"/>
                  <a:pt x="755755" y="784699"/>
                </a:cubicBezTo>
                <a:cubicBezTo>
                  <a:pt x="755755" y="784699"/>
                  <a:pt x="755754" y="790844"/>
                  <a:pt x="749948" y="790844"/>
                </a:cubicBezTo>
                <a:cubicBezTo>
                  <a:pt x="749948" y="790844"/>
                  <a:pt x="738334" y="772410"/>
                  <a:pt x="686072" y="790844"/>
                </a:cubicBezTo>
                <a:cubicBezTo>
                  <a:pt x="686072" y="790844"/>
                  <a:pt x="668651" y="796988"/>
                  <a:pt x="657038" y="821567"/>
                </a:cubicBezTo>
                <a:cubicBezTo>
                  <a:pt x="657038" y="821567"/>
                  <a:pt x="645424" y="852290"/>
                  <a:pt x="651230" y="895302"/>
                </a:cubicBezTo>
                <a:cubicBezTo>
                  <a:pt x="651230" y="895302"/>
                  <a:pt x="651231" y="942347"/>
                  <a:pt x="701803" y="937643"/>
                </a:cubicBezTo>
                <a:lnTo>
                  <a:pt x="724206" y="932722"/>
                </a:lnTo>
                <a:lnTo>
                  <a:pt x="710344" y="926613"/>
                </a:lnTo>
                <a:cubicBezTo>
                  <a:pt x="710344" y="926613"/>
                  <a:pt x="716098" y="920358"/>
                  <a:pt x="739111" y="901594"/>
                </a:cubicBezTo>
                <a:cubicBezTo>
                  <a:pt x="744864" y="907849"/>
                  <a:pt x="744864" y="907849"/>
                  <a:pt x="744864" y="907849"/>
                </a:cubicBezTo>
                <a:cubicBezTo>
                  <a:pt x="744864" y="907849"/>
                  <a:pt x="750617" y="889085"/>
                  <a:pt x="750617" y="870321"/>
                </a:cubicBezTo>
                <a:cubicBezTo>
                  <a:pt x="750617" y="870321"/>
                  <a:pt x="754931" y="868757"/>
                  <a:pt x="759965" y="865630"/>
                </a:cubicBezTo>
                <a:lnTo>
                  <a:pt x="771687" y="853558"/>
                </a:lnTo>
                <a:lnTo>
                  <a:pt x="762577" y="852006"/>
                </a:lnTo>
                <a:cubicBezTo>
                  <a:pt x="762577" y="852006"/>
                  <a:pt x="750905" y="833363"/>
                  <a:pt x="756741" y="827149"/>
                </a:cubicBezTo>
                <a:cubicBezTo>
                  <a:pt x="756741" y="827149"/>
                  <a:pt x="745070" y="814720"/>
                  <a:pt x="750906" y="802292"/>
                </a:cubicBezTo>
                <a:cubicBezTo>
                  <a:pt x="750906" y="802292"/>
                  <a:pt x="756741" y="783649"/>
                  <a:pt x="785918" y="802292"/>
                </a:cubicBezTo>
                <a:cubicBezTo>
                  <a:pt x="785918" y="802292"/>
                  <a:pt x="785919" y="820934"/>
                  <a:pt x="838438" y="814720"/>
                </a:cubicBezTo>
                <a:cubicBezTo>
                  <a:pt x="943476" y="814720"/>
                  <a:pt x="943476" y="814720"/>
                  <a:pt x="943476" y="814720"/>
                </a:cubicBezTo>
                <a:cubicBezTo>
                  <a:pt x="943476" y="814720"/>
                  <a:pt x="990160" y="796078"/>
                  <a:pt x="1007666" y="783649"/>
                </a:cubicBezTo>
                <a:cubicBezTo>
                  <a:pt x="1007666" y="783649"/>
                  <a:pt x="1042679" y="765006"/>
                  <a:pt x="1066021" y="765006"/>
                </a:cubicBezTo>
                <a:cubicBezTo>
                  <a:pt x="1066021" y="765006"/>
                  <a:pt x="1101034" y="746363"/>
                  <a:pt x="1130211" y="758792"/>
                </a:cubicBezTo>
                <a:cubicBezTo>
                  <a:pt x="1130211" y="758792"/>
                  <a:pt x="1153553" y="765006"/>
                  <a:pt x="1153552" y="789863"/>
                </a:cubicBezTo>
                <a:cubicBezTo>
                  <a:pt x="1153552" y="789863"/>
                  <a:pt x="1141882" y="827148"/>
                  <a:pt x="1124375" y="820934"/>
                </a:cubicBezTo>
                <a:cubicBezTo>
                  <a:pt x="1124375" y="820934"/>
                  <a:pt x="1101034" y="833363"/>
                  <a:pt x="1112705" y="852005"/>
                </a:cubicBezTo>
                <a:cubicBezTo>
                  <a:pt x="1112705" y="852005"/>
                  <a:pt x="1130211" y="907934"/>
                  <a:pt x="1171059" y="939005"/>
                </a:cubicBezTo>
                <a:cubicBezTo>
                  <a:pt x="1194401" y="970076"/>
                  <a:pt x="1194401" y="970076"/>
                  <a:pt x="1194401" y="970076"/>
                </a:cubicBezTo>
                <a:cubicBezTo>
                  <a:pt x="1194401" y="970076"/>
                  <a:pt x="1241085" y="1019790"/>
                  <a:pt x="1252755" y="1044647"/>
                </a:cubicBezTo>
                <a:cubicBezTo>
                  <a:pt x="1252755" y="1044647"/>
                  <a:pt x="1264426" y="1050861"/>
                  <a:pt x="1270262" y="1069504"/>
                </a:cubicBezTo>
                <a:cubicBezTo>
                  <a:pt x="1270262" y="1069504"/>
                  <a:pt x="1322781" y="1106789"/>
                  <a:pt x="1328617" y="1125432"/>
                </a:cubicBezTo>
                <a:cubicBezTo>
                  <a:pt x="1328617" y="1125432"/>
                  <a:pt x="1346123" y="1094360"/>
                  <a:pt x="1363630" y="1119217"/>
                </a:cubicBezTo>
                <a:cubicBezTo>
                  <a:pt x="1363630" y="1119217"/>
                  <a:pt x="1392806" y="1144075"/>
                  <a:pt x="1375300" y="1156503"/>
                </a:cubicBezTo>
                <a:cubicBezTo>
                  <a:pt x="1369465" y="1162717"/>
                  <a:pt x="1369465" y="1162717"/>
                  <a:pt x="1369465" y="1162717"/>
                </a:cubicBezTo>
                <a:cubicBezTo>
                  <a:pt x="1468668" y="1262145"/>
                  <a:pt x="1468668" y="1262145"/>
                  <a:pt x="1468668" y="1262145"/>
                </a:cubicBezTo>
                <a:cubicBezTo>
                  <a:pt x="1468668" y="1262145"/>
                  <a:pt x="1608719" y="1355358"/>
                  <a:pt x="1626226" y="1367787"/>
                </a:cubicBezTo>
                <a:cubicBezTo>
                  <a:pt x="1626226" y="1367787"/>
                  <a:pt x="1643731" y="1380216"/>
                  <a:pt x="1649568" y="1398858"/>
                </a:cubicBezTo>
                <a:cubicBezTo>
                  <a:pt x="1649568" y="1398858"/>
                  <a:pt x="1662697" y="1367399"/>
                  <a:pt x="1681571" y="1359534"/>
                </a:cubicBezTo>
                <a:lnTo>
                  <a:pt x="1696181" y="1360986"/>
                </a:lnTo>
                <a:lnTo>
                  <a:pt x="1717078" y="1339739"/>
                </a:lnTo>
                <a:cubicBezTo>
                  <a:pt x="1764116" y="1304027"/>
                  <a:pt x="1795475" y="1361165"/>
                  <a:pt x="1795475" y="1361165"/>
                </a:cubicBezTo>
                <a:cubicBezTo>
                  <a:pt x="1818879" y="1410918"/>
                  <a:pt x="1795475" y="1454451"/>
                  <a:pt x="1795475" y="1454451"/>
                </a:cubicBezTo>
                <a:cubicBezTo>
                  <a:pt x="1789624" y="1462225"/>
                  <a:pt x="1783406" y="1466890"/>
                  <a:pt x="1777373" y="1469513"/>
                </a:cubicBezTo>
                <a:cubicBezTo>
                  <a:pt x="1759270" y="1477384"/>
                  <a:pt x="1742814" y="1466890"/>
                  <a:pt x="1742814" y="1466890"/>
                </a:cubicBezTo>
                <a:cubicBezTo>
                  <a:pt x="1719410" y="1454451"/>
                  <a:pt x="1731112" y="1448232"/>
                  <a:pt x="1731112" y="1448232"/>
                </a:cubicBezTo>
                <a:cubicBezTo>
                  <a:pt x="1766218" y="1485547"/>
                  <a:pt x="1783772" y="1448233"/>
                  <a:pt x="1783772" y="1448233"/>
                </a:cubicBezTo>
                <a:cubicBezTo>
                  <a:pt x="1807176" y="1398480"/>
                  <a:pt x="1777921" y="1367384"/>
                  <a:pt x="1777921" y="1367384"/>
                </a:cubicBezTo>
                <a:cubicBezTo>
                  <a:pt x="1754516" y="1323851"/>
                  <a:pt x="1701857" y="1361165"/>
                  <a:pt x="1701857" y="1361165"/>
                </a:cubicBezTo>
                <a:lnTo>
                  <a:pt x="1701163" y="1361481"/>
                </a:lnTo>
                <a:lnTo>
                  <a:pt x="1702087" y="1361573"/>
                </a:lnTo>
                <a:cubicBezTo>
                  <a:pt x="1702087" y="1361573"/>
                  <a:pt x="1707922" y="1374001"/>
                  <a:pt x="1707922" y="1386430"/>
                </a:cubicBezTo>
                <a:cubicBezTo>
                  <a:pt x="1696251" y="1392644"/>
                  <a:pt x="1696251" y="1392644"/>
                  <a:pt x="1696251" y="1392644"/>
                </a:cubicBezTo>
                <a:cubicBezTo>
                  <a:pt x="1696251" y="1392644"/>
                  <a:pt x="1672909" y="1436143"/>
                  <a:pt x="1667074" y="1436143"/>
                </a:cubicBezTo>
                <a:cubicBezTo>
                  <a:pt x="1667074" y="1436143"/>
                  <a:pt x="1672910" y="1448572"/>
                  <a:pt x="1684580" y="1473429"/>
                </a:cubicBezTo>
                <a:cubicBezTo>
                  <a:pt x="1684580" y="1473429"/>
                  <a:pt x="1707922" y="1523143"/>
                  <a:pt x="1725428" y="1566643"/>
                </a:cubicBezTo>
                <a:cubicBezTo>
                  <a:pt x="1725428" y="1566643"/>
                  <a:pt x="1737100" y="1597713"/>
                  <a:pt x="1748770" y="1634999"/>
                </a:cubicBezTo>
                <a:cubicBezTo>
                  <a:pt x="1748770" y="1634999"/>
                  <a:pt x="1766277" y="1703355"/>
                  <a:pt x="1812961" y="1759283"/>
                </a:cubicBezTo>
                <a:cubicBezTo>
                  <a:pt x="1812961" y="1759283"/>
                  <a:pt x="1818796" y="1777927"/>
                  <a:pt x="1830467" y="1790355"/>
                </a:cubicBezTo>
                <a:cubicBezTo>
                  <a:pt x="1830467" y="1790355"/>
                  <a:pt x="1853809" y="1808998"/>
                  <a:pt x="1865480" y="1846283"/>
                </a:cubicBezTo>
                <a:cubicBezTo>
                  <a:pt x="1865480" y="1846283"/>
                  <a:pt x="1871315" y="1864926"/>
                  <a:pt x="1882986" y="188356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2" name="任意多边形: 形状 1">
            <a:extLst>
              <a:ext uri="{FF2B5EF4-FFF2-40B4-BE49-F238E27FC236}">
                <a16:creationId xmlns:a16="http://schemas.microsoft.com/office/drawing/2014/main" id="{8EF5A524-2A3E-D86E-7833-8ADF2AC7F279}"/>
              </a:ext>
            </a:extLst>
          </p:cNvPr>
          <p:cNvSpPr>
            <a:spLocks/>
          </p:cNvSpPr>
          <p:nvPr/>
        </p:nvSpPr>
        <p:spPr bwMode="auto">
          <a:xfrm rot="462028">
            <a:off x="-102028" y="128797"/>
            <a:ext cx="2436592" cy="1474767"/>
          </a:xfrm>
          <a:custGeom>
            <a:avLst/>
            <a:gdLst>
              <a:gd name="connsiteX0" fmla="*/ 2184743 w 2436592"/>
              <a:gd name="connsiteY0" fmla="*/ 1092271 h 1474767"/>
              <a:gd name="connsiteX1" fmla="*/ 2146681 w 2436592"/>
              <a:gd name="connsiteY1" fmla="*/ 1166542 h 1474767"/>
              <a:gd name="connsiteX2" fmla="*/ 2146681 w 2436592"/>
              <a:gd name="connsiteY2" fmla="*/ 1125281 h 1474767"/>
              <a:gd name="connsiteX3" fmla="*/ 2108618 w 2436592"/>
              <a:gd name="connsiteY3" fmla="*/ 1108776 h 1474767"/>
              <a:gd name="connsiteX4" fmla="*/ 2184743 w 2436592"/>
              <a:gd name="connsiteY4" fmla="*/ 1092271 h 1474767"/>
              <a:gd name="connsiteX5" fmla="*/ 2070108 w 2436592"/>
              <a:gd name="connsiteY5" fmla="*/ 1068231 h 1474767"/>
              <a:gd name="connsiteX6" fmla="*/ 2075721 w 2436592"/>
              <a:gd name="connsiteY6" fmla="*/ 1075078 h 1474767"/>
              <a:gd name="connsiteX7" fmla="*/ 2068078 w 2436592"/>
              <a:gd name="connsiteY7" fmla="*/ 1123767 h 1474767"/>
              <a:gd name="connsiteX8" fmla="*/ 2136863 w 2436592"/>
              <a:gd name="connsiteY8" fmla="*/ 1261720 h 1474767"/>
              <a:gd name="connsiteX9" fmla="*/ 2205649 w 2436592"/>
              <a:gd name="connsiteY9" fmla="*/ 1172457 h 1474767"/>
              <a:gd name="connsiteX10" fmla="*/ 2213291 w 2436592"/>
              <a:gd name="connsiteY10" fmla="*/ 1164342 h 1474767"/>
              <a:gd name="connsiteX11" fmla="*/ 2144506 w 2436592"/>
              <a:gd name="connsiteY11" fmla="*/ 1269835 h 1474767"/>
              <a:gd name="connsiteX12" fmla="*/ 2068078 w 2436592"/>
              <a:gd name="connsiteY12" fmla="*/ 1164342 h 1474767"/>
              <a:gd name="connsiteX13" fmla="*/ 2060435 w 2436592"/>
              <a:gd name="connsiteY13" fmla="*/ 1075078 h 1474767"/>
              <a:gd name="connsiteX14" fmla="*/ 2070108 w 2436592"/>
              <a:gd name="connsiteY14" fmla="*/ 1068231 h 1474767"/>
              <a:gd name="connsiteX15" fmla="*/ 2116685 w 2436592"/>
              <a:gd name="connsiteY15" fmla="*/ 1038018 h 1474767"/>
              <a:gd name="connsiteX16" fmla="*/ 2130424 w 2436592"/>
              <a:gd name="connsiteY16" fmla="*/ 1037032 h 1474767"/>
              <a:gd name="connsiteX17" fmla="*/ 2114723 w 2436592"/>
              <a:gd name="connsiteY17" fmla="*/ 1092272 h 1474767"/>
              <a:gd name="connsiteX18" fmla="*/ 2091172 w 2436592"/>
              <a:gd name="connsiteY18" fmla="*/ 1068598 h 1474767"/>
              <a:gd name="connsiteX19" fmla="*/ 2116685 w 2436592"/>
              <a:gd name="connsiteY19" fmla="*/ 1038018 h 1474767"/>
              <a:gd name="connsiteX20" fmla="*/ 2215228 w 2436592"/>
              <a:gd name="connsiteY20" fmla="*/ 914021 h 1474767"/>
              <a:gd name="connsiteX21" fmla="*/ 2215228 w 2436592"/>
              <a:gd name="connsiteY21" fmla="*/ 947031 h 1474767"/>
              <a:gd name="connsiteX22" fmla="*/ 2230736 w 2436592"/>
              <a:gd name="connsiteY22" fmla="*/ 963535 h 1474767"/>
              <a:gd name="connsiteX23" fmla="*/ 2191968 w 2436592"/>
              <a:gd name="connsiteY23" fmla="*/ 955283 h 1474767"/>
              <a:gd name="connsiteX24" fmla="*/ 2215228 w 2436592"/>
              <a:gd name="connsiteY24" fmla="*/ 914021 h 1474767"/>
              <a:gd name="connsiteX25" fmla="*/ 1540114 w 2436592"/>
              <a:gd name="connsiteY25" fmla="*/ 751553 h 1474767"/>
              <a:gd name="connsiteX26" fmla="*/ 1543822 w 2436592"/>
              <a:gd name="connsiteY26" fmla="*/ 751553 h 1474767"/>
              <a:gd name="connsiteX27" fmla="*/ 1595722 w 2436592"/>
              <a:gd name="connsiteY27" fmla="*/ 768264 h 1474767"/>
              <a:gd name="connsiteX28" fmla="*/ 1558650 w 2436592"/>
              <a:gd name="connsiteY28" fmla="*/ 801686 h 1474767"/>
              <a:gd name="connsiteX29" fmla="*/ 1536407 w 2436592"/>
              <a:gd name="connsiteY29" fmla="*/ 776619 h 1474767"/>
              <a:gd name="connsiteX30" fmla="*/ 1540114 w 2436592"/>
              <a:gd name="connsiteY30" fmla="*/ 751553 h 1474767"/>
              <a:gd name="connsiteX31" fmla="*/ 1629822 w 2436592"/>
              <a:gd name="connsiteY31" fmla="*/ 737731 h 1474767"/>
              <a:gd name="connsiteX32" fmla="*/ 1658525 w 2436592"/>
              <a:gd name="connsiteY32" fmla="*/ 744311 h 1474767"/>
              <a:gd name="connsiteX33" fmla="*/ 1666085 w 2436592"/>
              <a:gd name="connsiteY33" fmla="*/ 736513 h 1474767"/>
              <a:gd name="connsiteX34" fmla="*/ 1673644 w 2436592"/>
              <a:gd name="connsiteY34" fmla="*/ 798901 h 1474767"/>
              <a:gd name="connsiteX35" fmla="*/ 1635846 w 2436592"/>
              <a:gd name="connsiteY35" fmla="*/ 783304 h 1474767"/>
              <a:gd name="connsiteX36" fmla="*/ 1613167 w 2436592"/>
              <a:gd name="connsiteY36" fmla="*/ 752110 h 1474767"/>
              <a:gd name="connsiteX37" fmla="*/ 1629822 w 2436592"/>
              <a:gd name="connsiteY37" fmla="*/ 737731 h 1474767"/>
              <a:gd name="connsiteX38" fmla="*/ 1558077 w 2436592"/>
              <a:gd name="connsiteY38" fmla="*/ 668927 h 1474767"/>
              <a:gd name="connsiteX39" fmla="*/ 1550548 w 2436592"/>
              <a:gd name="connsiteY39" fmla="*/ 701386 h 1474767"/>
              <a:gd name="connsiteX40" fmla="*/ 1482786 w 2436592"/>
              <a:gd name="connsiteY40" fmla="*/ 806879 h 1474767"/>
              <a:gd name="connsiteX41" fmla="*/ 1550548 w 2436592"/>
              <a:gd name="connsiteY41" fmla="*/ 847453 h 1474767"/>
              <a:gd name="connsiteX42" fmla="*/ 1588193 w 2436592"/>
              <a:gd name="connsiteY42" fmla="*/ 855568 h 1474767"/>
              <a:gd name="connsiteX43" fmla="*/ 1512902 w 2436592"/>
              <a:gd name="connsiteY43" fmla="*/ 879912 h 1474767"/>
              <a:gd name="connsiteX44" fmla="*/ 1475257 w 2436592"/>
              <a:gd name="connsiteY44" fmla="*/ 790649 h 1474767"/>
              <a:gd name="connsiteX45" fmla="*/ 1558077 w 2436592"/>
              <a:gd name="connsiteY45" fmla="*/ 668927 h 1474767"/>
              <a:gd name="connsiteX46" fmla="*/ 760084 w 2436592"/>
              <a:gd name="connsiteY46" fmla="*/ 668927 h 1474767"/>
              <a:gd name="connsiteX47" fmla="*/ 775785 w 2436592"/>
              <a:gd name="connsiteY47" fmla="*/ 693995 h 1474767"/>
              <a:gd name="connsiteX48" fmla="*/ 744382 w 2436592"/>
              <a:gd name="connsiteY48" fmla="*/ 677283 h 1474767"/>
              <a:gd name="connsiteX49" fmla="*/ 760084 w 2436592"/>
              <a:gd name="connsiteY49" fmla="*/ 668927 h 1474767"/>
              <a:gd name="connsiteX50" fmla="*/ 889021 w 2436592"/>
              <a:gd name="connsiteY50" fmla="*/ 639218 h 1474767"/>
              <a:gd name="connsiteX51" fmla="*/ 892708 w 2436592"/>
              <a:gd name="connsiteY51" fmla="*/ 675364 h 1474767"/>
              <a:gd name="connsiteX52" fmla="*/ 887505 w 2436592"/>
              <a:gd name="connsiteY52" fmla="*/ 687559 h 1474767"/>
              <a:gd name="connsiteX53" fmla="*/ 899649 w 2436592"/>
              <a:gd name="connsiteY53" fmla="*/ 699253 h 1474767"/>
              <a:gd name="connsiteX54" fmla="*/ 911862 w 2436592"/>
              <a:gd name="connsiteY54" fmla="*/ 734532 h 1474767"/>
              <a:gd name="connsiteX55" fmla="*/ 893161 w 2436592"/>
              <a:gd name="connsiteY55" fmla="*/ 709772 h 1474767"/>
              <a:gd name="connsiteX56" fmla="*/ 887473 w 2436592"/>
              <a:gd name="connsiteY56" fmla="*/ 687634 h 1474767"/>
              <a:gd name="connsiteX57" fmla="*/ 878554 w 2436592"/>
              <a:gd name="connsiteY57" fmla="*/ 708538 h 1474767"/>
              <a:gd name="connsiteX58" fmla="*/ 850958 w 2436592"/>
              <a:gd name="connsiteY58" fmla="*/ 742208 h 1474767"/>
              <a:gd name="connsiteX59" fmla="*/ 835733 w 2436592"/>
              <a:gd name="connsiteY59" fmla="*/ 742208 h 1474767"/>
              <a:gd name="connsiteX60" fmla="*/ 889021 w 2436592"/>
              <a:gd name="connsiteY60" fmla="*/ 639218 h 1474767"/>
              <a:gd name="connsiteX61" fmla="*/ 835102 w 2436592"/>
              <a:gd name="connsiteY61" fmla="*/ 613221 h 1474767"/>
              <a:gd name="connsiteX62" fmla="*/ 790615 w 2436592"/>
              <a:gd name="connsiteY62" fmla="*/ 680065 h 1474767"/>
              <a:gd name="connsiteX63" fmla="*/ 783201 w 2436592"/>
              <a:gd name="connsiteY63" fmla="*/ 671710 h 1474767"/>
              <a:gd name="connsiteX64" fmla="*/ 835102 w 2436592"/>
              <a:gd name="connsiteY64" fmla="*/ 613221 h 1474767"/>
              <a:gd name="connsiteX65" fmla="*/ 768807 w 2436592"/>
              <a:gd name="connsiteY65" fmla="*/ 613221 h 1474767"/>
              <a:gd name="connsiteX66" fmla="*/ 753106 w 2436592"/>
              <a:gd name="connsiteY66" fmla="*/ 646645 h 1474767"/>
              <a:gd name="connsiteX67" fmla="*/ 768807 w 2436592"/>
              <a:gd name="connsiteY67" fmla="*/ 613221 h 1474767"/>
              <a:gd name="connsiteX68" fmla="*/ 796721 w 2436592"/>
              <a:gd name="connsiteY68" fmla="*/ 605795 h 1474767"/>
              <a:gd name="connsiteX69" fmla="*/ 768808 w 2436592"/>
              <a:gd name="connsiteY69" fmla="*/ 645253 h 1474767"/>
              <a:gd name="connsiteX70" fmla="*/ 796721 w 2436592"/>
              <a:gd name="connsiteY70" fmla="*/ 605795 h 1474767"/>
              <a:gd name="connsiteX71" fmla="*/ 727825 w 2436592"/>
              <a:gd name="connsiteY71" fmla="*/ 593077 h 1474767"/>
              <a:gd name="connsiteX72" fmla="*/ 744385 w 2436592"/>
              <a:gd name="connsiteY72" fmla="*/ 620651 h 1474767"/>
              <a:gd name="connsiteX73" fmla="*/ 720833 w 2436592"/>
              <a:gd name="connsiteY73" fmla="*/ 596141 h 1474767"/>
              <a:gd name="connsiteX74" fmla="*/ 727825 w 2436592"/>
              <a:gd name="connsiteY74" fmla="*/ 593077 h 1474767"/>
              <a:gd name="connsiteX75" fmla="*/ 775087 w 2436592"/>
              <a:gd name="connsiteY75" fmla="*/ 579802 h 1474767"/>
              <a:gd name="connsiteX76" fmla="*/ 744383 w 2436592"/>
              <a:gd name="connsiteY76" fmla="*/ 613226 h 1474767"/>
              <a:gd name="connsiteX77" fmla="*/ 775087 w 2436592"/>
              <a:gd name="connsiteY77" fmla="*/ 579802 h 1474767"/>
              <a:gd name="connsiteX78" fmla="*/ 1605606 w 2436592"/>
              <a:gd name="connsiteY78" fmla="*/ 442400 h 1474767"/>
              <a:gd name="connsiteX79" fmla="*/ 1635845 w 2436592"/>
              <a:gd name="connsiteY79" fmla="*/ 499326 h 1474767"/>
              <a:gd name="connsiteX80" fmla="*/ 1628285 w 2436592"/>
              <a:gd name="connsiteY80" fmla="*/ 548119 h 1474767"/>
              <a:gd name="connsiteX81" fmla="*/ 1613165 w 2436592"/>
              <a:gd name="connsiteY81" fmla="*/ 775820 h 1474767"/>
              <a:gd name="connsiteX82" fmla="*/ 1620725 w 2436592"/>
              <a:gd name="connsiteY82" fmla="*/ 962861 h 1474767"/>
              <a:gd name="connsiteX83" fmla="*/ 1643404 w 2436592"/>
              <a:gd name="connsiteY83" fmla="*/ 1019787 h 1474767"/>
              <a:gd name="connsiteX84" fmla="*/ 1650964 w 2436592"/>
              <a:gd name="connsiteY84" fmla="*/ 1084845 h 1474767"/>
              <a:gd name="connsiteX85" fmla="*/ 1605606 w 2436592"/>
              <a:gd name="connsiteY85" fmla="*/ 1027919 h 1474767"/>
              <a:gd name="connsiteX86" fmla="*/ 1613165 w 2436592"/>
              <a:gd name="connsiteY86" fmla="*/ 962861 h 1474767"/>
              <a:gd name="connsiteX87" fmla="*/ 1590486 w 2436592"/>
              <a:gd name="connsiteY87" fmla="*/ 710762 h 1474767"/>
              <a:gd name="connsiteX88" fmla="*/ 1598046 w 2436592"/>
              <a:gd name="connsiteY88" fmla="*/ 661970 h 1474767"/>
              <a:gd name="connsiteX89" fmla="*/ 1605606 w 2436592"/>
              <a:gd name="connsiteY89" fmla="*/ 442400 h 1474767"/>
              <a:gd name="connsiteX90" fmla="*/ 1103760 w 2436592"/>
              <a:gd name="connsiteY90" fmla="*/ 501816 h 1474767"/>
              <a:gd name="connsiteX91" fmla="*/ 1177031 w 2436592"/>
              <a:gd name="connsiteY91" fmla="*/ 564205 h 1474767"/>
              <a:gd name="connsiteX92" fmla="*/ 1103760 w 2436592"/>
              <a:gd name="connsiteY92" fmla="*/ 540808 h 1474767"/>
              <a:gd name="connsiteX93" fmla="*/ 1118415 w 2436592"/>
              <a:gd name="connsiteY93" fmla="*/ 533010 h 1474767"/>
              <a:gd name="connsiteX94" fmla="*/ 1103760 w 2436592"/>
              <a:gd name="connsiteY94" fmla="*/ 501816 h 1474767"/>
              <a:gd name="connsiteX95" fmla="*/ 761055 w 2436592"/>
              <a:gd name="connsiteY95" fmla="*/ 542666 h 1474767"/>
              <a:gd name="connsiteX96" fmla="*/ 768808 w 2436592"/>
              <a:gd name="connsiteY96" fmla="*/ 542666 h 1474767"/>
              <a:gd name="connsiteX97" fmla="*/ 714533 w 2436592"/>
              <a:gd name="connsiteY97" fmla="*/ 590412 h 1474767"/>
              <a:gd name="connsiteX98" fmla="*/ 699026 w 2436592"/>
              <a:gd name="connsiteY98" fmla="*/ 582455 h 1474767"/>
              <a:gd name="connsiteX99" fmla="*/ 761055 w 2436592"/>
              <a:gd name="connsiteY99" fmla="*/ 542666 h 1474767"/>
              <a:gd name="connsiteX100" fmla="*/ 758994 w 2436592"/>
              <a:gd name="connsiteY100" fmla="*/ 527733 h 1474767"/>
              <a:gd name="connsiteX101" fmla="*/ 760957 w 2436592"/>
              <a:gd name="connsiteY101" fmla="*/ 532762 h 1474767"/>
              <a:gd name="connsiteX102" fmla="*/ 682452 w 2436592"/>
              <a:gd name="connsiteY102" fmla="*/ 564947 h 1474767"/>
              <a:gd name="connsiteX103" fmla="*/ 721704 w 2436592"/>
              <a:gd name="connsiteY103" fmla="*/ 540808 h 1474767"/>
              <a:gd name="connsiteX104" fmla="*/ 758994 w 2436592"/>
              <a:gd name="connsiteY104" fmla="*/ 527733 h 1474767"/>
              <a:gd name="connsiteX105" fmla="*/ 1149118 w 2436592"/>
              <a:gd name="connsiteY105" fmla="*/ 434972 h 1474767"/>
              <a:gd name="connsiteX106" fmla="*/ 1194476 w 2436592"/>
              <a:gd name="connsiteY106" fmla="*/ 467651 h 1474767"/>
              <a:gd name="connsiteX107" fmla="*/ 1156678 w 2436592"/>
              <a:gd name="connsiteY107" fmla="*/ 467652 h 1474767"/>
              <a:gd name="connsiteX108" fmla="*/ 1149118 w 2436592"/>
              <a:gd name="connsiteY108" fmla="*/ 516670 h 1474767"/>
              <a:gd name="connsiteX109" fmla="*/ 1149118 w 2436592"/>
              <a:gd name="connsiteY109" fmla="*/ 434972 h 1474767"/>
              <a:gd name="connsiteX110" fmla="*/ 836225 w 2436592"/>
              <a:gd name="connsiteY110" fmla="*/ 420781 h 1474767"/>
              <a:gd name="connsiteX111" fmla="*/ 843878 w 2436592"/>
              <a:gd name="connsiteY111" fmla="*/ 436961 h 1474767"/>
              <a:gd name="connsiteX112" fmla="*/ 790304 w 2436592"/>
              <a:gd name="connsiteY112" fmla="*/ 493593 h 1474767"/>
              <a:gd name="connsiteX113" fmla="*/ 859185 w 2436592"/>
              <a:gd name="connsiteY113" fmla="*/ 590677 h 1474767"/>
              <a:gd name="connsiteX114" fmla="*/ 951027 w 2436592"/>
              <a:gd name="connsiteY114" fmla="*/ 542135 h 1474767"/>
              <a:gd name="connsiteX115" fmla="*/ 949114 w 2436592"/>
              <a:gd name="connsiteY115" fmla="*/ 527977 h 1474767"/>
              <a:gd name="connsiteX116" fmla="*/ 937217 w 2436592"/>
              <a:gd name="connsiteY116" fmla="*/ 504621 h 1474767"/>
              <a:gd name="connsiteX117" fmla="*/ 932478 w 2436592"/>
              <a:gd name="connsiteY117" fmla="*/ 500388 h 1474767"/>
              <a:gd name="connsiteX118" fmla="*/ 925460 w 2436592"/>
              <a:gd name="connsiteY118" fmla="*/ 495929 h 1474767"/>
              <a:gd name="connsiteX119" fmla="*/ 908988 w 2436592"/>
              <a:gd name="connsiteY119" fmla="*/ 499960 h 1474767"/>
              <a:gd name="connsiteX120" fmla="*/ 858293 w 2436592"/>
              <a:gd name="connsiteY120" fmla="*/ 500992 h 1474767"/>
              <a:gd name="connsiteX121" fmla="*/ 834896 w 2436592"/>
              <a:gd name="connsiteY121" fmla="*/ 459730 h 1474767"/>
              <a:gd name="connsiteX122" fmla="*/ 873891 w 2436592"/>
              <a:gd name="connsiteY122" fmla="*/ 434973 h 1474767"/>
              <a:gd name="connsiteX123" fmla="*/ 873891 w 2436592"/>
              <a:gd name="connsiteY123" fmla="*/ 443225 h 1474767"/>
              <a:gd name="connsiteX124" fmla="*/ 889490 w 2436592"/>
              <a:gd name="connsiteY124" fmla="*/ 434973 h 1474767"/>
              <a:gd name="connsiteX125" fmla="*/ 881691 w 2436592"/>
              <a:gd name="connsiteY125" fmla="*/ 484487 h 1474767"/>
              <a:gd name="connsiteX126" fmla="*/ 895339 w 2436592"/>
              <a:gd name="connsiteY126" fmla="*/ 487581 h 1474767"/>
              <a:gd name="connsiteX127" fmla="*/ 908919 w 2436592"/>
              <a:gd name="connsiteY127" fmla="*/ 485924 h 1474767"/>
              <a:gd name="connsiteX128" fmla="*/ 904882 w 2436592"/>
              <a:gd name="connsiteY128" fmla="*/ 483820 h 1474767"/>
              <a:gd name="connsiteX129" fmla="*/ 920107 w 2436592"/>
              <a:gd name="connsiteY129" fmla="*/ 455861 h 1474767"/>
              <a:gd name="connsiteX130" fmla="*/ 935332 w 2436592"/>
              <a:gd name="connsiteY130" fmla="*/ 458968 h 1474767"/>
              <a:gd name="connsiteX131" fmla="*/ 981008 w 2436592"/>
              <a:gd name="connsiteY131" fmla="*/ 500388 h 1474767"/>
              <a:gd name="connsiteX132" fmla="*/ 981529 w 2436592"/>
              <a:gd name="connsiteY132" fmla="*/ 517583 h 1474767"/>
              <a:gd name="connsiteX133" fmla="*/ 994765 w 2436592"/>
              <a:gd name="connsiteY133" fmla="*/ 528046 h 1474767"/>
              <a:gd name="connsiteX134" fmla="*/ 1079337 w 2436592"/>
              <a:gd name="connsiteY134" fmla="*/ 662295 h 1474767"/>
              <a:gd name="connsiteX135" fmla="*/ 1010823 w 2436592"/>
              <a:gd name="connsiteY135" fmla="*/ 735107 h 1474767"/>
              <a:gd name="connsiteX136" fmla="*/ 911859 w 2436592"/>
              <a:gd name="connsiteY136" fmla="*/ 662294 h 1474767"/>
              <a:gd name="connsiteX137" fmla="*/ 919472 w 2436592"/>
              <a:gd name="connsiteY137" fmla="*/ 654204 h 1474767"/>
              <a:gd name="connsiteX138" fmla="*/ 1041274 w 2436592"/>
              <a:gd name="connsiteY138" fmla="*/ 710836 h 1474767"/>
              <a:gd name="connsiteX139" fmla="*/ 1056499 w 2436592"/>
              <a:gd name="connsiteY139" fmla="*/ 629933 h 1474767"/>
              <a:gd name="connsiteX140" fmla="*/ 998691 w 2436592"/>
              <a:gd name="connsiteY140" fmla="*/ 538918 h 1474767"/>
              <a:gd name="connsiteX141" fmla="*/ 981780 w 2436592"/>
              <a:gd name="connsiteY141" fmla="*/ 525847 h 1474767"/>
              <a:gd name="connsiteX142" fmla="*/ 981840 w 2436592"/>
              <a:gd name="connsiteY142" fmla="*/ 527830 h 1474767"/>
              <a:gd name="connsiteX143" fmla="*/ 965782 w 2436592"/>
              <a:gd name="connsiteY143" fmla="*/ 541809 h 1474767"/>
              <a:gd name="connsiteX144" fmla="*/ 964055 w 2436592"/>
              <a:gd name="connsiteY144" fmla="*/ 538683 h 1474767"/>
              <a:gd name="connsiteX145" fmla="*/ 967171 w 2436592"/>
              <a:gd name="connsiteY145" fmla="*/ 563119 h 1474767"/>
              <a:gd name="connsiteX146" fmla="*/ 958681 w 2436592"/>
              <a:gd name="connsiteY146" fmla="*/ 590676 h 1474767"/>
              <a:gd name="connsiteX147" fmla="*/ 820918 w 2436592"/>
              <a:gd name="connsiteY147" fmla="*/ 598767 h 1474767"/>
              <a:gd name="connsiteX148" fmla="*/ 766028 w 2436592"/>
              <a:gd name="connsiteY148" fmla="*/ 527092 h 1474767"/>
              <a:gd name="connsiteX149" fmla="*/ 764091 w 2436592"/>
              <a:gd name="connsiteY149" fmla="*/ 511752 h 1474767"/>
              <a:gd name="connsiteX150" fmla="*/ 746041 w 2436592"/>
              <a:gd name="connsiteY150" fmla="*/ 515625 h 1474767"/>
              <a:gd name="connsiteX151" fmla="*/ 668321 w 2436592"/>
              <a:gd name="connsiteY151" fmla="*/ 550093 h 1474767"/>
              <a:gd name="connsiteX152" fmla="*/ 668321 w 2436592"/>
              <a:gd name="connsiteY152" fmla="*/ 533753 h 1474767"/>
              <a:gd name="connsiteX153" fmla="*/ 730689 w 2436592"/>
              <a:gd name="connsiteY153" fmla="*/ 512307 h 1474767"/>
              <a:gd name="connsiteX154" fmla="*/ 762233 w 2436592"/>
              <a:gd name="connsiteY154" fmla="*/ 509626 h 1474767"/>
              <a:gd name="connsiteX155" fmla="*/ 763817 w 2436592"/>
              <a:gd name="connsiteY155" fmla="*/ 509581 h 1474767"/>
              <a:gd name="connsiteX156" fmla="*/ 763053 w 2436592"/>
              <a:gd name="connsiteY156" fmla="*/ 503532 h 1474767"/>
              <a:gd name="connsiteX157" fmla="*/ 767343 w 2436592"/>
              <a:gd name="connsiteY157" fmla="*/ 477413 h 1474767"/>
              <a:gd name="connsiteX158" fmla="*/ 836225 w 2436592"/>
              <a:gd name="connsiteY158" fmla="*/ 420781 h 1474767"/>
              <a:gd name="connsiteX159" fmla="*/ 752825 w 2436592"/>
              <a:gd name="connsiteY159" fmla="*/ 338419 h 1474767"/>
              <a:gd name="connsiteX160" fmla="*/ 645676 w 2436592"/>
              <a:gd name="connsiteY160" fmla="*/ 451441 h 1474767"/>
              <a:gd name="connsiteX161" fmla="*/ 729865 w 2436592"/>
              <a:gd name="connsiteY161" fmla="*/ 459514 h 1474767"/>
              <a:gd name="connsiteX162" fmla="*/ 775786 w 2436592"/>
              <a:gd name="connsiteY162" fmla="*/ 451441 h 1474767"/>
              <a:gd name="connsiteX163" fmla="*/ 622716 w 2436592"/>
              <a:gd name="connsiteY163" fmla="*/ 475660 h 1474767"/>
              <a:gd name="connsiteX164" fmla="*/ 752825 w 2436592"/>
              <a:gd name="connsiteY164" fmla="*/ 338419 h 1474767"/>
              <a:gd name="connsiteX165" fmla="*/ 911363 w 2436592"/>
              <a:gd name="connsiteY165" fmla="*/ 297572 h 1474767"/>
              <a:gd name="connsiteX166" fmla="*/ 943263 w 2436592"/>
              <a:gd name="connsiteY166" fmla="*/ 321568 h 1474767"/>
              <a:gd name="connsiteX167" fmla="*/ 935288 w 2436592"/>
              <a:gd name="connsiteY167" fmla="*/ 361560 h 1474767"/>
              <a:gd name="connsiteX168" fmla="*/ 927313 w 2436592"/>
              <a:gd name="connsiteY168" fmla="*/ 401552 h 1474767"/>
              <a:gd name="connsiteX169" fmla="*/ 895413 w 2436592"/>
              <a:gd name="connsiteY169" fmla="*/ 377557 h 1474767"/>
              <a:gd name="connsiteX170" fmla="*/ 903388 w 2436592"/>
              <a:gd name="connsiteY170" fmla="*/ 337564 h 1474767"/>
              <a:gd name="connsiteX171" fmla="*/ 911363 w 2436592"/>
              <a:gd name="connsiteY171" fmla="*/ 297572 h 1474767"/>
              <a:gd name="connsiteX172" fmla="*/ 941059 w 2436592"/>
              <a:gd name="connsiteY172" fmla="*/ 256723 h 1474767"/>
              <a:gd name="connsiteX173" fmla="*/ 980578 w 2436592"/>
              <a:gd name="connsiteY173" fmla="*/ 375634 h 1474767"/>
              <a:gd name="connsiteX174" fmla="*/ 997183 w 2436592"/>
              <a:gd name="connsiteY174" fmla="*/ 418938 h 1474767"/>
              <a:gd name="connsiteX175" fmla="*/ 1011817 w 2436592"/>
              <a:gd name="connsiteY175" fmla="*/ 416591 h 1474767"/>
              <a:gd name="connsiteX176" fmla="*/ 1034615 w 2436592"/>
              <a:gd name="connsiteY176" fmla="*/ 426803 h 1474767"/>
              <a:gd name="connsiteX177" fmla="*/ 1034615 w 2436592"/>
              <a:gd name="connsiteY177" fmla="*/ 467652 h 1474767"/>
              <a:gd name="connsiteX178" fmla="*/ 1012808 w 2436592"/>
              <a:gd name="connsiteY178" fmla="*/ 454376 h 1474767"/>
              <a:gd name="connsiteX179" fmla="*/ 1011328 w 2436592"/>
              <a:gd name="connsiteY179" fmla="*/ 455139 h 1474767"/>
              <a:gd name="connsiteX180" fmla="*/ 1021213 w 2436592"/>
              <a:gd name="connsiteY180" fmla="*/ 480256 h 1474767"/>
              <a:gd name="connsiteX181" fmla="*/ 1034632 w 2436592"/>
              <a:gd name="connsiteY181" fmla="*/ 513820 h 1474767"/>
              <a:gd name="connsiteX182" fmla="*/ 1042861 w 2436592"/>
              <a:gd name="connsiteY182" fmla="*/ 534196 h 1474767"/>
              <a:gd name="connsiteX183" fmla="*/ 1047227 w 2436592"/>
              <a:gd name="connsiteY183" fmla="*/ 529071 h 1474767"/>
              <a:gd name="connsiteX184" fmla="*/ 1065382 w 2436592"/>
              <a:gd name="connsiteY184" fmla="*/ 524097 h 1474767"/>
              <a:gd name="connsiteX185" fmla="*/ 1057532 w 2436592"/>
              <a:gd name="connsiteY185" fmla="*/ 555928 h 1474767"/>
              <a:gd name="connsiteX186" fmla="*/ 1056060 w 2436592"/>
              <a:gd name="connsiteY186" fmla="*/ 559285 h 1474767"/>
              <a:gd name="connsiteX187" fmla="*/ 1054081 w 2436592"/>
              <a:gd name="connsiteY187" fmla="*/ 561792 h 1474767"/>
              <a:gd name="connsiteX188" fmla="*/ 1055373 w 2436592"/>
              <a:gd name="connsiteY188" fmla="*/ 564948 h 1474767"/>
              <a:gd name="connsiteX189" fmla="*/ 1084071 w 2436592"/>
              <a:gd name="connsiteY189" fmla="*/ 613741 h 1474767"/>
              <a:gd name="connsiteX190" fmla="*/ 1092719 w 2436592"/>
              <a:gd name="connsiteY190" fmla="*/ 628098 h 1474767"/>
              <a:gd name="connsiteX191" fmla="*/ 1091064 w 2436592"/>
              <a:gd name="connsiteY191" fmla="*/ 624132 h 1474767"/>
              <a:gd name="connsiteX192" fmla="*/ 1086314 w 2436592"/>
              <a:gd name="connsiteY192" fmla="*/ 589748 h 1474767"/>
              <a:gd name="connsiteX193" fmla="*/ 1109117 w 2436592"/>
              <a:gd name="connsiteY193" fmla="*/ 622110 h 1474767"/>
              <a:gd name="connsiteX194" fmla="*/ 1223136 w 2436592"/>
              <a:gd name="connsiteY194" fmla="*/ 638290 h 1474767"/>
              <a:gd name="connsiteX195" fmla="*/ 1223136 w 2436592"/>
              <a:gd name="connsiteY195" fmla="*/ 525026 h 1474767"/>
              <a:gd name="connsiteX196" fmla="*/ 1185130 w 2436592"/>
              <a:gd name="connsiteY196" fmla="*/ 508846 h 1474767"/>
              <a:gd name="connsiteX197" fmla="*/ 1207933 w 2436592"/>
              <a:gd name="connsiteY197" fmla="*/ 492665 h 1474767"/>
              <a:gd name="connsiteX198" fmla="*/ 1253541 w 2436592"/>
              <a:gd name="connsiteY198" fmla="*/ 622110 h 1474767"/>
              <a:gd name="connsiteX199" fmla="*/ 1124320 w 2436592"/>
              <a:gd name="connsiteY199" fmla="*/ 670651 h 1474767"/>
              <a:gd name="connsiteX200" fmla="*/ 1111520 w 2436592"/>
              <a:gd name="connsiteY200" fmla="*/ 659311 h 1474767"/>
              <a:gd name="connsiteX201" fmla="*/ 1124914 w 2436592"/>
              <a:gd name="connsiteY201" fmla="*/ 681546 h 1474767"/>
              <a:gd name="connsiteX202" fmla="*/ 1177307 w 2436592"/>
              <a:gd name="connsiteY202" fmla="*/ 767727 h 1474767"/>
              <a:gd name="connsiteX203" fmla="*/ 1215411 w 2436592"/>
              <a:gd name="connsiteY203" fmla="*/ 840727 h 1474767"/>
              <a:gd name="connsiteX204" fmla="*/ 1200170 w 2436592"/>
              <a:gd name="connsiteY204" fmla="*/ 856950 h 1474767"/>
              <a:gd name="connsiteX205" fmla="*/ 1177307 w 2436592"/>
              <a:gd name="connsiteY205" fmla="*/ 792060 h 1474767"/>
              <a:gd name="connsiteX206" fmla="*/ 1093478 w 2436592"/>
              <a:gd name="connsiteY206" fmla="*/ 646060 h 1474767"/>
              <a:gd name="connsiteX207" fmla="*/ 1057829 w 2436592"/>
              <a:gd name="connsiteY207" fmla="*/ 587761 h 1474767"/>
              <a:gd name="connsiteX208" fmla="*/ 1046462 w 2436592"/>
              <a:gd name="connsiteY208" fmla="*/ 565668 h 1474767"/>
              <a:gd name="connsiteX209" fmla="*/ 1044283 w 2436592"/>
              <a:gd name="connsiteY209" fmla="*/ 565999 h 1474767"/>
              <a:gd name="connsiteX210" fmla="*/ 1033979 w 2436592"/>
              <a:gd name="connsiteY210" fmla="*/ 555928 h 1474767"/>
              <a:gd name="connsiteX211" fmla="*/ 1034470 w 2436592"/>
              <a:gd name="connsiteY211" fmla="*/ 550954 h 1474767"/>
              <a:gd name="connsiteX212" fmla="*/ 1036145 w 2436592"/>
              <a:gd name="connsiteY212" fmla="*/ 545618 h 1474767"/>
              <a:gd name="connsiteX213" fmla="*/ 1025485 w 2436592"/>
              <a:gd name="connsiteY213" fmla="*/ 524899 h 1474767"/>
              <a:gd name="connsiteX214" fmla="*/ 998063 w 2436592"/>
              <a:gd name="connsiteY214" fmla="*/ 460626 h 1474767"/>
              <a:gd name="connsiteX215" fmla="*/ 984558 w 2436592"/>
              <a:gd name="connsiteY215" fmla="*/ 463822 h 1474767"/>
              <a:gd name="connsiteX216" fmla="*/ 971177 w 2436592"/>
              <a:gd name="connsiteY216" fmla="*/ 443143 h 1474767"/>
              <a:gd name="connsiteX217" fmla="*/ 980733 w 2436592"/>
              <a:gd name="connsiteY217" fmla="*/ 428367 h 1474767"/>
              <a:gd name="connsiteX218" fmla="*/ 983381 w 2436592"/>
              <a:gd name="connsiteY218" fmla="*/ 426212 h 1474767"/>
              <a:gd name="connsiteX219" fmla="*/ 972495 w 2436592"/>
              <a:gd name="connsiteY219" fmla="*/ 400696 h 1474767"/>
              <a:gd name="connsiteX220" fmla="*/ 925817 w 2436592"/>
              <a:gd name="connsiteY220" fmla="*/ 264834 h 1474767"/>
              <a:gd name="connsiteX221" fmla="*/ 1065379 w 2436592"/>
              <a:gd name="connsiteY221" fmla="*/ 239393 h 1474767"/>
              <a:gd name="connsiteX222" fmla="*/ 1079336 w 2436592"/>
              <a:gd name="connsiteY222" fmla="*/ 271578 h 1474767"/>
              <a:gd name="connsiteX223" fmla="*/ 1065379 w 2436592"/>
              <a:gd name="connsiteY223" fmla="*/ 239393 h 1474767"/>
              <a:gd name="connsiteX224" fmla="*/ 1506167 w 2436592"/>
              <a:gd name="connsiteY224" fmla="*/ 167597 h 1474767"/>
              <a:gd name="connsiteX225" fmla="*/ 1542997 w 2436592"/>
              <a:gd name="connsiteY225" fmla="*/ 223301 h 1474767"/>
              <a:gd name="connsiteX226" fmla="*/ 1484069 w 2436592"/>
              <a:gd name="connsiteY226" fmla="*/ 191470 h 1474767"/>
              <a:gd name="connsiteX227" fmla="*/ 1506167 w 2436592"/>
              <a:gd name="connsiteY227" fmla="*/ 191470 h 1474767"/>
              <a:gd name="connsiteX228" fmla="*/ 1506167 w 2436592"/>
              <a:gd name="connsiteY228" fmla="*/ 167597 h 1474767"/>
              <a:gd name="connsiteX229" fmla="*/ 1223407 w 2436592"/>
              <a:gd name="connsiteY229" fmla="*/ 146554 h 1474767"/>
              <a:gd name="connsiteX230" fmla="*/ 1240416 w 2436592"/>
              <a:gd name="connsiteY230" fmla="*/ 150680 h 1474767"/>
              <a:gd name="connsiteX231" fmla="*/ 1278215 w 2436592"/>
              <a:gd name="connsiteY231" fmla="*/ 200194 h 1474767"/>
              <a:gd name="connsiteX232" fmla="*/ 1195058 w 2436592"/>
              <a:gd name="connsiteY232" fmla="*/ 167185 h 1474767"/>
              <a:gd name="connsiteX233" fmla="*/ 1217737 w 2436592"/>
              <a:gd name="connsiteY233" fmla="*/ 167185 h 1474767"/>
              <a:gd name="connsiteX234" fmla="*/ 1223407 w 2436592"/>
              <a:gd name="connsiteY234" fmla="*/ 146554 h 1474767"/>
              <a:gd name="connsiteX235" fmla="*/ 1581765 w 2436592"/>
              <a:gd name="connsiteY235" fmla="*/ 56189 h 1474767"/>
              <a:gd name="connsiteX236" fmla="*/ 1605317 w 2436592"/>
              <a:gd name="connsiteY236" fmla="*/ 95647 h 1474767"/>
              <a:gd name="connsiteX237" fmla="*/ 1566065 w 2436592"/>
              <a:gd name="connsiteY237" fmla="*/ 119321 h 1474767"/>
              <a:gd name="connsiteX238" fmla="*/ 1550364 w 2436592"/>
              <a:gd name="connsiteY238" fmla="*/ 79864 h 1474767"/>
              <a:gd name="connsiteX239" fmla="*/ 1581765 w 2436592"/>
              <a:gd name="connsiteY239" fmla="*/ 56189 h 1474767"/>
              <a:gd name="connsiteX240" fmla="*/ 115144 w 2436592"/>
              <a:gd name="connsiteY240" fmla="*/ 191929 h 1474767"/>
              <a:gd name="connsiteX241" fmla="*/ 116999 w 2436592"/>
              <a:gd name="connsiteY241" fmla="*/ 192680 h 1474767"/>
              <a:gd name="connsiteX242" fmla="*/ 117906 w 2436592"/>
              <a:gd name="connsiteY242" fmla="*/ 195253 h 1474767"/>
              <a:gd name="connsiteX243" fmla="*/ 774713 w 2436592"/>
              <a:gd name="connsiteY243" fmla="*/ 78470 h 1474767"/>
              <a:gd name="connsiteX244" fmla="*/ 752168 w 2436592"/>
              <a:gd name="connsiteY244" fmla="*/ 143637 h 1474767"/>
              <a:gd name="connsiteX245" fmla="*/ 782228 w 2436592"/>
              <a:gd name="connsiteY245" fmla="*/ 184366 h 1474767"/>
              <a:gd name="connsiteX246" fmla="*/ 797258 w 2436592"/>
              <a:gd name="connsiteY246" fmla="*/ 273971 h 1474767"/>
              <a:gd name="connsiteX247" fmla="*/ 864892 w 2436592"/>
              <a:gd name="connsiteY247" fmla="*/ 265825 h 1474767"/>
              <a:gd name="connsiteX248" fmla="*/ 887437 w 2436592"/>
              <a:gd name="connsiteY248" fmla="*/ 273971 h 1474767"/>
              <a:gd name="connsiteX249" fmla="*/ 759683 w 2436592"/>
              <a:gd name="connsiteY249" fmla="*/ 257679 h 1474767"/>
              <a:gd name="connsiteX250" fmla="*/ 789743 w 2436592"/>
              <a:gd name="connsiteY250" fmla="*/ 273971 h 1474767"/>
              <a:gd name="connsiteX251" fmla="*/ 774713 w 2436592"/>
              <a:gd name="connsiteY251" fmla="*/ 200658 h 1474767"/>
              <a:gd name="connsiteX252" fmla="*/ 774713 w 2436592"/>
              <a:gd name="connsiteY252" fmla="*/ 78470 h 1474767"/>
              <a:gd name="connsiteX253" fmla="*/ 909207 w 2436592"/>
              <a:gd name="connsiteY253" fmla="*/ 34403 h 1474767"/>
              <a:gd name="connsiteX254" fmla="*/ 964198 w 2436592"/>
              <a:gd name="connsiteY254" fmla="*/ 39419 h 1474767"/>
              <a:gd name="connsiteX255" fmla="*/ 956613 w 2436592"/>
              <a:gd name="connsiteY255" fmla="*/ 47445 h 1474767"/>
              <a:gd name="connsiteX256" fmla="*/ 873178 w 2436592"/>
              <a:gd name="connsiteY256" fmla="*/ 47445 h 1474767"/>
              <a:gd name="connsiteX257" fmla="*/ 835253 w 2436592"/>
              <a:gd name="connsiteY257" fmla="*/ 87576 h 1474767"/>
              <a:gd name="connsiteX258" fmla="*/ 827668 w 2436592"/>
              <a:gd name="connsiteY258" fmla="*/ 183889 h 1474767"/>
              <a:gd name="connsiteX259" fmla="*/ 893726 w 2436592"/>
              <a:gd name="connsiteY259" fmla="*/ 239194 h 1474767"/>
              <a:gd name="connsiteX260" fmla="*/ 922988 w 2436592"/>
              <a:gd name="connsiteY260" fmla="*/ 232767 h 1474767"/>
              <a:gd name="connsiteX261" fmla="*/ 904882 w 2436592"/>
              <a:gd name="connsiteY261" fmla="*/ 224787 h 1474767"/>
              <a:gd name="connsiteX262" fmla="*/ 942457 w 2436592"/>
              <a:gd name="connsiteY262" fmla="*/ 192107 h 1474767"/>
              <a:gd name="connsiteX263" fmla="*/ 949972 w 2436592"/>
              <a:gd name="connsiteY263" fmla="*/ 200277 h 1474767"/>
              <a:gd name="connsiteX264" fmla="*/ 957486 w 2436592"/>
              <a:gd name="connsiteY264" fmla="*/ 151257 h 1474767"/>
              <a:gd name="connsiteX265" fmla="*/ 969698 w 2436592"/>
              <a:gd name="connsiteY265" fmla="*/ 145130 h 1474767"/>
              <a:gd name="connsiteX266" fmla="*/ 985007 w 2436592"/>
              <a:gd name="connsiteY266" fmla="*/ 129363 h 1474767"/>
              <a:gd name="connsiteX267" fmla="*/ 973109 w 2436592"/>
              <a:gd name="connsiteY267" fmla="*/ 127336 h 1474767"/>
              <a:gd name="connsiteX268" fmla="*/ 965487 w 2436592"/>
              <a:gd name="connsiteY268" fmla="*/ 94868 h 1474767"/>
              <a:gd name="connsiteX269" fmla="*/ 957864 w 2436592"/>
              <a:gd name="connsiteY269" fmla="*/ 62399 h 1474767"/>
              <a:gd name="connsiteX270" fmla="*/ 966440 w 2436592"/>
              <a:gd name="connsiteY270" fmla="*/ 53268 h 1474767"/>
              <a:gd name="connsiteX271" fmla="*/ 1003598 w 2436592"/>
              <a:gd name="connsiteY271" fmla="*/ 62399 h 1474767"/>
              <a:gd name="connsiteX272" fmla="*/ 1072198 w 2436592"/>
              <a:gd name="connsiteY272" fmla="*/ 78634 h 1474767"/>
              <a:gd name="connsiteX273" fmla="*/ 1209399 w 2436592"/>
              <a:gd name="connsiteY273" fmla="*/ 78634 h 1474767"/>
              <a:gd name="connsiteX274" fmla="*/ 1293245 w 2436592"/>
              <a:gd name="connsiteY274" fmla="*/ 38048 h 1474767"/>
              <a:gd name="connsiteX275" fmla="*/ 1369468 w 2436592"/>
              <a:gd name="connsiteY275" fmla="*/ 13697 h 1474767"/>
              <a:gd name="connsiteX276" fmla="*/ 1453314 w 2436592"/>
              <a:gd name="connsiteY276" fmla="*/ 5580 h 1474767"/>
              <a:gd name="connsiteX277" fmla="*/ 1483803 w 2436592"/>
              <a:gd name="connsiteY277" fmla="*/ 46165 h 1474767"/>
              <a:gd name="connsiteX278" fmla="*/ 1445691 w 2436592"/>
              <a:gd name="connsiteY278" fmla="*/ 86751 h 1474767"/>
              <a:gd name="connsiteX279" fmla="*/ 1430447 w 2436592"/>
              <a:gd name="connsiteY279" fmla="*/ 127336 h 1474767"/>
              <a:gd name="connsiteX280" fmla="*/ 1506670 w 2436592"/>
              <a:gd name="connsiteY280" fmla="*/ 240975 h 1474767"/>
              <a:gd name="connsiteX281" fmla="*/ 1537159 w 2436592"/>
              <a:gd name="connsiteY281" fmla="*/ 281560 h 1474767"/>
              <a:gd name="connsiteX282" fmla="*/ 1613382 w 2436592"/>
              <a:gd name="connsiteY282" fmla="*/ 378965 h 1474767"/>
              <a:gd name="connsiteX283" fmla="*/ 1636249 w 2436592"/>
              <a:gd name="connsiteY283" fmla="*/ 411433 h 1474767"/>
              <a:gd name="connsiteX284" fmla="*/ 1712472 w 2436592"/>
              <a:gd name="connsiteY284" fmla="*/ 484487 h 1474767"/>
              <a:gd name="connsiteX285" fmla="*/ 1758206 w 2436592"/>
              <a:gd name="connsiteY285" fmla="*/ 476370 h 1474767"/>
              <a:gd name="connsiteX286" fmla="*/ 1773451 w 2436592"/>
              <a:gd name="connsiteY286" fmla="*/ 525072 h 1474767"/>
              <a:gd name="connsiteX287" fmla="*/ 1765829 w 2436592"/>
              <a:gd name="connsiteY287" fmla="*/ 533189 h 1474767"/>
              <a:gd name="connsiteX288" fmla="*/ 1895408 w 2436592"/>
              <a:gd name="connsiteY288" fmla="*/ 663061 h 1474767"/>
              <a:gd name="connsiteX289" fmla="*/ 2101210 w 2436592"/>
              <a:gd name="connsiteY289" fmla="*/ 801051 h 1474767"/>
              <a:gd name="connsiteX290" fmla="*/ 2131700 w 2436592"/>
              <a:gd name="connsiteY290" fmla="*/ 841636 h 1474767"/>
              <a:gd name="connsiteX291" fmla="*/ 2186411 w 2436592"/>
              <a:gd name="connsiteY291" fmla="*/ 788035 h 1474767"/>
              <a:gd name="connsiteX292" fmla="*/ 2194013 w 2436592"/>
              <a:gd name="connsiteY292" fmla="*/ 790716 h 1474767"/>
              <a:gd name="connsiteX293" fmla="*/ 2219883 w 2436592"/>
              <a:gd name="connsiteY293" fmla="*/ 764413 h 1474767"/>
              <a:gd name="connsiteX294" fmla="*/ 2322284 w 2436592"/>
              <a:gd name="connsiteY294" fmla="*/ 792401 h 1474767"/>
              <a:gd name="connsiteX295" fmla="*/ 2322284 w 2436592"/>
              <a:gd name="connsiteY295" fmla="*/ 914252 h 1474767"/>
              <a:gd name="connsiteX296" fmla="*/ 2253499 w 2436592"/>
              <a:gd name="connsiteY296" fmla="*/ 930499 h 1474767"/>
              <a:gd name="connsiteX297" fmla="*/ 2238213 w 2436592"/>
              <a:gd name="connsiteY297" fmla="*/ 906129 h 1474767"/>
              <a:gd name="connsiteX298" fmla="*/ 2306998 w 2436592"/>
              <a:gd name="connsiteY298" fmla="*/ 906129 h 1474767"/>
              <a:gd name="connsiteX299" fmla="*/ 2299356 w 2436592"/>
              <a:gd name="connsiteY299" fmla="*/ 800524 h 1474767"/>
              <a:gd name="connsiteX300" fmla="*/ 2199999 w 2436592"/>
              <a:gd name="connsiteY300" fmla="*/ 792401 h 1474767"/>
              <a:gd name="connsiteX301" fmla="*/ 2199471 w 2436592"/>
              <a:gd name="connsiteY301" fmla="*/ 792642 h 1474767"/>
              <a:gd name="connsiteX302" fmla="*/ 2200301 w 2436592"/>
              <a:gd name="connsiteY302" fmla="*/ 792934 h 1474767"/>
              <a:gd name="connsiteX303" fmla="*/ 2207923 w 2436592"/>
              <a:gd name="connsiteY303" fmla="*/ 825402 h 1474767"/>
              <a:gd name="connsiteX304" fmla="*/ 2192678 w 2436592"/>
              <a:gd name="connsiteY304" fmla="*/ 833519 h 1474767"/>
              <a:gd name="connsiteX305" fmla="*/ 2154567 w 2436592"/>
              <a:gd name="connsiteY305" fmla="*/ 890339 h 1474767"/>
              <a:gd name="connsiteX306" fmla="*/ 2177434 w 2436592"/>
              <a:gd name="connsiteY306" fmla="*/ 939041 h 1474767"/>
              <a:gd name="connsiteX307" fmla="*/ 2230790 w 2436592"/>
              <a:gd name="connsiteY307" fmla="*/ 1060797 h 1474767"/>
              <a:gd name="connsiteX308" fmla="*/ 2261279 w 2436592"/>
              <a:gd name="connsiteY308" fmla="*/ 1150085 h 1474767"/>
              <a:gd name="connsiteX309" fmla="*/ 2345125 w 2436592"/>
              <a:gd name="connsiteY309" fmla="*/ 1312426 h 1474767"/>
              <a:gd name="connsiteX310" fmla="*/ 2367992 w 2436592"/>
              <a:gd name="connsiteY310" fmla="*/ 1353011 h 1474767"/>
              <a:gd name="connsiteX311" fmla="*/ 2413726 w 2436592"/>
              <a:gd name="connsiteY311" fmla="*/ 1426065 h 1474767"/>
              <a:gd name="connsiteX312" fmla="*/ 2436592 w 2436592"/>
              <a:gd name="connsiteY312" fmla="*/ 1474767 h 1474767"/>
              <a:gd name="connsiteX313" fmla="*/ 2398481 w 2436592"/>
              <a:gd name="connsiteY313" fmla="*/ 1442299 h 1474767"/>
              <a:gd name="connsiteX314" fmla="*/ 2352747 w 2436592"/>
              <a:gd name="connsiteY314" fmla="*/ 1401714 h 1474767"/>
              <a:gd name="connsiteX315" fmla="*/ 2253657 w 2436592"/>
              <a:gd name="connsiteY315" fmla="*/ 1190670 h 1474767"/>
              <a:gd name="connsiteX316" fmla="*/ 2250918 w 2436592"/>
              <a:gd name="connsiteY316" fmla="*/ 1188133 h 1474767"/>
              <a:gd name="connsiteX317" fmla="*/ 2243980 w 2436592"/>
              <a:gd name="connsiteY317" fmla="*/ 1177676 h 1474767"/>
              <a:gd name="connsiteX318" fmla="*/ 2231054 w 2436592"/>
              <a:gd name="connsiteY318" fmla="*/ 1164517 h 1474767"/>
              <a:gd name="connsiteX319" fmla="*/ 2185379 w 2436592"/>
              <a:gd name="connsiteY319" fmla="*/ 1140210 h 1474767"/>
              <a:gd name="connsiteX320" fmla="*/ 2214282 w 2436592"/>
              <a:gd name="connsiteY320" fmla="*/ 1119701 h 1474767"/>
              <a:gd name="connsiteX321" fmla="*/ 2223740 w 2436592"/>
              <a:gd name="connsiteY321" fmla="*/ 1126698 h 1474767"/>
              <a:gd name="connsiteX322" fmla="*/ 2215545 w 2436592"/>
              <a:gd name="connsiteY322" fmla="*/ 1101382 h 1474767"/>
              <a:gd name="connsiteX323" fmla="*/ 2154567 w 2436592"/>
              <a:gd name="connsiteY323" fmla="*/ 971509 h 1474767"/>
              <a:gd name="connsiteX324" fmla="*/ 2131700 w 2436592"/>
              <a:gd name="connsiteY324" fmla="*/ 906573 h 1474767"/>
              <a:gd name="connsiteX325" fmla="*/ 2101210 w 2436592"/>
              <a:gd name="connsiteY325" fmla="*/ 849753 h 1474767"/>
              <a:gd name="connsiteX326" fmla="*/ 2002120 w 2436592"/>
              <a:gd name="connsiteY326" fmla="*/ 792934 h 1474767"/>
              <a:gd name="connsiteX327" fmla="*/ 1880163 w 2436592"/>
              <a:gd name="connsiteY327" fmla="*/ 695529 h 1474767"/>
              <a:gd name="connsiteX328" fmla="*/ 1735339 w 2436592"/>
              <a:gd name="connsiteY328" fmla="*/ 541306 h 1474767"/>
              <a:gd name="connsiteX329" fmla="*/ 1521915 w 2436592"/>
              <a:gd name="connsiteY329" fmla="*/ 338380 h 1474767"/>
              <a:gd name="connsiteX330" fmla="*/ 1476181 w 2436592"/>
              <a:gd name="connsiteY330" fmla="*/ 265326 h 1474767"/>
              <a:gd name="connsiteX331" fmla="*/ 1445691 w 2436592"/>
              <a:gd name="connsiteY331" fmla="*/ 224741 h 1474767"/>
              <a:gd name="connsiteX332" fmla="*/ 1338979 w 2436592"/>
              <a:gd name="connsiteY332" fmla="*/ 127336 h 1474767"/>
              <a:gd name="connsiteX333" fmla="*/ 1186532 w 2436592"/>
              <a:gd name="connsiteY333" fmla="*/ 135453 h 1474767"/>
              <a:gd name="connsiteX334" fmla="*/ 1087442 w 2436592"/>
              <a:gd name="connsiteY334" fmla="*/ 143570 h 1474767"/>
              <a:gd name="connsiteX335" fmla="*/ 1003598 w 2436592"/>
              <a:gd name="connsiteY335" fmla="*/ 135453 h 1474767"/>
              <a:gd name="connsiteX336" fmla="*/ 996929 w 2436592"/>
              <a:gd name="connsiteY336" fmla="*/ 131394 h 1474767"/>
              <a:gd name="connsiteX337" fmla="*/ 989252 w 2436592"/>
              <a:gd name="connsiteY337" fmla="*/ 130086 h 1474767"/>
              <a:gd name="connsiteX338" fmla="*/ 992243 w 2436592"/>
              <a:gd name="connsiteY338" fmla="*/ 135939 h 1474767"/>
              <a:gd name="connsiteX339" fmla="*/ 980031 w 2436592"/>
              <a:gd name="connsiteY339" fmla="*/ 175767 h 1474767"/>
              <a:gd name="connsiteX340" fmla="*/ 957487 w 2436592"/>
              <a:gd name="connsiteY340" fmla="*/ 200277 h 1474767"/>
              <a:gd name="connsiteX341" fmla="*/ 987546 w 2436592"/>
              <a:gd name="connsiteY341" fmla="*/ 224787 h 1474767"/>
              <a:gd name="connsiteX342" fmla="*/ 980031 w 2436592"/>
              <a:gd name="connsiteY342" fmla="*/ 241127 h 1474767"/>
              <a:gd name="connsiteX343" fmla="*/ 957486 w 2436592"/>
              <a:gd name="connsiteY343" fmla="*/ 249297 h 1474767"/>
              <a:gd name="connsiteX344" fmla="*/ 939639 w 2436592"/>
              <a:gd name="connsiteY344" fmla="*/ 240106 h 1474767"/>
              <a:gd name="connsiteX345" fmla="*/ 934426 w 2436592"/>
              <a:gd name="connsiteY345" fmla="*/ 237808 h 1474767"/>
              <a:gd name="connsiteX346" fmla="*/ 933858 w 2436592"/>
              <a:gd name="connsiteY346" fmla="*/ 240072 h 1474767"/>
              <a:gd name="connsiteX347" fmla="*/ 827668 w 2436592"/>
              <a:gd name="connsiteY347" fmla="*/ 224019 h 1474767"/>
              <a:gd name="connsiteX348" fmla="*/ 804913 w 2436592"/>
              <a:gd name="connsiteY348" fmla="*/ 167837 h 1474767"/>
              <a:gd name="connsiteX349" fmla="*/ 812498 w 2436592"/>
              <a:gd name="connsiteY349" fmla="*/ 167837 h 1474767"/>
              <a:gd name="connsiteX350" fmla="*/ 827668 w 2436592"/>
              <a:gd name="connsiteY350" fmla="*/ 207967 h 1474767"/>
              <a:gd name="connsiteX351" fmla="*/ 865593 w 2436592"/>
              <a:gd name="connsiteY351" fmla="*/ 47445 h 1474767"/>
              <a:gd name="connsiteX352" fmla="*/ 909207 w 2436592"/>
              <a:gd name="connsiteY352" fmla="*/ 34403 h 1474767"/>
              <a:gd name="connsiteX353" fmla="*/ 1139 w 2436592"/>
              <a:gd name="connsiteY353" fmla="*/ 28554 h 1474767"/>
              <a:gd name="connsiteX354" fmla="*/ 13445 w 2436592"/>
              <a:gd name="connsiteY354" fmla="*/ 26890 h 1474767"/>
              <a:gd name="connsiteX355" fmla="*/ 13210 w 2436592"/>
              <a:gd name="connsiteY355" fmla="*/ 54930 h 1474767"/>
              <a:gd name="connsiteX356" fmla="*/ 12853 w 2436592"/>
              <a:gd name="connsiteY356" fmla="*/ 60201 h 1474767"/>
              <a:gd name="connsiteX357" fmla="*/ 12253 w 2436592"/>
              <a:gd name="connsiteY357" fmla="*/ 68094 h 1474767"/>
              <a:gd name="connsiteX358" fmla="*/ 0 w 2436592"/>
              <a:gd name="connsiteY358" fmla="*/ 53345 h 1474767"/>
              <a:gd name="connsiteX359" fmla="*/ 100617 w 2436592"/>
              <a:gd name="connsiteY359" fmla="*/ 15103 h 1474767"/>
              <a:gd name="connsiteX360" fmla="*/ 101525 w 2436592"/>
              <a:gd name="connsiteY360" fmla="*/ 20112 h 1474767"/>
              <a:gd name="connsiteX361" fmla="*/ 104620 w 2436592"/>
              <a:gd name="connsiteY361" fmla="*/ 30621 h 1474767"/>
              <a:gd name="connsiteX362" fmla="*/ 142708 w 2436592"/>
              <a:gd name="connsiteY362" fmla="*/ 71136 h 1474767"/>
              <a:gd name="connsiteX363" fmla="*/ 218882 w 2436592"/>
              <a:gd name="connsiteY363" fmla="*/ 79239 h 1474767"/>
              <a:gd name="connsiteX364" fmla="*/ 256969 w 2436592"/>
              <a:gd name="connsiteY364" fmla="*/ 103548 h 1474767"/>
              <a:gd name="connsiteX365" fmla="*/ 295058 w 2436592"/>
              <a:gd name="connsiteY365" fmla="*/ 103548 h 1474767"/>
              <a:gd name="connsiteX366" fmla="*/ 317910 w 2436592"/>
              <a:gd name="connsiteY366" fmla="*/ 127857 h 1474767"/>
              <a:gd name="connsiteX367" fmla="*/ 378849 w 2436592"/>
              <a:gd name="connsiteY367" fmla="*/ 127857 h 1474767"/>
              <a:gd name="connsiteX368" fmla="*/ 432171 w 2436592"/>
              <a:gd name="connsiteY368" fmla="*/ 127857 h 1474767"/>
              <a:gd name="connsiteX369" fmla="*/ 683549 w 2436592"/>
              <a:gd name="connsiteY369" fmla="*/ 127857 h 1474767"/>
              <a:gd name="connsiteX370" fmla="*/ 729253 w 2436592"/>
              <a:gd name="connsiteY370" fmla="*/ 184578 h 1474767"/>
              <a:gd name="connsiteX371" fmla="*/ 325528 w 2436592"/>
              <a:gd name="connsiteY371" fmla="*/ 184577 h 1474767"/>
              <a:gd name="connsiteX372" fmla="*/ 135090 w 2436592"/>
              <a:gd name="connsiteY372" fmla="*/ 152166 h 1474767"/>
              <a:gd name="connsiteX373" fmla="*/ 98907 w 2436592"/>
              <a:gd name="connsiteY373" fmla="*/ 159256 h 1474767"/>
              <a:gd name="connsiteX374" fmla="*/ 97320 w 2436592"/>
              <a:gd name="connsiteY374" fmla="*/ 170478 h 1474767"/>
              <a:gd name="connsiteX375" fmla="*/ 27632 w 2436592"/>
              <a:gd name="connsiteY375" fmla="*/ 86604 h 1474767"/>
              <a:gd name="connsiteX376" fmla="*/ 29397 w 2436592"/>
              <a:gd name="connsiteY376" fmla="*/ 67084 h 1474767"/>
              <a:gd name="connsiteX377" fmla="*/ 30093 w 2436592"/>
              <a:gd name="connsiteY377" fmla="*/ 24639 h 147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436592" h="1474767">
                <a:moveTo>
                  <a:pt x="2184743" y="1092271"/>
                </a:moveTo>
                <a:cubicBezTo>
                  <a:pt x="2192356" y="1158290"/>
                  <a:pt x="2146681" y="1166542"/>
                  <a:pt x="2146681" y="1166542"/>
                </a:cubicBezTo>
                <a:cubicBezTo>
                  <a:pt x="2139068" y="1158290"/>
                  <a:pt x="2146681" y="1125281"/>
                  <a:pt x="2146681" y="1125281"/>
                </a:cubicBezTo>
                <a:cubicBezTo>
                  <a:pt x="2146681" y="1125281"/>
                  <a:pt x="2146681" y="1125281"/>
                  <a:pt x="2108618" y="1108776"/>
                </a:cubicBezTo>
                <a:cubicBezTo>
                  <a:pt x="2123843" y="1117028"/>
                  <a:pt x="2184743" y="1092271"/>
                  <a:pt x="2184743" y="1092271"/>
                </a:cubicBezTo>
                <a:close/>
                <a:moveTo>
                  <a:pt x="2070108" y="1068231"/>
                </a:moveTo>
                <a:cubicBezTo>
                  <a:pt x="2071899" y="1068992"/>
                  <a:pt x="2073810" y="1071021"/>
                  <a:pt x="2075721" y="1075078"/>
                </a:cubicBezTo>
                <a:cubicBezTo>
                  <a:pt x="2075721" y="1075078"/>
                  <a:pt x="2060435" y="1075078"/>
                  <a:pt x="2068078" y="1123767"/>
                </a:cubicBezTo>
                <a:cubicBezTo>
                  <a:pt x="2068078" y="1123767"/>
                  <a:pt x="2075721" y="1237375"/>
                  <a:pt x="2136863" y="1261720"/>
                </a:cubicBezTo>
                <a:cubicBezTo>
                  <a:pt x="2136863" y="1261720"/>
                  <a:pt x="2182720" y="1277950"/>
                  <a:pt x="2205649" y="1172457"/>
                </a:cubicBezTo>
                <a:cubicBezTo>
                  <a:pt x="2213291" y="1164342"/>
                  <a:pt x="2213291" y="1164342"/>
                  <a:pt x="2213291" y="1164342"/>
                </a:cubicBezTo>
                <a:cubicBezTo>
                  <a:pt x="2213291" y="1164342"/>
                  <a:pt x="2205649" y="1277950"/>
                  <a:pt x="2144506" y="1269835"/>
                </a:cubicBezTo>
                <a:cubicBezTo>
                  <a:pt x="2144506" y="1269835"/>
                  <a:pt x="2083364" y="1261720"/>
                  <a:pt x="2068078" y="1164342"/>
                </a:cubicBezTo>
                <a:cubicBezTo>
                  <a:pt x="2068078" y="1164342"/>
                  <a:pt x="2052792" y="1091308"/>
                  <a:pt x="2060435" y="1075078"/>
                </a:cubicBezTo>
                <a:cubicBezTo>
                  <a:pt x="2060435" y="1075078"/>
                  <a:pt x="2064734" y="1065949"/>
                  <a:pt x="2070108" y="1068231"/>
                </a:cubicBezTo>
                <a:close/>
                <a:moveTo>
                  <a:pt x="2116685" y="1038018"/>
                </a:moveTo>
                <a:cubicBezTo>
                  <a:pt x="2124536" y="1035059"/>
                  <a:pt x="2130424" y="1037032"/>
                  <a:pt x="2130424" y="1037032"/>
                </a:cubicBezTo>
                <a:cubicBezTo>
                  <a:pt x="2153975" y="1060706"/>
                  <a:pt x="2114723" y="1092272"/>
                  <a:pt x="2114723" y="1092272"/>
                </a:cubicBezTo>
                <a:cubicBezTo>
                  <a:pt x="2114723" y="1092272"/>
                  <a:pt x="2114723" y="1092272"/>
                  <a:pt x="2091172" y="1068598"/>
                </a:cubicBezTo>
                <a:cubicBezTo>
                  <a:pt x="2099022" y="1048869"/>
                  <a:pt x="2108835" y="1040977"/>
                  <a:pt x="2116685" y="1038018"/>
                </a:cubicBezTo>
                <a:close/>
                <a:moveTo>
                  <a:pt x="2215228" y="914021"/>
                </a:moveTo>
                <a:lnTo>
                  <a:pt x="2215228" y="947031"/>
                </a:lnTo>
                <a:cubicBezTo>
                  <a:pt x="2215228" y="947031"/>
                  <a:pt x="2215228" y="947031"/>
                  <a:pt x="2230736" y="963535"/>
                </a:cubicBezTo>
                <a:cubicBezTo>
                  <a:pt x="2222982" y="988292"/>
                  <a:pt x="2191968" y="955283"/>
                  <a:pt x="2191968" y="955283"/>
                </a:cubicBezTo>
                <a:cubicBezTo>
                  <a:pt x="2160953" y="930526"/>
                  <a:pt x="2215228" y="914021"/>
                  <a:pt x="2215228" y="914021"/>
                </a:cubicBezTo>
                <a:close/>
                <a:moveTo>
                  <a:pt x="1540114" y="751553"/>
                </a:moveTo>
                <a:cubicBezTo>
                  <a:pt x="1541968" y="749464"/>
                  <a:pt x="1543822" y="751553"/>
                  <a:pt x="1543822" y="751553"/>
                </a:cubicBezTo>
                <a:cubicBezTo>
                  <a:pt x="1588308" y="743197"/>
                  <a:pt x="1595722" y="768264"/>
                  <a:pt x="1595722" y="768264"/>
                </a:cubicBezTo>
                <a:cubicBezTo>
                  <a:pt x="1573479" y="768264"/>
                  <a:pt x="1558650" y="801686"/>
                  <a:pt x="1558650" y="801686"/>
                </a:cubicBezTo>
                <a:cubicBezTo>
                  <a:pt x="1543822" y="810041"/>
                  <a:pt x="1536407" y="776619"/>
                  <a:pt x="1536407" y="776619"/>
                </a:cubicBezTo>
                <a:cubicBezTo>
                  <a:pt x="1536407" y="759908"/>
                  <a:pt x="1538261" y="753642"/>
                  <a:pt x="1540114" y="751553"/>
                </a:cubicBezTo>
                <a:close/>
                <a:moveTo>
                  <a:pt x="1629822" y="737731"/>
                </a:moveTo>
                <a:cubicBezTo>
                  <a:pt x="1645768" y="731151"/>
                  <a:pt x="1658525" y="744311"/>
                  <a:pt x="1658525" y="744311"/>
                </a:cubicBezTo>
                <a:cubicBezTo>
                  <a:pt x="1658525" y="744311"/>
                  <a:pt x="1658525" y="744311"/>
                  <a:pt x="1666085" y="736513"/>
                </a:cubicBezTo>
                <a:cubicBezTo>
                  <a:pt x="1703883" y="759908"/>
                  <a:pt x="1673644" y="798901"/>
                  <a:pt x="1673644" y="798901"/>
                </a:cubicBezTo>
                <a:cubicBezTo>
                  <a:pt x="1658525" y="759908"/>
                  <a:pt x="1635846" y="783304"/>
                  <a:pt x="1635846" y="783304"/>
                </a:cubicBezTo>
                <a:cubicBezTo>
                  <a:pt x="1635846" y="759908"/>
                  <a:pt x="1613167" y="752110"/>
                  <a:pt x="1613167" y="752110"/>
                </a:cubicBezTo>
                <a:cubicBezTo>
                  <a:pt x="1618837" y="744311"/>
                  <a:pt x="1624506" y="739925"/>
                  <a:pt x="1629822" y="737731"/>
                </a:cubicBezTo>
                <a:close/>
                <a:moveTo>
                  <a:pt x="1558077" y="668927"/>
                </a:moveTo>
                <a:cubicBezTo>
                  <a:pt x="1558077" y="668927"/>
                  <a:pt x="1573135" y="685156"/>
                  <a:pt x="1550548" y="701386"/>
                </a:cubicBezTo>
                <a:cubicBezTo>
                  <a:pt x="1550548" y="701386"/>
                  <a:pt x="1497844" y="701386"/>
                  <a:pt x="1482786" y="806879"/>
                </a:cubicBezTo>
                <a:cubicBezTo>
                  <a:pt x="1482786" y="806879"/>
                  <a:pt x="1482786" y="879912"/>
                  <a:pt x="1550548" y="847453"/>
                </a:cubicBezTo>
                <a:cubicBezTo>
                  <a:pt x="1550548" y="847453"/>
                  <a:pt x="1595723" y="798764"/>
                  <a:pt x="1588193" y="855568"/>
                </a:cubicBezTo>
                <a:cubicBezTo>
                  <a:pt x="1588193" y="855568"/>
                  <a:pt x="1565606" y="888027"/>
                  <a:pt x="1512902" y="879912"/>
                </a:cubicBezTo>
                <a:cubicBezTo>
                  <a:pt x="1512902" y="879912"/>
                  <a:pt x="1452670" y="879912"/>
                  <a:pt x="1475257" y="790649"/>
                </a:cubicBezTo>
                <a:cubicBezTo>
                  <a:pt x="1475257" y="790649"/>
                  <a:pt x="1482786" y="685156"/>
                  <a:pt x="1558077" y="668927"/>
                </a:cubicBezTo>
                <a:close/>
                <a:moveTo>
                  <a:pt x="760084" y="668927"/>
                </a:moveTo>
                <a:cubicBezTo>
                  <a:pt x="775785" y="685639"/>
                  <a:pt x="775785" y="693995"/>
                  <a:pt x="775785" y="693995"/>
                </a:cubicBezTo>
                <a:cubicBezTo>
                  <a:pt x="744382" y="702351"/>
                  <a:pt x="744382" y="677283"/>
                  <a:pt x="744382" y="677283"/>
                </a:cubicBezTo>
                <a:cubicBezTo>
                  <a:pt x="752233" y="677283"/>
                  <a:pt x="760084" y="668927"/>
                  <a:pt x="760084" y="668927"/>
                </a:cubicBezTo>
                <a:close/>
                <a:moveTo>
                  <a:pt x="889021" y="639218"/>
                </a:moveTo>
                <a:cubicBezTo>
                  <a:pt x="894731" y="651102"/>
                  <a:pt x="895206" y="663480"/>
                  <a:pt x="892708" y="675364"/>
                </a:cubicBezTo>
                <a:lnTo>
                  <a:pt x="887505" y="687559"/>
                </a:lnTo>
                <a:lnTo>
                  <a:pt x="899649" y="699253"/>
                </a:lnTo>
                <a:cubicBezTo>
                  <a:pt x="905755" y="707092"/>
                  <a:pt x="911862" y="718852"/>
                  <a:pt x="911862" y="734532"/>
                </a:cubicBezTo>
                <a:cubicBezTo>
                  <a:pt x="911862" y="734532"/>
                  <a:pt x="905628" y="752539"/>
                  <a:pt x="893161" y="709772"/>
                </a:cubicBezTo>
                <a:lnTo>
                  <a:pt x="887473" y="687634"/>
                </a:lnTo>
                <a:lnTo>
                  <a:pt x="878554" y="708538"/>
                </a:lnTo>
                <a:cubicBezTo>
                  <a:pt x="866184" y="728344"/>
                  <a:pt x="850958" y="742208"/>
                  <a:pt x="850958" y="742208"/>
                </a:cubicBezTo>
                <a:cubicBezTo>
                  <a:pt x="828121" y="758052"/>
                  <a:pt x="835733" y="742208"/>
                  <a:pt x="835733" y="742208"/>
                </a:cubicBezTo>
                <a:cubicBezTo>
                  <a:pt x="896634" y="702596"/>
                  <a:pt x="889021" y="639218"/>
                  <a:pt x="889021" y="639218"/>
                </a:cubicBezTo>
                <a:close/>
                <a:moveTo>
                  <a:pt x="835102" y="613221"/>
                </a:moveTo>
                <a:cubicBezTo>
                  <a:pt x="805444" y="663354"/>
                  <a:pt x="790615" y="680065"/>
                  <a:pt x="790615" y="680065"/>
                </a:cubicBezTo>
                <a:cubicBezTo>
                  <a:pt x="775786" y="680065"/>
                  <a:pt x="783201" y="671710"/>
                  <a:pt x="783201" y="671710"/>
                </a:cubicBezTo>
                <a:cubicBezTo>
                  <a:pt x="790615" y="654999"/>
                  <a:pt x="835102" y="613221"/>
                  <a:pt x="835102" y="613221"/>
                </a:cubicBezTo>
                <a:close/>
                <a:moveTo>
                  <a:pt x="768807" y="613221"/>
                </a:moveTo>
                <a:cubicBezTo>
                  <a:pt x="760956" y="638289"/>
                  <a:pt x="753106" y="646645"/>
                  <a:pt x="753106" y="646645"/>
                </a:cubicBezTo>
                <a:cubicBezTo>
                  <a:pt x="737404" y="621577"/>
                  <a:pt x="768807" y="613221"/>
                  <a:pt x="768807" y="613221"/>
                </a:cubicBezTo>
                <a:close/>
                <a:moveTo>
                  <a:pt x="796721" y="605795"/>
                </a:moveTo>
                <a:cubicBezTo>
                  <a:pt x="782765" y="668927"/>
                  <a:pt x="768808" y="645253"/>
                  <a:pt x="768808" y="645253"/>
                </a:cubicBezTo>
                <a:cubicBezTo>
                  <a:pt x="775786" y="629470"/>
                  <a:pt x="796721" y="605795"/>
                  <a:pt x="796721" y="605795"/>
                </a:cubicBezTo>
                <a:close/>
                <a:moveTo>
                  <a:pt x="727825" y="593077"/>
                </a:moveTo>
                <a:cubicBezTo>
                  <a:pt x="735553" y="597673"/>
                  <a:pt x="744385" y="620651"/>
                  <a:pt x="744385" y="620651"/>
                </a:cubicBezTo>
                <a:cubicBezTo>
                  <a:pt x="712982" y="620651"/>
                  <a:pt x="720833" y="596141"/>
                  <a:pt x="720833" y="596141"/>
                </a:cubicBezTo>
                <a:cubicBezTo>
                  <a:pt x="722796" y="592056"/>
                  <a:pt x="725249" y="591545"/>
                  <a:pt x="727825" y="593077"/>
                </a:cubicBezTo>
                <a:close/>
                <a:moveTo>
                  <a:pt x="775087" y="579802"/>
                </a:moveTo>
                <a:cubicBezTo>
                  <a:pt x="775087" y="579802"/>
                  <a:pt x="782764" y="588158"/>
                  <a:pt x="744383" y="613226"/>
                </a:cubicBezTo>
                <a:cubicBezTo>
                  <a:pt x="744383" y="613226"/>
                  <a:pt x="767411" y="579802"/>
                  <a:pt x="775087" y="579802"/>
                </a:cubicBezTo>
                <a:close/>
                <a:moveTo>
                  <a:pt x="1605606" y="442400"/>
                </a:moveTo>
                <a:cubicBezTo>
                  <a:pt x="1635845" y="499326"/>
                  <a:pt x="1635845" y="499326"/>
                  <a:pt x="1635845" y="499326"/>
                </a:cubicBezTo>
                <a:cubicBezTo>
                  <a:pt x="1635845" y="499326"/>
                  <a:pt x="1635845" y="515590"/>
                  <a:pt x="1628285" y="548119"/>
                </a:cubicBezTo>
                <a:cubicBezTo>
                  <a:pt x="1628285" y="548119"/>
                  <a:pt x="1605606" y="743291"/>
                  <a:pt x="1613165" y="775820"/>
                </a:cubicBezTo>
                <a:cubicBezTo>
                  <a:pt x="1620725" y="962861"/>
                  <a:pt x="1620725" y="962861"/>
                  <a:pt x="1620725" y="962861"/>
                </a:cubicBezTo>
                <a:cubicBezTo>
                  <a:pt x="1643404" y="1019787"/>
                  <a:pt x="1643404" y="1019787"/>
                  <a:pt x="1643404" y="1019787"/>
                </a:cubicBezTo>
                <a:cubicBezTo>
                  <a:pt x="1643404" y="1019787"/>
                  <a:pt x="1658523" y="1068580"/>
                  <a:pt x="1650964" y="1084845"/>
                </a:cubicBezTo>
                <a:cubicBezTo>
                  <a:pt x="1650964" y="1084845"/>
                  <a:pt x="1620725" y="1068580"/>
                  <a:pt x="1605606" y="1027919"/>
                </a:cubicBezTo>
                <a:cubicBezTo>
                  <a:pt x="1613165" y="962861"/>
                  <a:pt x="1613165" y="962861"/>
                  <a:pt x="1613165" y="962861"/>
                </a:cubicBezTo>
                <a:cubicBezTo>
                  <a:pt x="1613165" y="962861"/>
                  <a:pt x="1598046" y="743291"/>
                  <a:pt x="1590486" y="710762"/>
                </a:cubicBezTo>
                <a:cubicBezTo>
                  <a:pt x="1590486" y="710762"/>
                  <a:pt x="1567807" y="710762"/>
                  <a:pt x="1598046" y="661970"/>
                </a:cubicBezTo>
                <a:cubicBezTo>
                  <a:pt x="1598046" y="661970"/>
                  <a:pt x="1598046" y="466797"/>
                  <a:pt x="1605606" y="442400"/>
                </a:cubicBezTo>
                <a:close/>
                <a:moveTo>
                  <a:pt x="1103760" y="501816"/>
                </a:moveTo>
                <a:cubicBezTo>
                  <a:pt x="1133068" y="517413"/>
                  <a:pt x="1177031" y="564205"/>
                  <a:pt x="1177031" y="564205"/>
                </a:cubicBezTo>
                <a:cubicBezTo>
                  <a:pt x="1140395" y="579802"/>
                  <a:pt x="1103760" y="540808"/>
                  <a:pt x="1103760" y="540808"/>
                </a:cubicBezTo>
                <a:cubicBezTo>
                  <a:pt x="1103760" y="533010"/>
                  <a:pt x="1118415" y="533010"/>
                  <a:pt x="1118415" y="533010"/>
                </a:cubicBezTo>
                <a:cubicBezTo>
                  <a:pt x="1118415" y="533010"/>
                  <a:pt x="1118415" y="533010"/>
                  <a:pt x="1103760" y="501816"/>
                </a:cubicBezTo>
                <a:close/>
                <a:moveTo>
                  <a:pt x="761055" y="542666"/>
                </a:moveTo>
                <a:cubicBezTo>
                  <a:pt x="761055" y="542666"/>
                  <a:pt x="761055" y="542666"/>
                  <a:pt x="768808" y="542666"/>
                </a:cubicBezTo>
                <a:cubicBezTo>
                  <a:pt x="768808" y="542666"/>
                  <a:pt x="768808" y="542666"/>
                  <a:pt x="714533" y="590412"/>
                </a:cubicBezTo>
                <a:cubicBezTo>
                  <a:pt x="699026" y="598370"/>
                  <a:pt x="699026" y="582455"/>
                  <a:pt x="699026" y="582455"/>
                </a:cubicBezTo>
                <a:cubicBezTo>
                  <a:pt x="706780" y="574497"/>
                  <a:pt x="761055" y="542666"/>
                  <a:pt x="761055" y="542666"/>
                </a:cubicBezTo>
                <a:close/>
                <a:moveTo>
                  <a:pt x="758994" y="527733"/>
                </a:moveTo>
                <a:cubicBezTo>
                  <a:pt x="762919" y="528739"/>
                  <a:pt x="760957" y="532762"/>
                  <a:pt x="760957" y="532762"/>
                </a:cubicBezTo>
                <a:cubicBezTo>
                  <a:pt x="753106" y="532762"/>
                  <a:pt x="682452" y="564947"/>
                  <a:pt x="682452" y="564947"/>
                </a:cubicBezTo>
                <a:cubicBezTo>
                  <a:pt x="674601" y="556901"/>
                  <a:pt x="721704" y="540808"/>
                  <a:pt x="721704" y="540808"/>
                </a:cubicBezTo>
                <a:cubicBezTo>
                  <a:pt x="745256" y="528739"/>
                  <a:pt x="755069" y="526727"/>
                  <a:pt x="758994" y="527733"/>
                </a:cubicBezTo>
                <a:close/>
                <a:moveTo>
                  <a:pt x="1149118" y="434972"/>
                </a:moveTo>
                <a:cubicBezTo>
                  <a:pt x="1149118" y="434972"/>
                  <a:pt x="1186916" y="434972"/>
                  <a:pt x="1194476" y="467651"/>
                </a:cubicBezTo>
                <a:cubicBezTo>
                  <a:pt x="1194476" y="467651"/>
                  <a:pt x="1171797" y="451312"/>
                  <a:pt x="1156678" y="467652"/>
                </a:cubicBezTo>
                <a:cubicBezTo>
                  <a:pt x="1156678" y="467652"/>
                  <a:pt x="1141558" y="483991"/>
                  <a:pt x="1149118" y="516670"/>
                </a:cubicBezTo>
                <a:cubicBezTo>
                  <a:pt x="1149118" y="516670"/>
                  <a:pt x="1103761" y="443142"/>
                  <a:pt x="1149118" y="434972"/>
                </a:cubicBezTo>
                <a:close/>
                <a:moveTo>
                  <a:pt x="836225" y="420781"/>
                </a:moveTo>
                <a:cubicBezTo>
                  <a:pt x="836225" y="420781"/>
                  <a:pt x="866839" y="428871"/>
                  <a:pt x="843878" y="436961"/>
                </a:cubicBezTo>
                <a:cubicBezTo>
                  <a:pt x="843878" y="436961"/>
                  <a:pt x="790304" y="445051"/>
                  <a:pt x="790304" y="493593"/>
                </a:cubicBezTo>
                <a:cubicBezTo>
                  <a:pt x="790304" y="493593"/>
                  <a:pt x="782650" y="558315"/>
                  <a:pt x="859185" y="590677"/>
                </a:cubicBezTo>
                <a:cubicBezTo>
                  <a:pt x="859185" y="590677"/>
                  <a:pt x="958681" y="614947"/>
                  <a:pt x="951027" y="542135"/>
                </a:cubicBezTo>
                <a:cubicBezTo>
                  <a:pt x="951027" y="542135"/>
                  <a:pt x="951027" y="536067"/>
                  <a:pt x="949114" y="527977"/>
                </a:cubicBezTo>
                <a:lnTo>
                  <a:pt x="937217" y="504621"/>
                </a:lnTo>
                <a:lnTo>
                  <a:pt x="932478" y="500388"/>
                </a:lnTo>
                <a:lnTo>
                  <a:pt x="925460" y="495929"/>
                </a:lnTo>
                <a:lnTo>
                  <a:pt x="908988" y="499960"/>
                </a:lnTo>
                <a:cubicBezTo>
                  <a:pt x="893389" y="503055"/>
                  <a:pt x="873891" y="505117"/>
                  <a:pt x="858293" y="500992"/>
                </a:cubicBezTo>
                <a:cubicBezTo>
                  <a:pt x="858293" y="500992"/>
                  <a:pt x="803700" y="476234"/>
                  <a:pt x="834896" y="459730"/>
                </a:cubicBezTo>
                <a:cubicBezTo>
                  <a:pt x="873891" y="434973"/>
                  <a:pt x="873891" y="434973"/>
                  <a:pt x="873891" y="434973"/>
                </a:cubicBezTo>
                <a:cubicBezTo>
                  <a:pt x="873891" y="443225"/>
                  <a:pt x="873891" y="443225"/>
                  <a:pt x="873891" y="443225"/>
                </a:cubicBezTo>
                <a:cubicBezTo>
                  <a:pt x="873891" y="443225"/>
                  <a:pt x="881690" y="434973"/>
                  <a:pt x="889490" y="434973"/>
                </a:cubicBezTo>
                <a:cubicBezTo>
                  <a:pt x="889490" y="434973"/>
                  <a:pt x="866092" y="459730"/>
                  <a:pt x="881691" y="484487"/>
                </a:cubicBezTo>
                <a:cubicBezTo>
                  <a:pt x="881691" y="484487"/>
                  <a:pt x="887540" y="486550"/>
                  <a:pt x="895339" y="487581"/>
                </a:cubicBezTo>
                <a:lnTo>
                  <a:pt x="908919" y="485924"/>
                </a:lnTo>
                <a:lnTo>
                  <a:pt x="904882" y="483820"/>
                </a:lnTo>
                <a:cubicBezTo>
                  <a:pt x="904882" y="463109"/>
                  <a:pt x="912495" y="456897"/>
                  <a:pt x="920107" y="455861"/>
                </a:cubicBezTo>
                <a:cubicBezTo>
                  <a:pt x="927720" y="454826"/>
                  <a:pt x="935332" y="458968"/>
                  <a:pt x="935332" y="458968"/>
                </a:cubicBezTo>
                <a:cubicBezTo>
                  <a:pt x="981008" y="458967"/>
                  <a:pt x="981008" y="500388"/>
                  <a:pt x="981008" y="500388"/>
                </a:cubicBezTo>
                <a:lnTo>
                  <a:pt x="981529" y="517583"/>
                </a:lnTo>
                <a:lnTo>
                  <a:pt x="994765" y="528046"/>
                </a:lnTo>
                <a:cubicBezTo>
                  <a:pt x="1020815" y="550042"/>
                  <a:pt x="1073627" y="601617"/>
                  <a:pt x="1079337" y="662295"/>
                </a:cubicBezTo>
                <a:cubicBezTo>
                  <a:pt x="1079337" y="662295"/>
                  <a:pt x="1079337" y="735107"/>
                  <a:pt x="1010823" y="735107"/>
                </a:cubicBezTo>
                <a:cubicBezTo>
                  <a:pt x="1010823" y="735107"/>
                  <a:pt x="934697" y="735107"/>
                  <a:pt x="911859" y="662294"/>
                </a:cubicBezTo>
                <a:cubicBezTo>
                  <a:pt x="911859" y="662294"/>
                  <a:pt x="911859" y="638024"/>
                  <a:pt x="919472" y="654204"/>
                </a:cubicBezTo>
                <a:cubicBezTo>
                  <a:pt x="919472" y="654204"/>
                  <a:pt x="949923" y="743197"/>
                  <a:pt x="1041274" y="710836"/>
                </a:cubicBezTo>
                <a:cubicBezTo>
                  <a:pt x="1041274" y="710836"/>
                  <a:pt x="1071724" y="694655"/>
                  <a:pt x="1056499" y="629933"/>
                </a:cubicBezTo>
                <a:cubicBezTo>
                  <a:pt x="1039371" y="581392"/>
                  <a:pt x="1017960" y="555604"/>
                  <a:pt x="998691" y="538918"/>
                </a:cubicBezTo>
                <a:lnTo>
                  <a:pt x="981780" y="525847"/>
                </a:lnTo>
                <a:lnTo>
                  <a:pt x="981840" y="527830"/>
                </a:lnTo>
                <a:cubicBezTo>
                  <a:pt x="978629" y="546469"/>
                  <a:pt x="965782" y="541809"/>
                  <a:pt x="965782" y="541809"/>
                </a:cubicBezTo>
                <a:lnTo>
                  <a:pt x="964055" y="538683"/>
                </a:lnTo>
                <a:lnTo>
                  <a:pt x="967171" y="563119"/>
                </a:lnTo>
                <a:cubicBezTo>
                  <a:pt x="966812" y="572979"/>
                  <a:pt x="964421" y="582586"/>
                  <a:pt x="958681" y="590676"/>
                </a:cubicBezTo>
                <a:cubicBezTo>
                  <a:pt x="958681" y="590676"/>
                  <a:pt x="889799" y="639218"/>
                  <a:pt x="820918" y="598767"/>
                </a:cubicBezTo>
                <a:cubicBezTo>
                  <a:pt x="820918" y="598767"/>
                  <a:pt x="777867" y="571462"/>
                  <a:pt x="766028" y="527092"/>
                </a:cubicBezTo>
                <a:lnTo>
                  <a:pt x="764091" y="511752"/>
                </a:lnTo>
                <a:lnTo>
                  <a:pt x="746041" y="515625"/>
                </a:lnTo>
                <a:cubicBezTo>
                  <a:pt x="711499" y="527115"/>
                  <a:pt x="668321" y="550093"/>
                  <a:pt x="668321" y="550093"/>
                </a:cubicBezTo>
                <a:cubicBezTo>
                  <a:pt x="660645" y="541923"/>
                  <a:pt x="668321" y="533753"/>
                  <a:pt x="668321" y="533753"/>
                </a:cubicBezTo>
                <a:cubicBezTo>
                  <a:pt x="679835" y="521498"/>
                  <a:pt x="706701" y="515370"/>
                  <a:pt x="730689" y="512307"/>
                </a:cubicBezTo>
                <a:cubicBezTo>
                  <a:pt x="742683" y="510775"/>
                  <a:pt x="753957" y="510009"/>
                  <a:pt x="762233" y="509626"/>
                </a:cubicBezTo>
                <a:lnTo>
                  <a:pt x="763817" y="509581"/>
                </a:lnTo>
                <a:lnTo>
                  <a:pt x="763053" y="503532"/>
                </a:lnTo>
                <a:cubicBezTo>
                  <a:pt x="763158" y="495236"/>
                  <a:pt x="764474" y="486514"/>
                  <a:pt x="767343" y="477413"/>
                </a:cubicBezTo>
                <a:cubicBezTo>
                  <a:pt x="767343" y="477413"/>
                  <a:pt x="790304" y="412690"/>
                  <a:pt x="836225" y="420781"/>
                </a:cubicBezTo>
                <a:close/>
                <a:moveTo>
                  <a:pt x="752825" y="338419"/>
                </a:moveTo>
                <a:cubicBezTo>
                  <a:pt x="752825" y="338419"/>
                  <a:pt x="615063" y="386857"/>
                  <a:pt x="645676" y="451441"/>
                </a:cubicBezTo>
                <a:cubicBezTo>
                  <a:pt x="645676" y="451441"/>
                  <a:pt x="668637" y="491806"/>
                  <a:pt x="729865" y="459514"/>
                </a:cubicBezTo>
                <a:cubicBezTo>
                  <a:pt x="729865" y="459514"/>
                  <a:pt x="768132" y="435295"/>
                  <a:pt x="775786" y="451441"/>
                </a:cubicBezTo>
                <a:cubicBezTo>
                  <a:pt x="775786" y="451441"/>
                  <a:pt x="676290" y="524098"/>
                  <a:pt x="622716" y="475660"/>
                </a:cubicBezTo>
                <a:cubicBezTo>
                  <a:pt x="622716" y="475660"/>
                  <a:pt x="538528" y="386857"/>
                  <a:pt x="752825" y="338419"/>
                </a:cubicBezTo>
                <a:close/>
                <a:moveTo>
                  <a:pt x="911363" y="297572"/>
                </a:moveTo>
                <a:cubicBezTo>
                  <a:pt x="911363" y="297572"/>
                  <a:pt x="943264" y="305570"/>
                  <a:pt x="943263" y="321568"/>
                </a:cubicBezTo>
                <a:cubicBezTo>
                  <a:pt x="943263" y="321568"/>
                  <a:pt x="943263" y="337564"/>
                  <a:pt x="935288" y="361560"/>
                </a:cubicBezTo>
                <a:cubicBezTo>
                  <a:pt x="935288" y="361560"/>
                  <a:pt x="943263" y="401552"/>
                  <a:pt x="927313" y="401552"/>
                </a:cubicBezTo>
                <a:cubicBezTo>
                  <a:pt x="895413" y="377557"/>
                  <a:pt x="895413" y="377557"/>
                  <a:pt x="895413" y="377557"/>
                </a:cubicBezTo>
                <a:cubicBezTo>
                  <a:pt x="895413" y="377557"/>
                  <a:pt x="887438" y="353561"/>
                  <a:pt x="903388" y="337564"/>
                </a:cubicBezTo>
                <a:cubicBezTo>
                  <a:pt x="911363" y="297572"/>
                  <a:pt x="911363" y="297572"/>
                  <a:pt x="911363" y="297572"/>
                </a:cubicBezTo>
                <a:close/>
                <a:moveTo>
                  <a:pt x="941059" y="256723"/>
                </a:moveTo>
                <a:cubicBezTo>
                  <a:pt x="943917" y="274973"/>
                  <a:pt x="960707" y="322880"/>
                  <a:pt x="980578" y="375634"/>
                </a:cubicBezTo>
                <a:lnTo>
                  <a:pt x="997183" y="418938"/>
                </a:lnTo>
                <a:lnTo>
                  <a:pt x="1011817" y="416591"/>
                </a:lnTo>
                <a:cubicBezTo>
                  <a:pt x="1024703" y="418633"/>
                  <a:pt x="1034615" y="426803"/>
                  <a:pt x="1034615" y="426803"/>
                </a:cubicBezTo>
                <a:cubicBezTo>
                  <a:pt x="1058404" y="475821"/>
                  <a:pt x="1034615" y="467652"/>
                  <a:pt x="1034615" y="467652"/>
                </a:cubicBezTo>
                <a:cubicBezTo>
                  <a:pt x="1026685" y="455397"/>
                  <a:pt x="1018755" y="453355"/>
                  <a:pt x="1012808" y="454376"/>
                </a:cubicBezTo>
                <a:lnTo>
                  <a:pt x="1011328" y="455139"/>
                </a:lnTo>
                <a:lnTo>
                  <a:pt x="1021213" y="480256"/>
                </a:lnTo>
                <a:cubicBezTo>
                  <a:pt x="1026002" y="492304"/>
                  <a:pt x="1030532" y="503621"/>
                  <a:pt x="1034632" y="513820"/>
                </a:cubicBezTo>
                <a:lnTo>
                  <a:pt x="1042861" y="534196"/>
                </a:lnTo>
                <a:lnTo>
                  <a:pt x="1047227" y="529071"/>
                </a:lnTo>
                <a:cubicBezTo>
                  <a:pt x="1051644" y="526086"/>
                  <a:pt x="1057532" y="524097"/>
                  <a:pt x="1065382" y="524097"/>
                </a:cubicBezTo>
                <a:cubicBezTo>
                  <a:pt x="1065382" y="524097"/>
                  <a:pt x="1049681" y="547970"/>
                  <a:pt x="1057532" y="555928"/>
                </a:cubicBezTo>
                <a:cubicBezTo>
                  <a:pt x="1057532" y="555928"/>
                  <a:pt x="1057041" y="557420"/>
                  <a:pt x="1056060" y="559285"/>
                </a:cubicBezTo>
                <a:lnTo>
                  <a:pt x="1054081" y="561792"/>
                </a:lnTo>
                <a:lnTo>
                  <a:pt x="1055373" y="564948"/>
                </a:lnTo>
                <a:cubicBezTo>
                  <a:pt x="1061089" y="575087"/>
                  <a:pt x="1071567" y="592830"/>
                  <a:pt x="1084071" y="613741"/>
                </a:cubicBezTo>
                <a:lnTo>
                  <a:pt x="1092719" y="628098"/>
                </a:lnTo>
                <a:lnTo>
                  <a:pt x="1091064" y="624132"/>
                </a:lnTo>
                <a:cubicBezTo>
                  <a:pt x="1086314" y="605929"/>
                  <a:pt x="1086314" y="589748"/>
                  <a:pt x="1086314" y="589748"/>
                </a:cubicBezTo>
                <a:cubicBezTo>
                  <a:pt x="1093915" y="605929"/>
                  <a:pt x="1109117" y="622110"/>
                  <a:pt x="1109117" y="622110"/>
                </a:cubicBezTo>
                <a:cubicBezTo>
                  <a:pt x="1154724" y="678742"/>
                  <a:pt x="1223136" y="638290"/>
                  <a:pt x="1223136" y="638290"/>
                </a:cubicBezTo>
                <a:cubicBezTo>
                  <a:pt x="1276345" y="557387"/>
                  <a:pt x="1223136" y="525026"/>
                  <a:pt x="1223136" y="525026"/>
                </a:cubicBezTo>
                <a:cubicBezTo>
                  <a:pt x="1185130" y="516936"/>
                  <a:pt x="1185130" y="508846"/>
                  <a:pt x="1185130" y="508846"/>
                </a:cubicBezTo>
                <a:cubicBezTo>
                  <a:pt x="1169927" y="468394"/>
                  <a:pt x="1207933" y="492665"/>
                  <a:pt x="1207933" y="492665"/>
                </a:cubicBezTo>
                <a:cubicBezTo>
                  <a:pt x="1299149" y="533117"/>
                  <a:pt x="1253541" y="622110"/>
                  <a:pt x="1253541" y="622110"/>
                </a:cubicBezTo>
                <a:cubicBezTo>
                  <a:pt x="1230737" y="694922"/>
                  <a:pt x="1124320" y="670651"/>
                  <a:pt x="1124320" y="670651"/>
                </a:cubicBezTo>
                <a:lnTo>
                  <a:pt x="1111520" y="659311"/>
                </a:lnTo>
                <a:lnTo>
                  <a:pt x="1124914" y="681546"/>
                </a:lnTo>
                <a:cubicBezTo>
                  <a:pt x="1152539" y="727171"/>
                  <a:pt x="1177307" y="767727"/>
                  <a:pt x="1177307" y="767727"/>
                </a:cubicBezTo>
                <a:cubicBezTo>
                  <a:pt x="1207791" y="808283"/>
                  <a:pt x="1215411" y="840727"/>
                  <a:pt x="1215411" y="840727"/>
                </a:cubicBezTo>
                <a:cubicBezTo>
                  <a:pt x="1215411" y="873172"/>
                  <a:pt x="1200170" y="856950"/>
                  <a:pt x="1200170" y="856950"/>
                </a:cubicBezTo>
                <a:cubicBezTo>
                  <a:pt x="1177307" y="832616"/>
                  <a:pt x="1177307" y="792060"/>
                  <a:pt x="1177307" y="792060"/>
                </a:cubicBezTo>
                <a:cubicBezTo>
                  <a:pt x="1177307" y="792060"/>
                  <a:pt x="1177307" y="792060"/>
                  <a:pt x="1093478" y="646060"/>
                </a:cubicBezTo>
                <a:cubicBezTo>
                  <a:pt x="1081094" y="627809"/>
                  <a:pt x="1069186" y="608165"/>
                  <a:pt x="1057829" y="587761"/>
                </a:cubicBezTo>
                <a:lnTo>
                  <a:pt x="1046462" y="565668"/>
                </a:lnTo>
                <a:lnTo>
                  <a:pt x="1044283" y="565999"/>
                </a:lnTo>
                <a:cubicBezTo>
                  <a:pt x="1041339" y="564880"/>
                  <a:pt x="1037905" y="561896"/>
                  <a:pt x="1033979" y="555928"/>
                </a:cubicBezTo>
                <a:cubicBezTo>
                  <a:pt x="1033979" y="555928"/>
                  <a:pt x="1033979" y="553938"/>
                  <a:pt x="1034470" y="550954"/>
                </a:cubicBezTo>
                <a:lnTo>
                  <a:pt x="1036145" y="545618"/>
                </a:lnTo>
                <a:lnTo>
                  <a:pt x="1025485" y="524899"/>
                </a:lnTo>
                <a:lnTo>
                  <a:pt x="998063" y="460626"/>
                </a:lnTo>
                <a:lnTo>
                  <a:pt x="984558" y="463822"/>
                </a:lnTo>
                <a:cubicBezTo>
                  <a:pt x="971176" y="461525"/>
                  <a:pt x="971177" y="443143"/>
                  <a:pt x="971177" y="443143"/>
                </a:cubicBezTo>
                <a:cubicBezTo>
                  <a:pt x="974150" y="437015"/>
                  <a:pt x="977372" y="432164"/>
                  <a:pt x="980733" y="428367"/>
                </a:cubicBezTo>
                <a:lnTo>
                  <a:pt x="983381" y="426212"/>
                </a:lnTo>
                <a:lnTo>
                  <a:pt x="972495" y="400696"/>
                </a:lnTo>
                <a:cubicBezTo>
                  <a:pt x="942964" y="323640"/>
                  <a:pt x="925817" y="264834"/>
                  <a:pt x="925817" y="264834"/>
                </a:cubicBezTo>
                <a:close/>
                <a:moveTo>
                  <a:pt x="1065379" y="239393"/>
                </a:moveTo>
                <a:cubicBezTo>
                  <a:pt x="1093291" y="223301"/>
                  <a:pt x="1079336" y="271578"/>
                  <a:pt x="1079336" y="271578"/>
                </a:cubicBezTo>
                <a:cubicBezTo>
                  <a:pt x="1058401" y="271578"/>
                  <a:pt x="1065379" y="239393"/>
                  <a:pt x="1065379" y="239393"/>
                </a:cubicBezTo>
                <a:close/>
                <a:moveTo>
                  <a:pt x="1506167" y="167597"/>
                </a:moveTo>
                <a:cubicBezTo>
                  <a:pt x="1550363" y="199427"/>
                  <a:pt x="1542997" y="223301"/>
                  <a:pt x="1542997" y="223301"/>
                </a:cubicBezTo>
                <a:cubicBezTo>
                  <a:pt x="1506167" y="223301"/>
                  <a:pt x="1484069" y="191470"/>
                  <a:pt x="1484069" y="191470"/>
                </a:cubicBezTo>
                <a:cubicBezTo>
                  <a:pt x="1491435" y="175554"/>
                  <a:pt x="1506167" y="191470"/>
                  <a:pt x="1506167" y="191470"/>
                </a:cubicBezTo>
                <a:cubicBezTo>
                  <a:pt x="1506167" y="191470"/>
                  <a:pt x="1506167" y="191470"/>
                  <a:pt x="1506167" y="167597"/>
                </a:cubicBezTo>
                <a:close/>
                <a:moveTo>
                  <a:pt x="1223407" y="146554"/>
                </a:moveTo>
                <a:cubicBezTo>
                  <a:pt x="1230967" y="146554"/>
                  <a:pt x="1240416" y="150680"/>
                  <a:pt x="1240416" y="150680"/>
                </a:cubicBezTo>
                <a:cubicBezTo>
                  <a:pt x="1270655" y="158933"/>
                  <a:pt x="1278215" y="200194"/>
                  <a:pt x="1278215" y="200194"/>
                </a:cubicBezTo>
                <a:cubicBezTo>
                  <a:pt x="1195058" y="208447"/>
                  <a:pt x="1195058" y="167185"/>
                  <a:pt x="1195058" y="167185"/>
                </a:cubicBezTo>
                <a:cubicBezTo>
                  <a:pt x="1187499" y="150680"/>
                  <a:pt x="1217737" y="167185"/>
                  <a:pt x="1217737" y="167185"/>
                </a:cubicBezTo>
                <a:cubicBezTo>
                  <a:pt x="1210178" y="150680"/>
                  <a:pt x="1215847" y="146554"/>
                  <a:pt x="1223407" y="146554"/>
                </a:cubicBezTo>
                <a:close/>
                <a:moveTo>
                  <a:pt x="1581765" y="56189"/>
                </a:moveTo>
                <a:cubicBezTo>
                  <a:pt x="1613167" y="64081"/>
                  <a:pt x="1605317" y="95647"/>
                  <a:pt x="1605317" y="95647"/>
                </a:cubicBezTo>
                <a:cubicBezTo>
                  <a:pt x="1573915" y="95647"/>
                  <a:pt x="1566065" y="119321"/>
                  <a:pt x="1566065" y="119321"/>
                </a:cubicBezTo>
                <a:cubicBezTo>
                  <a:pt x="1573915" y="103538"/>
                  <a:pt x="1550364" y="79864"/>
                  <a:pt x="1550364" y="79864"/>
                </a:cubicBezTo>
                <a:cubicBezTo>
                  <a:pt x="1566065" y="87755"/>
                  <a:pt x="1581765" y="56189"/>
                  <a:pt x="1581765" y="56189"/>
                </a:cubicBezTo>
                <a:close/>
                <a:moveTo>
                  <a:pt x="115144" y="191929"/>
                </a:moveTo>
                <a:lnTo>
                  <a:pt x="116999" y="192680"/>
                </a:lnTo>
                <a:lnTo>
                  <a:pt x="117906" y="195253"/>
                </a:lnTo>
                <a:close/>
                <a:moveTo>
                  <a:pt x="774713" y="78470"/>
                </a:moveTo>
                <a:cubicBezTo>
                  <a:pt x="774713" y="78470"/>
                  <a:pt x="744653" y="127345"/>
                  <a:pt x="752168" y="143637"/>
                </a:cubicBezTo>
                <a:cubicBezTo>
                  <a:pt x="752168" y="143637"/>
                  <a:pt x="767198" y="176221"/>
                  <a:pt x="782228" y="184366"/>
                </a:cubicBezTo>
                <a:cubicBezTo>
                  <a:pt x="782228" y="184366"/>
                  <a:pt x="767198" y="241388"/>
                  <a:pt x="797258" y="273971"/>
                </a:cubicBezTo>
                <a:cubicBezTo>
                  <a:pt x="797258" y="273971"/>
                  <a:pt x="827318" y="298409"/>
                  <a:pt x="864892" y="265825"/>
                </a:cubicBezTo>
                <a:cubicBezTo>
                  <a:pt x="864892" y="265825"/>
                  <a:pt x="887437" y="257679"/>
                  <a:pt x="887437" y="273971"/>
                </a:cubicBezTo>
                <a:cubicBezTo>
                  <a:pt x="887437" y="273971"/>
                  <a:pt x="812288" y="330992"/>
                  <a:pt x="759683" y="257679"/>
                </a:cubicBezTo>
                <a:cubicBezTo>
                  <a:pt x="789743" y="273971"/>
                  <a:pt x="789743" y="273971"/>
                  <a:pt x="789743" y="273971"/>
                </a:cubicBezTo>
                <a:cubicBezTo>
                  <a:pt x="789743" y="273971"/>
                  <a:pt x="767198" y="233242"/>
                  <a:pt x="774713" y="200658"/>
                </a:cubicBezTo>
                <a:cubicBezTo>
                  <a:pt x="782228" y="168075"/>
                  <a:pt x="692048" y="159929"/>
                  <a:pt x="774713" y="78470"/>
                </a:cubicBezTo>
                <a:close/>
                <a:moveTo>
                  <a:pt x="909207" y="34403"/>
                </a:moveTo>
                <a:cubicBezTo>
                  <a:pt x="931962" y="29387"/>
                  <a:pt x="956613" y="27380"/>
                  <a:pt x="964198" y="39419"/>
                </a:cubicBezTo>
                <a:cubicBezTo>
                  <a:pt x="964198" y="39419"/>
                  <a:pt x="964198" y="47445"/>
                  <a:pt x="956613" y="47445"/>
                </a:cubicBezTo>
                <a:cubicBezTo>
                  <a:pt x="956613" y="47445"/>
                  <a:pt x="941443" y="23367"/>
                  <a:pt x="873178" y="47445"/>
                </a:cubicBezTo>
                <a:cubicBezTo>
                  <a:pt x="873178" y="47445"/>
                  <a:pt x="850423" y="55471"/>
                  <a:pt x="835253" y="87576"/>
                </a:cubicBezTo>
                <a:cubicBezTo>
                  <a:pt x="835253" y="87576"/>
                  <a:pt x="820083" y="127706"/>
                  <a:pt x="827668" y="183889"/>
                </a:cubicBezTo>
                <a:cubicBezTo>
                  <a:pt x="827668" y="183889"/>
                  <a:pt x="827668" y="245339"/>
                  <a:pt x="893726" y="239194"/>
                </a:cubicBezTo>
                <a:lnTo>
                  <a:pt x="922988" y="232767"/>
                </a:lnTo>
                <a:lnTo>
                  <a:pt x="904882" y="224787"/>
                </a:lnTo>
                <a:cubicBezTo>
                  <a:pt x="904882" y="224787"/>
                  <a:pt x="912397" y="216617"/>
                  <a:pt x="942457" y="192107"/>
                </a:cubicBezTo>
                <a:cubicBezTo>
                  <a:pt x="949972" y="200277"/>
                  <a:pt x="949972" y="200277"/>
                  <a:pt x="949972" y="200277"/>
                </a:cubicBezTo>
                <a:cubicBezTo>
                  <a:pt x="949972" y="200277"/>
                  <a:pt x="957487" y="175767"/>
                  <a:pt x="957486" y="151257"/>
                </a:cubicBezTo>
                <a:cubicBezTo>
                  <a:pt x="957486" y="151257"/>
                  <a:pt x="963123" y="149215"/>
                  <a:pt x="969698" y="145130"/>
                </a:cubicBezTo>
                <a:lnTo>
                  <a:pt x="985007" y="129363"/>
                </a:lnTo>
                <a:lnTo>
                  <a:pt x="973109" y="127336"/>
                </a:lnTo>
                <a:cubicBezTo>
                  <a:pt x="973109" y="127336"/>
                  <a:pt x="957864" y="102985"/>
                  <a:pt x="965487" y="94868"/>
                </a:cubicBezTo>
                <a:cubicBezTo>
                  <a:pt x="965487" y="94868"/>
                  <a:pt x="950242" y="78633"/>
                  <a:pt x="957864" y="62399"/>
                </a:cubicBezTo>
                <a:cubicBezTo>
                  <a:pt x="957864" y="62399"/>
                  <a:pt x="959770" y="56312"/>
                  <a:pt x="966440" y="53268"/>
                </a:cubicBezTo>
                <a:cubicBezTo>
                  <a:pt x="973109" y="50224"/>
                  <a:pt x="984543" y="50224"/>
                  <a:pt x="1003598" y="62399"/>
                </a:cubicBezTo>
                <a:cubicBezTo>
                  <a:pt x="1003598" y="62399"/>
                  <a:pt x="1003598" y="86750"/>
                  <a:pt x="1072198" y="78634"/>
                </a:cubicBezTo>
                <a:cubicBezTo>
                  <a:pt x="1209399" y="78634"/>
                  <a:pt x="1209399" y="78634"/>
                  <a:pt x="1209399" y="78634"/>
                </a:cubicBezTo>
                <a:cubicBezTo>
                  <a:pt x="1209399" y="78634"/>
                  <a:pt x="1270378" y="54282"/>
                  <a:pt x="1293245" y="38048"/>
                </a:cubicBezTo>
                <a:cubicBezTo>
                  <a:pt x="1293245" y="38048"/>
                  <a:pt x="1338979" y="13697"/>
                  <a:pt x="1369468" y="13697"/>
                </a:cubicBezTo>
                <a:cubicBezTo>
                  <a:pt x="1369468" y="13697"/>
                  <a:pt x="1415202" y="-10654"/>
                  <a:pt x="1453314" y="5580"/>
                </a:cubicBezTo>
                <a:cubicBezTo>
                  <a:pt x="1453314" y="5580"/>
                  <a:pt x="1483803" y="13697"/>
                  <a:pt x="1483803" y="46165"/>
                </a:cubicBezTo>
                <a:cubicBezTo>
                  <a:pt x="1483803" y="46165"/>
                  <a:pt x="1468558" y="94868"/>
                  <a:pt x="1445691" y="86751"/>
                </a:cubicBezTo>
                <a:cubicBezTo>
                  <a:pt x="1445691" y="86751"/>
                  <a:pt x="1415202" y="102985"/>
                  <a:pt x="1430447" y="127336"/>
                </a:cubicBezTo>
                <a:cubicBezTo>
                  <a:pt x="1430447" y="127336"/>
                  <a:pt x="1453314" y="200390"/>
                  <a:pt x="1506670" y="240975"/>
                </a:cubicBezTo>
                <a:cubicBezTo>
                  <a:pt x="1537159" y="281560"/>
                  <a:pt x="1537159" y="281560"/>
                  <a:pt x="1537159" y="281560"/>
                </a:cubicBezTo>
                <a:cubicBezTo>
                  <a:pt x="1537159" y="281560"/>
                  <a:pt x="1598138" y="346497"/>
                  <a:pt x="1613382" y="378965"/>
                </a:cubicBezTo>
                <a:cubicBezTo>
                  <a:pt x="1613382" y="378965"/>
                  <a:pt x="1628627" y="387082"/>
                  <a:pt x="1636249" y="411433"/>
                </a:cubicBezTo>
                <a:cubicBezTo>
                  <a:pt x="1636249" y="411433"/>
                  <a:pt x="1704850" y="460135"/>
                  <a:pt x="1712472" y="484487"/>
                </a:cubicBezTo>
                <a:cubicBezTo>
                  <a:pt x="1712472" y="484487"/>
                  <a:pt x="1735339" y="443902"/>
                  <a:pt x="1758206" y="476370"/>
                </a:cubicBezTo>
                <a:cubicBezTo>
                  <a:pt x="1758206" y="476370"/>
                  <a:pt x="1796318" y="508838"/>
                  <a:pt x="1773451" y="525072"/>
                </a:cubicBezTo>
                <a:cubicBezTo>
                  <a:pt x="1765829" y="533189"/>
                  <a:pt x="1765829" y="533189"/>
                  <a:pt x="1765829" y="533189"/>
                </a:cubicBezTo>
                <a:cubicBezTo>
                  <a:pt x="1895408" y="663061"/>
                  <a:pt x="1895408" y="663061"/>
                  <a:pt x="1895408" y="663061"/>
                </a:cubicBezTo>
                <a:cubicBezTo>
                  <a:pt x="1895408" y="663061"/>
                  <a:pt x="2078343" y="784817"/>
                  <a:pt x="2101210" y="801051"/>
                </a:cubicBezTo>
                <a:cubicBezTo>
                  <a:pt x="2101210" y="801051"/>
                  <a:pt x="2124077" y="817285"/>
                  <a:pt x="2131700" y="841636"/>
                </a:cubicBezTo>
                <a:cubicBezTo>
                  <a:pt x="2131700" y="841636"/>
                  <a:pt x="2155043" y="785705"/>
                  <a:pt x="2186411" y="788035"/>
                </a:cubicBezTo>
                <a:lnTo>
                  <a:pt x="2194013" y="790716"/>
                </a:lnTo>
                <a:lnTo>
                  <a:pt x="2219883" y="764413"/>
                </a:lnTo>
                <a:cubicBezTo>
                  <a:pt x="2281324" y="717767"/>
                  <a:pt x="2322284" y="792401"/>
                  <a:pt x="2322284" y="792401"/>
                </a:cubicBezTo>
                <a:cubicBezTo>
                  <a:pt x="2352855" y="857388"/>
                  <a:pt x="2322284" y="914252"/>
                  <a:pt x="2322284" y="914252"/>
                </a:cubicBezTo>
                <a:cubicBezTo>
                  <a:pt x="2291713" y="954869"/>
                  <a:pt x="2253499" y="930499"/>
                  <a:pt x="2253499" y="930499"/>
                </a:cubicBezTo>
                <a:cubicBezTo>
                  <a:pt x="2222928" y="914252"/>
                  <a:pt x="2238213" y="906129"/>
                  <a:pt x="2238213" y="906129"/>
                </a:cubicBezTo>
                <a:cubicBezTo>
                  <a:pt x="2284070" y="954869"/>
                  <a:pt x="2306998" y="906129"/>
                  <a:pt x="2306998" y="906129"/>
                </a:cubicBezTo>
                <a:cubicBezTo>
                  <a:pt x="2337570" y="841142"/>
                  <a:pt x="2299356" y="800524"/>
                  <a:pt x="2299356" y="800524"/>
                </a:cubicBezTo>
                <a:cubicBezTo>
                  <a:pt x="2268785" y="743661"/>
                  <a:pt x="2199999" y="792401"/>
                  <a:pt x="2199999" y="792401"/>
                </a:cubicBezTo>
                <a:lnTo>
                  <a:pt x="2199471" y="792642"/>
                </a:lnTo>
                <a:lnTo>
                  <a:pt x="2200301" y="792934"/>
                </a:lnTo>
                <a:cubicBezTo>
                  <a:pt x="2200301" y="792934"/>
                  <a:pt x="2207923" y="809168"/>
                  <a:pt x="2207923" y="825402"/>
                </a:cubicBezTo>
                <a:cubicBezTo>
                  <a:pt x="2192678" y="833519"/>
                  <a:pt x="2192678" y="833519"/>
                  <a:pt x="2192678" y="833519"/>
                </a:cubicBezTo>
                <a:cubicBezTo>
                  <a:pt x="2192678" y="833519"/>
                  <a:pt x="2162189" y="890339"/>
                  <a:pt x="2154567" y="890339"/>
                </a:cubicBezTo>
                <a:cubicBezTo>
                  <a:pt x="2154567" y="890339"/>
                  <a:pt x="2162189" y="906573"/>
                  <a:pt x="2177434" y="939041"/>
                </a:cubicBezTo>
                <a:cubicBezTo>
                  <a:pt x="2177434" y="939041"/>
                  <a:pt x="2207923" y="1003977"/>
                  <a:pt x="2230790" y="1060797"/>
                </a:cubicBezTo>
                <a:cubicBezTo>
                  <a:pt x="2230790" y="1060797"/>
                  <a:pt x="2246035" y="1101382"/>
                  <a:pt x="2261279" y="1150085"/>
                </a:cubicBezTo>
                <a:cubicBezTo>
                  <a:pt x="2261279" y="1150085"/>
                  <a:pt x="2284146" y="1239372"/>
                  <a:pt x="2345125" y="1312426"/>
                </a:cubicBezTo>
                <a:cubicBezTo>
                  <a:pt x="2345125" y="1312426"/>
                  <a:pt x="2352747" y="1336777"/>
                  <a:pt x="2367992" y="1353011"/>
                </a:cubicBezTo>
                <a:cubicBezTo>
                  <a:pt x="2367992" y="1353011"/>
                  <a:pt x="2398481" y="1377362"/>
                  <a:pt x="2413726" y="1426065"/>
                </a:cubicBezTo>
                <a:cubicBezTo>
                  <a:pt x="2413726" y="1426065"/>
                  <a:pt x="2421348" y="1450416"/>
                  <a:pt x="2436592" y="1474767"/>
                </a:cubicBezTo>
                <a:cubicBezTo>
                  <a:pt x="2436592" y="1474767"/>
                  <a:pt x="2421348" y="1474767"/>
                  <a:pt x="2398481" y="1442299"/>
                </a:cubicBezTo>
                <a:cubicBezTo>
                  <a:pt x="2398481" y="1442299"/>
                  <a:pt x="2367992" y="1426065"/>
                  <a:pt x="2352747" y="1401714"/>
                </a:cubicBezTo>
                <a:cubicBezTo>
                  <a:pt x="2352747" y="1401714"/>
                  <a:pt x="2276524" y="1239372"/>
                  <a:pt x="2253657" y="1190670"/>
                </a:cubicBezTo>
                <a:cubicBezTo>
                  <a:pt x="2253657" y="1190670"/>
                  <a:pt x="2252704" y="1190163"/>
                  <a:pt x="2250918" y="1188133"/>
                </a:cubicBezTo>
                <a:lnTo>
                  <a:pt x="2243980" y="1177676"/>
                </a:lnTo>
                <a:lnTo>
                  <a:pt x="2231054" y="1164517"/>
                </a:lnTo>
                <a:cubicBezTo>
                  <a:pt x="2217732" y="1152364"/>
                  <a:pt x="2200604" y="1140210"/>
                  <a:pt x="2185379" y="1140210"/>
                </a:cubicBezTo>
                <a:cubicBezTo>
                  <a:pt x="2185379" y="1140210"/>
                  <a:pt x="2198225" y="1117423"/>
                  <a:pt x="2214282" y="1119701"/>
                </a:cubicBezTo>
                <a:lnTo>
                  <a:pt x="2223740" y="1126698"/>
                </a:lnTo>
                <a:lnTo>
                  <a:pt x="2215545" y="1101382"/>
                </a:lnTo>
                <a:cubicBezTo>
                  <a:pt x="2215545" y="1101382"/>
                  <a:pt x="2185056" y="1012095"/>
                  <a:pt x="2154567" y="971509"/>
                </a:cubicBezTo>
                <a:cubicBezTo>
                  <a:pt x="2154567" y="971509"/>
                  <a:pt x="2124077" y="939041"/>
                  <a:pt x="2131700" y="906573"/>
                </a:cubicBezTo>
                <a:cubicBezTo>
                  <a:pt x="2131700" y="906573"/>
                  <a:pt x="2154567" y="882222"/>
                  <a:pt x="2101210" y="849753"/>
                </a:cubicBezTo>
                <a:cubicBezTo>
                  <a:pt x="2101210" y="849753"/>
                  <a:pt x="2024987" y="825402"/>
                  <a:pt x="2002120" y="792934"/>
                </a:cubicBezTo>
                <a:cubicBezTo>
                  <a:pt x="2002120" y="792934"/>
                  <a:pt x="1910653" y="727998"/>
                  <a:pt x="1880163" y="695529"/>
                </a:cubicBezTo>
                <a:cubicBezTo>
                  <a:pt x="1880163" y="695529"/>
                  <a:pt x="1773451" y="573774"/>
                  <a:pt x="1735339" y="541306"/>
                </a:cubicBezTo>
                <a:cubicBezTo>
                  <a:pt x="1735339" y="541306"/>
                  <a:pt x="1575271" y="370848"/>
                  <a:pt x="1521915" y="338380"/>
                </a:cubicBezTo>
                <a:cubicBezTo>
                  <a:pt x="1521915" y="338380"/>
                  <a:pt x="1483803" y="289677"/>
                  <a:pt x="1476181" y="265326"/>
                </a:cubicBezTo>
                <a:cubicBezTo>
                  <a:pt x="1476181" y="265326"/>
                  <a:pt x="1476181" y="232858"/>
                  <a:pt x="1445691" y="224741"/>
                </a:cubicBezTo>
                <a:cubicBezTo>
                  <a:pt x="1445691" y="224741"/>
                  <a:pt x="1392335" y="143570"/>
                  <a:pt x="1338979" y="127336"/>
                </a:cubicBezTo>
                <a:cubicBezTo>
                  <a:pt x="1338979" y="127336"/>
                  <a:pt x="1255133" y="111102"/>
                  <a:pt x="1186532" y="135453"/>
                </a:cubicBezTo>
                <a:cubicBezTo>
                  <a:pt x="1186532" y="135453"/>
                  <a:pt x="1102687" y="143570"/>
                  <a:pt x="1087442" y="143570"/>
                </a:cubicBezTo>
                <a:cubicBezTo>
                  <a:pt x="1087442" y="143570"/>
                  <a:pt x="1026465" y="159804"/>
                  <a:pt x="1003598" y="135453"/>
                </a:cubicBezTo>
                <a:cubicBezTo>
                  <a:pt x="1003598" y="135453"/>
                  <a:pt x="1001693" y="133424"/>
                  <a:pt x="996929" y="131394"/>
                </a:cubicBezTo>
                <a:lnTo>
                  <a:pt x="989252" y="130086"/>
                </a:lnTo>
                <a:lnTo>
                  <a:pt x="992243" y="135939"/>
                </a:lnTo>
                <a:cubicBezTo>
                  <a:pt x="993182" y="143088"/>
                  <a:pt x="991304" y="155342"/>
                  <a:pt x="980031" y="175767"/>
                </a:cubicBezTo>
                <a:cubicBezTo>
                  <a:pt x="957487" y="200277"/>
                  <a:pt x="957487" y="200277"/>
                  <a:pt x="957487" y="200277"/>
                </a:cubicBezTo>
                <a:cubicBezTo>
                  <a:pt x="957487" y="200277"/>
                  <a:pt x="949972" y="216617"/>
                  <a:pt x="987546" y="224787"/>
                </a:cubicBezTo>
                <a:cubicBezTo>
                  <a:pt x="987546" y="224787"/>
                  <a:pt x="1002576" y="241127"/>
                  <a:pt x="980031" y="241127"/>
                </a:cubicBezTo>
                <a:cubicBezTo>
                  <a:pt x="980031" y="241127"/>
                  <a:pt x="972516" y="249297"/>
                  <a:pt x="957486" y="249297"/>
                </a:cubicBezTo>
                <a:cubicBezTo>
                  <a:pt x="957486" y="249297"/>
                  <a:pt x="949972" y="245212"/>
                  <a:pt x="939639" y="240106"/>
                </a:cubicBezTo>
                <a:lnTo>
                  <a:pt x="934426" y="237808"/>
                </a:lnTo>
                <a:lnTo>
                  <a:pt x="933858" y="240072"/>
                </a:lnTo>
                <a:cubicBezTo>
                  <a:pt x="933858" y="240072"/>
                  <a:pt x="865593" y="264150"/>
                  <a:pt x="827668" y="224019"/>
                </a:cubicBezTo>
                <a:cubicBezTo>
                  <a:pt x="827668" y="224019"/>
                  <a:pt x="804913" y="199941"/>
                  <a:pt x="804913" y="167837"/>
                </a:cubicBezTo>
                <a:cubicBezTo>
                  <a:pt x="804913" y="167837"/>
                  <a:pt x="812498" y="159811"/>
                  <a:pt x="812498" y="167837"/>
                </a:cubicBezTo>
                <a:cubicBezTo>
                  <a:pt x="812498" y="167837"/>
                  <a:pt x="812498" y="191915"/>
                  <a:pt x="827668" y="207967"/>
                </a:cubicBezTo>
                <a:cubicBezTo>
                  <a:pt x="827668" y="207967"/>
                  <a:pt x="789743" y="71524"/>
                  <a:pt x="865593" y="47445"/>
                </a:cubicBezTo>
                <a:cubicBezTo>
                  <a:pt x="865593" y="47445"/>
                  <a:pt x="886452" y="39419"/>
                  <a:pt x="909207" y="34403"/>
                </a:cubicBezTo>
                <a:close/>
                <a:moveTo>
                  <a:pt x="1139" y="28554"/>
                </a:moveTo>
                <a:lnTo>
                  <a:pt x="13445" y="26890"/>
                </a:lnTo>
                <a:lnTo>
                  <a:pt x="13210" y="54930"/>
                </a:lnTo>
                <a:cubicBezTo>
                  <a:pt x="13210" y="54930"/>
                  <a:pt x="13091" y="56829"/>
                  <a:pt x="12853" y="60201"/>
                </a:cubicBezTo>
                <a:lnTo>
                  <a:pt x="12253" y="68094"/>
                </a:lnTo>
                <a:lnTo>
                  <a:pt x="0" y="53345"/>
                </a:lnTo>
                <a:close/>
                <a:moveTo>
                  <a:pt x="100617" y="15103"/>
                </a:moveTo>
                <a:lnTo>
                  <a:pt x="101525" y="20112"/>
                </a:lnTo>
                <a:cubicBezTo>
                  <a:pt x="103192" y="26569"/>
                  <a:pt x="104620" y="30621"/>
                  <a:pt x="104620" y="30621"/>
                </a:cubicBezTo>
                <a:cubicBezTo>
                  <a:pt x="104620" y="46827"/>
                  <a:pt x="142708" y="71136"/>
                  <a:pt x="142708" y="71136"/>
                </a:cubicBezTo>
                <a:cubicBezTo>
                  <a:pt x="157942" y="71136"/>
                  <a:pt x="218882" y="79239"/>
                  <a:pt x="218882" y="79239"/>
                </a:cubicBezTo>
                <a:cubicBezTo>
                  <a:pt x="241735" y="71136"/>
                  <a:pt x="256969" y="103548"/>
                  <a:pt x="256969" y="103548"/>
                </a:cubicBezTo>
                <a:cubicBezTo>
                  <a:pt x="279822" y="95445"/>
                  <a:pt x="295058" y="103548"/>
                  <a:pt x="295058" y="103548"/>
                </a:cubicBezTo>
                <a:cubicBezTo>
                  <a:pt x="310292" y="127857"/>
                  <a:pt x="317910" y="127857"/>
                  <a:pt x="317910" y="127857"/>
                </a:cubicBezTo>
                <a:cubicBezTo>
                  <a:pt x="348380" y="119754"/>
                  <a:pt x="378849" y="127857"/>
                  <a:pt x="378849" y="127857"/>
                </a:cubicBezTo>
                <a:cubicBezTo>
                  <a:pt x="401702" y="135960"/>
                  <a:pt x="432171" y="127857"/>
                  <a:pt x="432171" y="127857"/>
                </a:cubicBezTo>
                <a:cubicBezTo>
                  <a:pt x="455023" y="127857"/>
                  <a:pt x="683549" y="127857"/>
                  <a:pt x="683549" y="127857"/>
                </a:cubicBezTo>
                <a:cubicBezTo>
                  <a:pt x="744488" y="144062"/>
                  <a:pt x="729253" y="184578"/>
                  <a:pt x="729253" y="184578"/>
                </a:cubicBezTo>
                <a:cubicBezTo>
                  <a:pt x="698782" y="184578"/>
                  <a:pt x="325528" y="184577"/>
                  <a:pt x="325528" y="184577"/>
                </a:cubicBezTo>
                <a:cubicBezTo>
                  <a:pt x="165559" y="176474"/>
                  <a:pt x="135090" y="152166"/>
                  <a:pt x="135090" y="152166"/>
                </a:cubicBezTo>
                <a:cubicBezTo>
                  <a:pt x="112238" y="140011"/>
                  <a:pt x="102716" y="148114"/>
                  <a:pt x="98907" y="159256"/>
                </a:cubicBezTo>
                <a:lnTo>
                  <a:pt x="97320" y="170478"/>
                </a:lnTo>
                <a:lnTo>
                  <a:pt x="27632" y="86604"/>
                </a:lnTo>
                <a:lnTo>
                  <a:pt x="29397" y="67084"/>
                </a:lnTo>
                <a:lnTo>
                  <a:pt x="30093" y="2463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Tree>
    <p:extLst>
      <p:ext uri="{BB962C8B-B14F-4D97-AF65-F5344CB8AC3E}">
        <p14:creationId xmlns:p14="http://schemas.microsoft.com/office/powerpoint/2010/main" val="949850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937711"/>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15" userDrawn="1">
          <p15:clr>
            <a:srgbClr val="F26B43"/>
          </p15:clr>
        </p15:guide>
        <p15:guide id="4" pos="7265" userDrawn="1">
          <p15:clr>
            <a:srgbClr val="F26B43"/>
          </p15:clr>
        </p15:guide>
        <p15:guide id="5" orient="horz" pos="3929" userDrawn="1">
          <p15:clr>
            <a:srgbClr val="F26B43"/>
          </p15:clr>
        </p15:guide>
        <p15:guide id="6" orient="horz" pos="3861" userDrawn="1">
          <p15:clr>
            <a:srgbClr val="F26B43"/>
          </p15:clr>
        </p15:guide>
        <p15:guide id="7" orient="horz" pos="640" userDrawn="1">
          <p15:clr>
            <a:srgbClr val="F26B43"/>
          </p15:clr>
        </p15:guide>
        <p15:guide id="8"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CE9"/>
        </a:solidFill>
        <a:effectLst/>
      </p:bgPr>
    </p:bg>
    <p:spTree>
      <p:nvGrpSpPr>
        <p:cNvPr id="1" name=""/>
        <p:cNvGrpSpPr/>
        <p:nvPr/>
      </p:nvGrpSpPr>
      <p:grpSpPr>
        <a:xfrm>
          <a:off x="0" y="0"/>
          <a:ext cx="0" cy="0"/>
          <a:chOff x="0" y="0"/>
          <a:chExt cx="0" cy="0"/>
        </a:xfrm>
      </p:grpSpPr>
      <p:sp>
        <p:nvSpPr>
          <p:cNvPr id="12" name="文本占位符 11">
            <a:extLst>
              <a:ext uri="{FF2B5EF4-FFF2-40B4-BE49-F238E27FC236}">
                <a16:creationId xmlns:a16="http://schemas.microsoft.com/office/drawing/2014/main" id="{B57E13AD-D82A-0DCE-B685-925685ED15A5}"/>
              </a:ext>
            </a:extLst>
          </p:cNvPr>
          <p:cNvSpPr>
            <a:spLocks noGrp="1"/>
          </p:cNvSpPr>
          <p:nvPr>
            <p:ph type="body" sz="quarter" idx="10"/>
          </p:nvPr>
        </p:nvSpPr>
        <p:spPr/>
        <p:txBody>
          <a:bodyPr/>
          <a:lstStyle/>
          <a:p>
            <a:r>
              <a:rPr lang="fr-FR" altLang="zh-CN" dirty="0">
                <a:solidFill>
                  <a:srgbClr val="000000"/>
                </a:solidFill>
                <a:latin typeface="TimesNewRomanPS-BoldMT"/>
              </a:rPr>
              <a:t>Garden Culture</a:t>
            </a:r>
            <a:endParaRPr lang="zh-CN" altLang="en-US" dirty="0">
              <a:solidFill>
                <a:srgbClr val="000000"/>
              </a:solidFill>
              <a:latin typeface="TimesNewRomanPS-BoldMT"/>
            </a:endParaRPr>
          </a:p>
        </p:txBody>
      </p:sp>
      <p:sp>
        <p:nvSpPr>
          <p:cNvPr id="13" name="文本占位符 12">
            <a:extLst>
              <a:ext uri="{FF2B5EF4-FFF2-40B4-BE49-F238E27FC236}">
                <a16:creationId xmlns:a16="http://schemas.microsoft.com/office/drawing/2014/main" id="{C08B2FCF-4175-BE5F-4586-0B5370737B53}"/>
              </a:ext>
            </a:extLst>
          </p:cNvPr>
          <p:cNvSpPr>
            <a:spLocks noGrp="1"/>
          </p:cNvSpPr>
          <p:nvPr>
            <p:ph type="body" sz="quarter" idx="11"/>
          </p:nvPr>
        </p:nvSpPr>
        <p:spPr>
          <a:xfrm>
            <a:off x="5301738" y="3081909"/>
            <a:ext cx="3851275" cy="752475"/>
          </a:xfrm>
        </p:spPr>
        <p:txBody>
          <a:bodyPr/>
          <a:lstStyle/>
          <a:p>
            <a:r>
              <a:rPr lang="fr-FR" altLang="zh-CN" sz="3600" b="0" dirty="0">
                <a:solidFill>
                  <a:srgbClr val="000000"/>
                </a:solidFill>
                <a:effectLst/>
                <a:latin typeface="TimesNewRomanPS-BoldMT"/>
              </a:rPr>
              <a:t>Suzhou Gardens</a:t>
            </a:r>
            <a:endParaRPr lang="zh-CN" altLang="en-US" dirty="0"/>
          </a:p>
        </p:txBody>
      </p:sp>
      <p:sp>
        <p:nvSpPr>
          <p:cNvPr id="14" name="文本占位符 13">
            <a:extLst>
              <a:ext uri="{FF2B5EF4-FFF2-40B4-BE49-F238E27FC236}">
                <a16:creationId xmlns:a16="http://schemas.microsoft.com/office/drawing/2014/main" id="{91D6FB53-1C58-9731-3D41-6EBDEE10E317}"/>
              </a:ext>
            </a:extLst>
          </p:cNvPr>
          <p:cNvSpPr>
            <a:spLocks noGrp="1"/>
          </p:cNvSpPr>
          <p:nvPr>
            <p:ph type="body" sz="quarter" idx="12"/>
          </p:nvPr>
        </p:nvSpPr>
        <p:spPr/>
        <p:txBody>
          <a:bodyPr/>
          <a:lstStyle/>
          <a:p>
            <a:r>
              <a:rPr lang="zh-CN" altLang="en-US" sz="1800" dirty="0"/>
              <a:t>梁丹 </a:t>
            </a:r>
            <a:r>
              <a:rPr lang="en-US" altLang="zh-CN" sz="1800" dirty="0"/>
              <a:t>Anne</a:t>
            </a:r>
            <a:endParaRPr lang="zh-CN" altLang="en-US" sz="1800" dirty="0"/>
          </a:p>
        </p:txBody>
      </p:sp>
      <p:grpSp>
        <p:nvGrpSpPr>
          <p:cNvPr id="61" name="组合 60">
            <a:extLst>
              <a:ext uri="{FF2B5EF4-FFF2-40B4-BE49-F238E27FC236}">
                <a16:creationId xmlns:a16="http://schemas.microsoft.com/office/drawing/2014/main" id="{64C95F5B-7E4E-4A06-727E-BFFC46264A4F}"/>
              </a:ext>
            </a:extLst>
          </p:cNvPr>
          <p:cNvGrpSpPr/>
          <p:nvPr/>
        </p:nvGrpSpPr>
        <p:grpSpPr>
          <a:xfrm>
            <a:off x="8490521" y="3020247"/>
            <a:ext cx="549728" cy="726622"/>
            <a:chOff x="5916386" y="2642508"/>
            <a:chExt cx="549728" cy="726622"/>
          </a:xfrm>
        </p:grpSpPr>
        <p:sp>
          <p:nvSpPr>
            <p:cNvPr id="62" name="任意多边形: 形状 61">
              <a:extLst>
                <a:ext uri="{FF2B5EF4-FFF2-40B4-BE49-F238E27FC236}">
                  <a16:creationId xmlns:a16="http://schemas.microsoft.com/office/drawing/2014/main" id="{F14BD318-8D7C-F0BA-BB85-E7267F7FF00D}"/>
                </a:ext>
              </a:extLst>
            </p:cNvPr>
            <p:cNvSpPr/>
            <p:nvPr/>
          </p:nvSpPr>
          <p:spPr>
            <a:xfrm>
              <a:off x="5954486" y="2668361"/>
              <a:ext cx="459922" cy="658585"/>
            </a:xfrm>
            <a:custGeom>
              <a:avLst/>
              <a:gdLst>
                <a:gd name="connsiteX0" fmla="*/ 0 w 503464"/>
                <a:gd name="connsiteY0" fmla="*/ 685800 h 689882"/>
                <a:gd name="connsiteX1" fmla="*/ 333375 w 503464"/>
                <a:gd name="connsiteY1" fmla="*/ 685800 h 689882"/>
                <a:gd name="connsiteX2" fmla="*/ 333375 w 503464"/>
                <a:gd name="connsiteY2" fmla="*/ 560615 h 689882"/>
                <a:gd name="connsiteX3" fmla="*/ 498021 w 503464"/>
                <a:gd name="connsiteY3" fmla="*/ 560615 h 689882"/>
                <a:gd name="connsiteX4" fmla="*/ 498021 w 503464"/>
                <a:gd name="connsiteY4" fmla="*/ 689882 h 689882"/>
                <a:gd name="connsiteX5" fmla="*/ 376918 w 503464"/>
                <a:gd name="connsiteY5" fmla="*/ 689882 h 689882"/>
                <a:gd name="connsiteX6" fmla="*/ 376918 w 503464"/>
                <a:gd name="connsiteY6" fmla="*/ 510268 h 689882"/>
                <a:gd name="connsiteX7" fmla="*/ 503464 w 503464"/>
                <a:gd name="connsiteY7" fmla="*/ 510268 h 689882"/>
                <a:gd name="connsiteX8" fmla="*/ 503464 w 503464"/>
                <a:gd name="connsiteY8" fmla="*/ 0 h 689882"/>
                <a:gd name="connsiteX0" fmla="*/ 0 w 504825"/>
                <a:gd name="connsiteY0" fmla="*/ 654503 h 658585"/>
                <a:gd name="connsiteX1" fmla="*/ 333375 w 504825"/>
                <a:gd name="connsiteY1" fmla="*/ 654503 h 658585"/>
                <a:gd name="connsiteX2" fmla="*/ 333375 w 504825"/>
                <a:gd name="connsiteY2" fmla="*/ 529318 h 658585"/>
                <a:gd name="connsiteX3" fmla="*/ 498021 w 504825"/>
                <a:gd name="connsiteY3" fmla="*/ 529318 h 658585"/>
                <a:gd name="connsiteX4" fmla="*/ 498021 w 504825"/>
                <a:gd name="connsiteY4" fmla="*/ 658585 h 658585"/>
                <a:gd name="connsiteX5" fmla="*/ 376918 w 504825"/>
                <a:gd name="connsiteY5" fmla="*/ 658585 h 658585"/>
                <a:gd name="connsiteX6" fmla="*/ 376918 w 504825"/>
                <a:gd name="connsiteY6" fmla="*/ 478971 h 658585"/>
                <a:gd name="connsiteX7" fmla="*/ 503464 w 504825"/>
                <a:gd name="connsiteY7" fmla="*/ 478971 h 658585"/>
                <a:gd name="connsiteX8" fmla="*/ 504825 w 504825"/>
                <a:gd name="connsiteY8" fmla="*/ 0 h 658585"/>
                <a:gd name="connsiteX0" fmla="*/ 0 w 459922"/>
                <a:gd name="connsiteY0" fmla="*/ 658585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 name="connsiteX0" fmla="*/ 0 w 459922"/>
                <a:gd name="connsiteY0" fmla="*/ 655863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22" h="658585">
                  <a:moveTo>
                    <a:pt x="0" y="655863"/>
                  </a:moveTo>
                  <a:lnTo>
                    <a:pt x="288472" y="654503"/>
                  </a:lnTo>
                  <a:lnTo>
                    <a:pt x="288472" y="529318"/>
                  </a:lnTo>
                  <a:lnTo>
                    <a:pt x="453118" y="529318"/>
                  </a:lnTo>
                  <a:lnTo>
                    <a:pt x="453118" y="658585"/>
                  </a:lnTo>
                  <a:lnTo>
                    <a:pt x="332015" y="658585"/>
                  </a:lnTo>
                  <a:lnTo>
                    <a:pt x="332015" y="478971"/>
                  </a:lnTo>
                  <a:lnTo>
                    <a:pt x="458561" y="478971"/>
                  </a:lnTo>
                  <a:cubicBezTo>
                    <a:pt x="458561" y="308882"/>
                    <a:pt x="459922" y="170089"/>
                    <a:pt x="45992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任意多边形: 形状 62">
              <a:extLst>
                <a:ext uri="{FF2B5EF4-FFF2-40B4-BE49-F238E27FC236}">
                  <a16:creationId xmlns:a16="http://schemas.microsoft.com/office/drawing/2014/main" id="{BB96CF86-7D75-46DB-259A-2795BF2B92F4}"/>
                </a:ext>
              </a:extLst>
            </p:cNvPr>
            <p:cNvSpPr/>
            <p:nvPr/>
          </p:nvSpPr>
          <p:spPr>
            <a:xfrm>
              <a:off x="5916386" y="2642508"/>
              <a:ext cx="549728" cy="726622"/>
            </a:xfrm>
            <a:custGeom>
              <a:avLst/>
              <a:gdLst>
                <a:gd name="connsiteX0" fmla="*/ 0 w 549728"/>
                <a:gd name="connsiteY0" fmla="*/ 736147 h 736147"/>
                <a:gd name="connsiteX1" fmla="*/ 549728 w 549728"/>
                <a:gd name="connsiteY1" fmla="*/ 736147 h 736147"/>
                <a:gd name="connsiteX2" fmla="*/ 549728 w 549728"/>
                <a:gd name="connsiteY2" fmla="*/ 0 h 736147"/>
              </a:gdLst>
              <a:ahLst/>
              <a:cxnLst>
                <a:cxn ang="0">
                  <a:pos x="connsiteX0" y="connsiteY0"/>
                </a:cxn>
                <a:cxn ang="0">
                  <a:pos x="connsiteX1" y="connsiteY1"/>
                </a:cxn>
                <a:cxn ang="0">
                  <a:pos x="connsiteX2" y="connsiteY2"/>
                </a:cxn>
              </a:cxnLst>
              <a:rect l="l" t="t" r="r" b="b"/>
              <a:pathLst>
                <a:path w="549728" h="736147">
                  <a:moveTo>
                    <a:pt x="0" y="736147"/>
                  </a:moveTo>
                  <a:lnTo>
                    <a:pt x="549728" y="736147"/>
                  </a:lnTo>
                  <a:lnTo>
                    <a:pt x="549728" y="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矩形 63">
              <a:extLst>
                <a:ext uri="{FF2B5EF4-FFF2-40B4-BE49-F238E27FC236}">
                  <a16:creationId xmlns:a16="http://schemas.microsoft.com/office/drawing/2014/main" id="{519761D8-54F5-295C-86F7-510FF934F8F9}"/>
                </a:ext>
              </a:extLst>
            </p:cNvPr>
            <p:cNvSpPr/>
            <p:nvPr/>
          </p:nvSpPr>
          <p:spPr>
            <a:xfrm>
              <a:off x="6306911" y="3218089"/>
              <a:ext cx="81643" cy="88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5" name="组合 64">
            <a:extLst>
              <a:ext uri="{FF2B5EF4-FFF2-40B4-BE49-F238E27FC236}">
                <a16:creationId xmlns:a16="http://schemas.microsoft.com/office/drawing/2014/main" id="{38D7203B-518B-EF87-B421-C93B41347FC7}"/>
              </a:ext>
            </a:extLst>
          </p:cNvPr>
          <p:cNvGrpSpPr/>
          <p:nvPr/>
        </p:nvGrpSpPr>
        <p:grpSpPr>
          <a:xfrm flipH="1" flipV="1">
            <a:off x="3344356" y="2201293"/>
            <a:ext cx="549728" cy="726622"/>
            <a:chOff x="5916386" y="2642508"/>
            <a:chExt cx="549728" cy="726622"/>
          </a:xfrm>
        </p:grpSpPr>
        <p:sp>
          <p:nvSpPr>
            <p:cNvPr id="66" name="任意多边形: 形状 65">
              <a:extLst>
                <a:ext uri="{FF2B5EF4-FFF2-40B4-BE49-F238E27FC236}">
                  <a16:creationId xmlns:a16="http://schemas.microsoft.com/office/drawing/2014/main" id="{097E00CF-4E00-7D78-21BD-85D5BC24F068}"/>
                </a:ext>
              </a:extLst>
            </p:cNvPr>
            <p:cNvSpPr/>
            <p:nvPr/>
          </p:nvSpPr>
          <p:spPr>
            <a:xfrm>
              <a:off x="5954486" y="2668361"/>
              <a:ext cx="459922" cy="658585"/>
            </a:xfrm>
            <a:custGeom>
              <a:avLst/>
              <a:gdLst>
                <a:gd name="connsiteX0" fmla="*/ 0 w 503464"/>
                <a:gd name="connsiteY0" fmla="*/ 685800 h 689882"/>
                <a:gd name="connsiteX1" fmla="*/ 333375 w 503464"/>
                <a:gd name="connsiteY1" fmla="*/ 685800 h 689882"/>
                <a:gd name="connsiteX2" fmla="*/ 333375 w 503464"/>
                <a:gd name="connsiteY2" fmla="*/ 560615 h 689882"/>
                <a:gd name="connsiteX3" fmla="*/ 498021 w 503464"/>
                <a:gd name="connsiteY3" fmla="*/ 560615 h 689882"/>
                <a:gd name="connsiteX4" fmla="*/ 498021 w 503464"/>
                <a:gd name="connsiteY4" fmla="*/ 689882 h 689882"/>
                <a:gd name="connsiteX5" fmla="*/ 376918 w 503464"/>
                <a:gd name="connsiteY5" fmla="*/ 689882 h 689882"/>
                <a:gd name="connsiteX6" fmla="*/ 376918 w 503464"/>
                <a:gd name="connsiteY6" fmla="*/ 510268 h 689882"/>
                <a:gd name="connsiteX7" fmla="*/ 503464 w 503464"/>
                <a:gd name="connsiteY7" fmla="*/ 510268 h 689882"/>
                <a:gd name="connsiteX8" fmla="*/ 503464 w 503464"/>
                <a:gd name="connsiteY8" fmla="*/ 0 h 689882"/>
                <a:gd name="connsiteX0" fmla="*/ 0 w 504825"/>
                <a:gd name="connsiteY0" fmla="*/ 654503 h 658585"/>
                <a:gd name="connsiteX1" fmla="*/ 333375 w 504825"/>
                <a:gd name="connsiteY1" fmla="*/ 654503 h 658585"/>
                <a:gd name="connsiteX2" fmla="*/ 333375 w 504825"/>
                <a:gd name="connsiteY2" fmla="*/ 529318 h 658585"/>
                <a:gd name="connsiteX3" fmla="*/ 498021 w 504825"/>
                <a:gd name="connsiteY3" fmla="*/ 529318 h 658585"/>
                <a:gd name="connsiteX4" fmla="*/ 498021 w 504825"/>
                <a:gd name="connsiteY4" fmla="*/ 658585 h 658585"/>
                <a:gd name="connsiteX5" fmla="*/ 376918 w 504825"/>
                <a:gd name="connsiteY5" fmla="*/ 658585 h 658585"/>
                <a:gd name="connsiteX6" fmla="*/ 376918 w 504825"/>
                <a:gd name="connsiteY6" fmla="*/ 478971 h 658585"/>
                <a:gd name="connsiteX7" fmla="*/ 503464 w 504825"/>
                <a:gd name="connsiteY7" fmla="*/ 478971 h 658585"/>
                <a:gd name="connsiteX8" fmla="*/ 504825 w 504825"/>
                <a:gd name="connsiteY8" fmla="*/ 0 h 658585"/>
                <a:gd name="connsiteX0" fmla="*/ 0 w 459922"/>
                <a:gd name="connsiteY0" fmla="*/ 658585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 name="connsiteX0" fmla="*/ 0 w 459922"/>
                <a:gd name="connsiteY0" fmla="*/ 655863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22" h="658585">
                  <a:moveTo>
                    <a:pt x="0" y="655863"/>
                  </a:moveTo>
                  <a:lnTo>
                    <a:pt x="288472" y="654503"/>
                  </a:lnTo>
                  <a:lnTo>
                    <a:pt x="288472" y="529318"/>
                  </a:lnTo>
                  <a:lnTo>
                    <a:pt x="453118" y="529318"/>
                  </a:lnTo>
                  <a:lnTo>
                    <a:pt x="453118" y="658585"/>
                  </a:lnTo>
                  <a:lnTo>
                    <a:pt x="332015" y="658585"/>
                  </a:lnTo>
                  <a:lnTo>
                    <a:pt x="332015" y="478971"/>
                  </a:lnTo>
                  <a:lnTo>
                    <a:pt x="458561" y="478971"/>
                  </a:lnTo>
                  <a:cubicBezTo>
                    <a:pt x="458561" y="308882"/>
                    <a:pt x="459922" y="170089"/>
                    <a:pt x="45992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任意多边形: 形状 66">
              <a:extLst>
                <a:ext uri="{FF2B5EF4-FFF2-40B4-BE49-F238E27FC236}">
                  <a16:creationId xmlns:a16="http://schemas.microsoft.com/office/drawing/2014/main" id="{1982ED5B-4909-8F86-FD02-38CA5AD0659F}"/>
                </a:ext>
              </a:extLst>
            </p:cNvPr>
            <p:cNvSpPr/>
            <p:nvPr/>
          </p:nvSpPr>
          <p:spPr>
            <a:xfrm>
              <a:off x="5916386" y="2642508"/>
              <a:ext cx="549728" cy="726622"/>
            </a:xfrm>
            <a:custGeom>
              <a:avLst/>
              <a:gdLst>
                <a:gd name="connsiteX0" fmla="*/ 0 w 549728"/>
                <a:gd name="connsiteY0" fmla="*/ 736147 h 736147"/>
                <a:gd name="connsiteX1" fmla="*/ 549728 w 549728"/>
                <a:gd name="connsiteY1" fmla="*/ 736147 h 736147"/>
                <a:gd name="connsiteX2" fmla="*/ 549728 w 549728"/>
                <a:gd name="connsiteY2" fmla="*/ 0 h 736147"/>
              </a:gdLst>
              <a:ahLst/>
              <a:cxnLst>
                <a:cxn ang="0">
                  <a:pos x="connsiteX0" y="connsiteY0"/>
                </a:cxn>
                <a:cxn ang="0">
                  <a:pos x="connsiteX1" y="connsiteY1"/>
                </a:cxn>
                <a:cxn ang="0">
                  <a:pos x="connsiteX2" y="connsiteY2"/>
                </a:cxn>
              </a:cxnLst>
              <a:rect l="l" t="t" r="r" b="b"/>
              <a:pathLst>
                <a:path w="549728" h="736147">
                  <a:moveTo>
                    <a:pt x="0" y="736147"/>
                  </a:moveTo>
                  <a:lnTo>
                    <a:pt x="549728" y="736147"/>
                  </a:lnTo>
                  <a:lnTo>
                    <a:pt x="549728" y="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矩形 67">
              <a:extLst>
                <a:ext uri="{FF2B5EF4-FFF2-40B4-BE49-F238E27FC236}">
                  <a16:creationId xmlns:a16="http://schemas.microsoft.com/office/drawing/2014/main" id="{CDDCB8CF-67B6-5B35-58AC-6F5B8B386093}"/>
                </a:ext>
              </a:extLst>
            </p:cNvPr>
            <p:cNvSpPr/>
            <p:nvPr/>
          </p:nvSpPr>
          <p:spPr>
            <a:xfrm>
              <a:off x="6306911" y="3218089"/>
              <a:ext cx="81643" cy="88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组合 72">
            <a:extLst>
              <a:ext uri="{FF2B5EF4-FFF2-40B4-BE49-F238E27FC236}">
                <a16:creationId xmlns:a16="http://schemas.microsoft.com/office/drawing/2014/main" id="{8A71B996-9A76-5653-442E-53C1E5FD2633}"/>
              </a:ext>
            </a:extLst>
          </p:cNvPr>
          <p:cNvGrpSpPr/>
          <p:nvPr/>
        </p:nvGrpSpPr>
        <p:grpSpPr>
          <a:xfrm>
            <a:off x="9805379" y="3987907"/>
            <a:ext cx="1943100" cy="530137"/>
            <a:chOff x="9104941" y="-1424042"/>
            <a:chExt cx="910018" cy="260222"/>
          </a:xfrm>
          <a:solidFill>
            <a:schemeClr val="accent4"/>
          </a:solidFill>
        </p:grpSpPr>
        <p:sp>
          <p:nvSpPr>
            <p:cNvPr id="74" name="任意多边形: 形状 73">
              <a:extLst>
                <a:ext uri="{FF2B5EF4-FFF2-40B4-BE49-F238E27FC236}">
                  <a16:creationId xmlns:a16="http://schemas.microsoft.com/office/drawing/2014/main" id="{1E532F14-4611-CE3B-4EB6-530C1C9EB874}"/>
                </a:ext>
              </a:extLst>
            </p:cNvPr>
            <p:cNvSpPr/>
            <p:nvPr/>
          </p:nvSpPr>
          <p:spPr>
            <a:xfrm>
              <a:off x="9104941" y="-1254973"/>
              <a:ext cx="391477" cy="91154"/>
            </a:xfrm>
            <a:custGeom>
              <a:avLst/>
              <a:gdLst>
                <a:gd name="connsiteX0" fmla="*/ 281273 w 391477"/>
                <a:gd name="connsiteY0" fmla="*/ 6572 h 91154"/>
                <a:gd name="connsiteX1" fmla="*/ 316421 w 391477"/>
                <a:gd name="connsiteY1" fmla="*/ 41720 h 91154"/>
                <a:gd name="connsiteX2" fmla="*/ 316421 w 391477"/>
                <a:gd name="connsiteY2" fmla="*/ 49435 h 91154"/>
                <a:gd name="connsiteX3" fmla="*/ 281273 w 391477"/>
                <a:gd name="connsiteY3" fmla="*/ 84582 h 91154"/>
                <a:gd name="connsiteX4" fmla="*/ 0 w 391477"/>
                <a:gd name="connsiteY4" fmla="*/ 84582 h 91154"/>
                <a:gd name="connsiteX5" fmla="*/ 0 w 391477"/>
                <a:gd name="connsiteY5" fmla="*/ 91154 h 91154"/>
                <a:gd name="connsiteX6" fmla="*/ 345853 w 391477"/>
                <a:gd name="connsiteY6" fmla="*/ 91154 h 91154"/>
                <a:gd name="connsiteX7" fmla="*/ 391478 w 391477"/>
                <a:gd name="connsiteY7" fmla="*/ 45529 h 91154"/>
                <a:gd name="connsiteX8" fmla="*/ 391478 w 391477"/>
                <a:gd name="connsiteY8" fmla="*/ 45530 h 91154"/>
                <a:gd name="connsiteX9" fmla="*/ 345853 w 391477"/>
                <a:gd name="connsiteY9" fmla="*/ 0 h 91154"/>
                <a:gd name="connsiteX10" fmla="*/ 173736 w 391477"/>
                <a:gd name="connsiteY10" fmla="*/ 0 h 91154"/>
                <a:gd name="connsiteX11" fmla="*/ 150590 w 391477"/>
                <a:gd name="connsiteY11" fmla="*/ 657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7" h="91154">
                  <a:moveTo>
                    <a:pt x="281273" y="6572"/>
                  </a:moveTo>
                  <a:cubicBezTo>
                    <a:pt x="300663" y="6625"/>
                    <a:pt x="316368" y="22330"/>
                    <a:pt x="316421" y="41720"/>
                  </a:cubicBezTo>
                  <a:lnTo>
                    <a:pt x="316421" y="49435"/>
                  </a:lnTo>
                  <a:cubicBezTo>
                    <a:pt x="316368" y="68824"/>
                    <a:pt x="300663" y="84530"/>
                    <a:pt x="281273" y="84582"/>
                  </a:cubicBezTo>
                  <a:lnTo>
                    <a:pt x="0" y="84582"/>
                  </a:lnTo>
                  <a:lnTo>
                    <a:pt x="0" y="91154"/>
                  </a:lnTo>
                  <a:lnTo>
                    <a:pt x="345853" y="91154"/>
                  </a:lnTo>
                  <a:cubicBezTo>
                    <a:pt x="371007" y="91050"/>
                    <a:pt x="391373" y="70684"/>
                    <a:pt x="391478" y="45529"/>
                  </a:cubicBezTo>
                  <a:lnTo>
                    <a:pt x="391478" y="45530"/>
                  </a:lnTo>
                  <a:cubicBezTo>
                    <a:pt x="391373" y="20391"/>
                    <a:pt x="370992" y="52"/>
                    <a:pt x="345853" y="0"/>
                  </a:cubicBezTo>
                  <a:lnTo>
                    <a:pt x="173736" y="0"/>
                  </a:lnTo>
                  <a:cubicBezTo>
                    <a:pt x="165564" y="28"/>
                    <a:pt x="157557" y="2301"/>
                    <a:pt x="150590" y="657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形状 74">
              <a:extLst>
                <a:ext uri="{FF2B5EF4-FFF2-40B4-BE49-F238E27FC236}">
                  <a16:creationId xmlns:a16="http://schemas.microsoft.com/office/drawing/2014/main" id="{4901E6C9-E66A-BF9A-F29A-4D6372641718}"/>
                </a:ext>
              </a:extLst>
            </p:cNvPr>
            <p:cNvSpPr/>
            <p:nvPr/>
          </p:nvSpPr>
          <p:spPr>
            <a:xfrm>
              <a:off x="9202857" y="-1339364"/>
              <a:ext cx="759333" cy="91059"/>
            </a:xfrm>
            <a:custGeom>
              <a:avLst/>
              <a:gdLst>
                <a:gd name="connsiteX0" fmla="*/ 110204 w 759333"/>
                <a:gd name="connsiteY0" fmla="*/ 84487 h 91059"/>
                <a:gd name="connsiteX1" fmla="*/ 75057 w 759333"/>
                <a:gd name="connsiteY1" fmla="*/ 49340 h 91059"/>
                <a:gd name="connsiteX2" fmla="*/ 75057 w 759333"/>
                <a:gd name="connsiteY2" fmla="*/ 41720 h 91059"/>
                <a:gd name="connsiteX3" fmla="*/ 110204 w 759333"/>
                <a:gd name="connsiteY3" fmla="*/ 6572 h 91059"/>
                <a:gd name="connsiteX4" fmla="*/ 759333 w 759333"/>
                <a:gd name="connsiteY4" fmla="*/ 6572 h 91059"/>
                <a:gd name="connsiteX5" fmla="*/ 736092 w 759333"/>
                <a:gd name="connsiteY5" fmla="*/ 0 h 91059"/>
                <a:gd name="connsiteX6" fmla="*/ 45625 w 759333"/>
                <a:gd name="connsiteY6" fmla="*/ 0 h 91059"/>
                <a:gd name="connsiteX7" fmla="*/ 0 w 759333"/>
                <a:gd name="connsiteY7" fmla="*/ 45529 h 91059"/>
                <a:gd name="connsiteX8" fmla="*/ 0 w 759333"/>
                <a:gd name="connsiteY8" fmla="*/ 45529 h 91059"/>
                <a:gd name="connsiteX9" fmla="*/ 45625 w 759333"/>
                <a:gd name="connsiteY9" fmla="*/ 91059 h 91059"/>
                <a:gd name="connsiteX10" fmla="*/ 224790 w 759333"/>
                <a:gd name="connsiteY10" fmla="*/ 91059 h 91059"/>
                <a:gd name="connsiteX11" fmla="*/ 184309 w 759333"/>
                <a:gd name="connsiteY11" fmla="*/ 84487 h 9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333" h="91059">
                  <a:moveTo>
                    <a:pt x="110204" y="84487"/>
                  </a:moveTo>
                  <a:cubicBezTo>
                    <a:pt x="90815" y="84434"/>
                    <a:pt x="75109" y="68729"/>
                    <a:pt x="75057" y="49340"/>
                  </a:cubicBezTo>
                  <a:lnTo>
                    <a:pt x="75057" y="41720"/>
                  </a:lnTo>
                  <a:cubicBezTo>
                    <a:pt x="75109" y="22330"/>
                    <a:pt x="90815" y="6625"/>
                    <a:pt x="110204" y="6572"/>
                  </a:cubicBezTo>
                  <a:lnTo>
                    <a:pt x="759333" y="6572"/>
                  </a:lnTo>
                  <a:cubicBezTo>
                    <a:pt x="752331" y="2303"/>
                    <a:pt x="744293" y="30"/>
                    <a:pt x="736092" y="0"/>
                  </a:cubicBezTo>
                  <a:lnTo>
                    <a:pt x="45625" y="0"/>
                  </a:lnTo>
                  <a:cubicBezTo>
                    <a:pt x="20464" y="0"/>
                    <a:pt x="53" y="20369"/>
                    <a:pt x="0" y="45529"/>
                  </a:cubicBezTo>
                  <a:lnTo>
                    <a:pt x="0" y="45529"/>
                  </a:lnTo>
                  <a:cubicBezTo>
                    <a:pt x="53" y="70690"/>
                    <a:pt x="20464" y="91059"/>
                    <a:pt x="45625" y="91059"/>
                  </a:cubicBezTo>
                  <a:lnTo>
                    <a:pt x="224790" y="91059"/>
                  </a:lnTo>
                  <a:cubicBezTo>
                    <a:pt x="233267" y="91059"/>
                    <a:pt x="177165" y="88583"/>
                    <a:pt x="184309" y="84487"/>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任意多边形: 形状 75">
              <a:extLst>
                <a:ext uri="{FF2B5EF4-FFF2-40B4-BE49-F238E27FC236}">
                  <a16:creationId xmlns:a16="http://schemas.microsoft.com/office/drawing/2014/main" id="{8F3DAEDF-B624-6544-FD9B-E0B1C073812D}"/>
                </a:ext>
              </a:extLst>
            </p:cNvPr>
            <p:cNvSpPr/>
            <p:nvPr/>
          </p:nvSpPr>
          <p:spPr>
            <a:xfrm>
              <a:off x="9158090" y="-1424042"/>
              <a:ext cx="856869" cy="91154"/>
            </a:xfrm>
            <a:custGeom>
              <a:avLst/>
              <a:gdLst>
                <a:gd name="connsiteX0" fmla="*/ 811244 w 856869"/>
                <a:gd name="connsiteY0" fmla="*/ 0 h 91154"/>
                <a:gd name="connsiteX1" fmla="*/ 0 w 856869"/>
                <a:gd name="connsiteY1" fmla="*/ 0 h 91154"/>
                <a:gd name="connsiteX2" fmla="*/ 0 w 856869"/>
                <a:gd name="connsiteY2" fmla="*/ 6572 h 91154"/>
                <a:gd name="connsiteX3" fmla="*/ 746951 w 856869"/>
                <a:gd name="connsiteY3" fmla="*/ 6572 h 91154"/>
                <a:gd name="connsiteX4" fmla="*/ 782098 w 856869"/>
                <a:gd name="connsiteY4" fmla="*/ 41720 h 91154"/>
                <a:gd name="connsiteX5" fmla="*/ 782098 w 856869"/>
                <a:gd name="connsiteY5" fmla="*/ 49435 h 91154"/>
                <a:gd name="connsiteX6" fmla="*/ 746951 w 856869"/>
                <a:gd name="connsiteY6" fmla="*/ 84582 h 91154"/>
                <a:gd name="connsiteX7" fmla="*/ 108776 w 856869"/>
                <a:gd name="connsiteY7" fmla="*/ 84582 h 91154"/>
                <a:gd name="connsiteX8" fmla="*/ 132017 w 856869"/>
                <a:gd name="connsiteY8" fmla="*/ 91154 h 91154"/>
                <a:gd name="connsiteX9" fmla="*/ 811244 w 856869"/>
                <a:gd name="connsiteY9" fmla="*/ 91154 h 91154"/>
                <a:gd name="connsiteX10" fmla="*/ 856869 w 856869"/>
                <a:gd name="connsiteY10" fmla="*/ 45529 h 91154"/>
                <a:gd name="connsiteX11" fmla="*/ 856869 w 856869"/>
                <a:gd name="connsiteY11" fmla="*/ 45530 h 91154"/>
                <a:gd name="connsiteX12" fmla="*/ 811244 w 856869"/>
                <a:gd name="connsiteY12" fmla="*/ 0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69" h="91154">
                  <a:moveTo>
                    <a:pt x="811244" y="0"/>
                  </a:moveTo>
                  <a:lnTo>
                    <a:pt x="0" y="0"/>
                  </a:lnTo>
                  <a:lnTo>
                    <a:pt x="0" y="6572"/>
                  </a:lnTo>
                  <a:lnTo>
                    <a:pt x="746951" y="6572"/>
                  </a:lnTo>
                  <a:cubicBezTo>
                    <a:pt x="766340" y="6625"/>
                    <a:pt x="782045" y="22330"/>
                    <a:pt x="782098" y="41720"/>
                  </a:cubicBezTo>
                  <a:lnTo>
                    <a:pt x="782098" y="49435"/>
                  </a:lnTo>
                  <a:cubicBezTo>
                    <a:pt x="782045" y="68824"/>
                    <a:pt x="766340" y="84530"/>
                    <a:pt x="746951" y="84582"/>
                  </a:cubicBezTo>
                  <a:lnTo>
                    <a:pt x="108776" y="84582"/>
                  </a:lnTo>
                  <a:cubicBezTo>
                    <a:pt x="115782" y="88843"/>
                    <a:pt x="123816" y="91115"/>
                    <a:pt x="132017" y="91154"/>
                  </a:cubicBezTo>
                  <a:lnTo>
                    <a:pt x="811244" y="91154"/>
                  </a:lnTo>
                  <a:cubicBezTo>
                    <a:pt x="836420" y="91102"/>
                    <a:pt x="856817" y="70706"/>
                    <a:pt x="856869" y="45529"/>
                  </a:cubicBezTo>
                  <a:lnTo>
                    <a:pt x="856869" y="45530"/>
                  </a:lnTo>
                  <a:cubicBezTo>
                    <a:pt x="856764" y="20391"/>
                    <a:pt x="836383" y="52"/>
                    <a:pt x="811244" y="0"/>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7" name="组合 76">
            <a:extLst>
              <a:ext uri="{FF2B5EF4-FFF2-40B4-BE49-F238E27FC236}">
                <a16:creationId xmlns:a16="http://schemas.microsoft.com/office/drawing/2014/main" id="{F454D27C-C17F-78C3-CC61-7037E9312445}"/>
              </a:ext>
            </a:extLst>
          </p:cNvPr>
          <p:cNvGrpSpPr/>
          <p:nvPr/>
        </p:nvGrpSpPr>
        <p:grpSpPr>
          <a:xfrm>
            <a:off x="270123" y="3223500"/>
            <a:ext cx="3623961" cy="962369"/>
            <a:chOff x="7219438" y="-725261"/>
            <a:chExt cx="1934717" cy="513778"/>
          </a:xfrm>
          <a:solidFill>
            <a:schemeClr val="accent4"/>
          </a:solidFill>
        </p:grpSpPr>
        <p:sp>
          <p:nvSpPr>
            <p:cNvPr id="78" name="任意多边形: 形状 77">
              <a:extLst>
                <a:ext uri="{FF2B5EF4-FFF2-40B4-BE49-F238E27FC236}">
                  <a16:creationId xmlns:a16="http://schemas.microsoft.com/office/drawing/2014/main" id="{85A632A4-0518-9413-D5BD-17FF6F062FC1}"/>
                </a:ext>
              </a:extLst>
            </p:cNvPr>
            <p:cNvSpPr/>
            <p:nvPr/>
          </p:nvSpPr>
          <p:spPr>
            <a:xfrm>
              <a:off x="7737978" y="-725261"/>
              <a:ext cx="391477" cy="91154"/>
            </a:xfrm>
            <a:custGeom>
              <a:avLst/>
              <a:gdLst>
                <a:gd name="connsiteX0" fmla="*/ 110109 w 391477"/>
                <a:gd name="connsiteY0" fmla="*/ 84582 h 91154"/>
                <a:gd name="connsiteX1" fmla="*/ 74962 w 391477"/>
                <a:gd name="connsiteY1" fmla="*/ 49435 h 91154"/>
                <a:gd name="connsiteX2" fmla="*/ 74962 w 391477"/>
                <a:gd name="connsiteY2" fmla="*/ 41720 h 91154"/>
                <a:gd name="connsiteX3" fmla="*/ 110109 w 391477"/>
                <a:gd name="connsiteY3" fmla="*/ 6572 h 91154"/>
                <a:gd name="connsiteX4" fmla="*/ 391478 w 391477"/>
                <a:gd name="connsiteY4" fmla="*/ 6572 h 91154"/>
                <a:gd name="connsiteX5" fmla="*/ 391478 w 391477"/>
                <a:gd name="connsiteY5" fmla="*/ 0 h 91154"/>
                <a:gd name="connsiteX6" fmla="*/ 45625 w 391477"/>
                <a:gd name="connsiteY6" fmla="*/ 0 h 91154"/>
                <a:gd name="connsiteX7" fmla="*/ 0 w 391477"/>
                <a:gd name="connsiteY7" fmla="*/ 45530 h 91154"/>
                <a:gd name="connsiteX8" fmla="*/ 0 w 391477"/>
                <a:gd name="connsiteY8" fmla="*/ 45530 h 91154"/>
                <a:gd name="connsiteX9" fmla="*/ 45625 w 391477"/>
                <a:gd name="connsiteY9" fmla="*/ 91154 h 91154"/>
                <a:gd name="connsiteX10" fmla="*/ 217742 w 391477"/>
                <a:gd name="connsiteY10" fmla="*/ 91154 h 91154"/>
                <a:gd name="connsiteX11" fmla="*/ 240887 w 391477"/>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7" h="91154">
                  <a:moveTo>
                    <a:pt x="110109" y="84582"/>
                  </a:moveTo>
                  <a:cubicBezTo>
                    <a:pt x="90719" y="84530"/>
                    <a:pt x="75014" y="68824"/>
                    <a:pt x="74962" y="49435"/>
                  </a:cubicBezTo>
                  <a:lnTo>
                    <a:pt x="74962" y="41720"/>
                  </a:lnTo>
                  <a:cubicBezTo>
                    <a:pt x="75014" y="22330"/>
                    <a:pt x="90719" y="6625"/>
                    <a:pt x="110109" y="6572"/>
                  </a:cubicBezTo>
                  <a:lnTo>
                    <a:pt x="391478" y="6572"/>
                  </a:lnTo>
                  <a:lnTo>
                    <a:pt x="391478" y="0"/>
                  </a:lnTo>
                  <a:lnTo>
                    <a:pt x="45625" y="0"/>
                  </a:lnTo>
                  <a:cubicBezTo>
                    <a:pt x="20464" y="0"/>
                    <a:pt x="53" y="20369"/>
                    <a:pt x="0" y="45530"/>
                  </a:cubicBezTo>
                  <a:lnTo>
                    <a:pt x="0" y="45530"/>
                  </a:lnTo>
                  <a:cubicBezTo>
                    <a:pt x="52" y="70706"/>
                    <a:pt x="20449" y="91102"/>
                    <a:pt x="45625" y="91154"/>
                  </a:cubicBezTo>
                  <a:lnTo>
                    <a:pt x="217742" y="91154"/>
                  </a:lnTo>
                  <a:cubicBezTo>
                    <a:pt x="225911" y="91112"/>
                    <a:pt x="233914" y="88839"/>
                    <a:pt x="240887" y="8458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任意多边形: 形状 78">
              <a:extLst>
                <a:ext uri="{FF2B5EF4-FFF2-40B4-BE49-F238E27FC236}">
                  <a16:creationId xmlns:a16="http://schemas.microsoft.com/office/drawing/2014/main" id="{2A13B7D3-CE02-CDDB-9B56-84A301086811}"/>
                </a:ext>
              </a:extLst>
            </p:cNvPr>
            <p:cNvSpPr/>
            <p:nvPr/>
          </p:nvSpPr>
          <p:spPr>
            <a:xfrm>
              <a:off x="7272111" y="-640869"/>
              <a:ext cx="759428" cy="91154"/>
            </a:xfrm>
            <a:custGeom>
              <a:avLst/>
              <a:gdLst>
                <a:gd name="connsiteX0" fmla="*/ 649224 w 759428"/>
                <a:gd name="connsiteY0" fmla="*/ 6572 h 91154"/>
                <a:gd name="connsiteX1" fmla="*/ 684371 w 759428"/>
                <a:gd name="connsiteY1" fmla="*/ 41720 h 91154"/>
                <a:gd name="connsiteX2" fmla="*/ 684371 w 759428"/>
                <a:gd name="connsiteY2" fmla="*/ 49435 h 91154"/>
                <a:gd name="connsiteX3" fmla="*/ 649224 w 759428"/>
                <a:gd name="connsiteY3" fmla="*/ 84582 h 91154"/>
                <a:gd name="connsiteX4" fmla="*/ 0 w 759428"/>
                <a:gd name="connsiteY4" fmla="*/ 84582 h 91154"/>
                <a:gd name="connsiteX5" fmla="*/ 23527 w 759428"/>
                <a:gd name="connsiteY5" fmla="*/ 91154 h 91154"/>
                <a:gd name="connsiteX6" fmla="*/ 713804 w 759428"/>
                <a:gd name="connsiteY6" fmla="*/ 91154 h 91154"/>
                <a:gd name="connsiteX7" fmla="*/ 759428 w 759428"/>
                <a:gd name="connsiteY7" fmla="*/ 45625 h 91154"/>
                <a:gd name="connsiteX8" fmla="*/ 759428 w 759428"/>
                <a:gd name="connsiteY8" fmla="*/ 45625 h 91154"/>
                <a:gd name="connsiteX9" fmla="*/ 713804 w 759428"/>
                <a:gd name="connsiteY9" fmla="*/ 0 h 91154"/>
                <a:gd name="connsiteX10" fmla="*/ 534638 w 759428"/>
                <a:gd name="connsiteY10" fmla="*/ 0 h 91154"/>
                <a:gd name="connsiteX11" fmla="*/ 575120 w 759428"/>
                <a:gd name="connsiteY11" fmla="*/ 657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428" h="91154">
                  <a:moveTo>
                    <a:pt x="649224" y="6572"/>
                  </a:moveTo>
                  <a:cubicBezTo>
                    <a:pt x="668614" y="6625"/>
                    <a:pt x="684319" y="22330"/>
                    <a:pt x="684371" y="41720"/>
                  </a:cubicBezTo>
                  <a:lnTo>
                    <a:pt x="684371" y="49435"/>
                  </a:lnTo>
                  <a:cubicBezTo>
                    <a:pt x="684319" y="68824"/>
                    <a:pt x="668614" y="84530"/>
                    <a:pt x="649224" y="84582"/>
                  </a:cubicBezTo>
                  <a:lnTo>
                    <a:pt x="0" y="84582"/>
                  </a:lnTo>
                  <a:cubicBezTo>
                    <a:pt x="7083" y="88907"/>
                    <a:pt x="15228" y="91182"/>
                    <a:pt x="23527" y="91154"/>
                  </a:cubicBezTo>
                  <a:lnTo>
                    <a:pt x="713804" y="91154"/>
                  </a:lnTo>
                  <a:cubicBezTo>
                    <a:pt x="738943" y="91102"/>
                    <a:pt x="759324" y="70764"/>
                    <a:pt x="759428" y="45625"/>
                  </a:cubicBezTo>
                  <a:lnTo>
                    <a:pt x="759428" y="45625"/>
                  </a:lnTo>
                  <a:cubicBezTo>
                    <a:pt x="759324" y="20470"/>
                    <a:pt x="738958" y="104"/>
                    <a:pt x="713804" y="0"/>
                  </a:cubicBezTo>
                  <a:lnTo>
                    <a:pt x="534638" y="0"/>
                  </a:lnTo>
                  <a:cubicBezTo>
                    <a:pt x="526161" y="0"/>
                    <a:pt x="582263" y="2477"/>
                    <a:pt x="575120" y="657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任意多边形: 形状 79">
              <a:extLst>
                <a:ext uri="{FF2B5EF4-FFF2-40B4-BE49-F238E27FC236}">
                  <a16:creationId xmlns:a16="http://schemas.microsoft.com/office/drawing/2014/main" id="{1F5498C3-671D-8CC3-70DA-0EBF9DFB021F}"/>
                </a:ext>
              </a:extLst>
            </p:cNvPr>
            <p:cNvSpPr/>
            <p:nvPr/>
          </p:nvSpPr>
          <p:spPr>
            <a:xfrm>
              <a:off x="7219438" y="-556192"/>
              <a:ext cx="1364361" cy="91154"/>
            </a:xfrm>
            <a:custGeom>
              <a:avLst/>
              <a:gdLst>
                <a:gd name="connsiteX0" fmla="*/ 110204 w 1364361"/>
                <a:gd name="connsiteY0" fmla="*/ 84582 h 91154"/>
                <a:gd name="connsiteX1" fmla="*/ 75057 w 1364361"/>
                <a:gd name="connsiteY1" fmla="*/ 49435 h 91154"/>
                <a:gd name="connsiteX2" fmla="*/ 75057 w 1364361"/>
                <a:gd name="connsiteY2" fmla="*/ 41719 h 91154"/>
                <a:gd name="connsiteX3" fmla="*/ 110204 w 1364361"/>
                <a:gd name="connsiteY3" fmla="*/ 6572 h 91154"/>
                <a:gd name="connsiteX4" fmla="*/ 748379 w 1364361"/>
                <a:gd name="connsiteY4" fmla="*/ 6572 h 91154"/>
                <a:gd name="connsiteX5" fmla="*/ 725234 w 1364361"/>
                <a:gd name="connsiteY5" fmla="*/ 0 h 91154"/>
                <a:gd name="connsiteX6" fmla="*/ 45530 w 1364361"/>
                <a:gd name="connsiteY6" fmla="*/ 0 h 91154"/>
                <a:gd name="connsiteX7" fmla="*/ 0 w 1364361"/>
                <a:gd name="connsiteY7" fmla="*/ 45530 h 91154"/>
                <a:gd name="connsiteX8" fmla="*/ 0 w 1364361"/>
                <a:gd name="connsiteY8" fmla="*/ 45530 h 91154"/>
                <a:gd name="connsiteX9" fmla="*/ 45530 w 1364361"/>
                <a:gd name="connsiteY9" fmla="*/ 91154 h 91154"/>
                <a:gd name="connsiteX10" fmla="*/ 1364361 w 1364361"/>
                <a:gd name="connsiteY10" fmla="*/ 91154 h 91154"/>
                <a:gd name="connsiteX11" fmla="*/ 1364361 w 1364361"/>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361" h="91154">
                  <a:moveTo>
                    <a:pt x="110204" y="84582"/>
                  </a:moveTo>
                  <a:cubicBezTo>
                    <a:pt x="90815" y="84530"/>
                    <a:pt x="75109" y="68824"/>
                    <a:pt x="75057" y="49435"/>
                  </a:cubicBezTo>
                  <a:lnTo>
                    <a:pt x="75057" y="41719"/>
                  </a:lnTo>
                  <a:cubicBezTo>
                    <a:pt x="75109" y="22330"/>
                    <a:pt x="90815" y="6625"/>
                    <a:pt x="110204" y="6572"/>
                  </a:cubicBezTo>
                  <a:lnTo>
                    <a:pt x="748379" y="6572"/>
                  </a:lnTo>
                  <a:cubicBezTo>
                    <a:pt x="741412" y="2301"/>
                    <a:pt x="733405" y="28"/>
                    <a:pt x="725234" y="0"/>
                  </a:cubicBezTo>
                  <a:lnTo>
                    <a:pt x="45530" y="0"/>
                  </a:lnTo>
                  <a:cubicBezTo>
                    <a:pt x="20406" y="52"/>
                    <a:pt x="52" y="20406"/>
                    <a:pt x="0" y="45530"/>
                  </a:cubicBezTo>
                  <a:lnTo>
                    <a:pt x="0" y="45530"/>
                  </a:lnTo>
                  <a:cubicBezTo>
                    <a:pt x="52" y="70669"/>
                    <a:pt x="20391" y="91050"/>
                    <a:pt x="45530" y="91154"/>
                  </a:cubicBezTo>
                  <a:lnTo>
                    <a:pt x="1364361" y="91154"/>
                  </a:lnTo>
                  <a:lnTo>
                    <a:pt x="1364361" y="84582"/>
                  </a:ln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形状 80">
              <a:extLst>
                <a:ext uri="{FF2B5EF4-FFF2-40B4-BE49-F238E27FC236}">
                  <a16:creationId xmlns:a16="http://schemas.microsoft.com/office/drawing/2014/main" id="{8DB88978-5B74-5222-D200-83BCAF2D198D}"/>
                </a:ext>
              </a:extLst>
            </p:cNvPr>
            <p:cNvSpPr/>
            <p:nvPr/>
          </p:nvSpPr>
          <p:spPr>
            <a:xfrm>
              <a:off x="8243851" y="-471705"/>
              <a:ext cx="391382" cy="91154"/>
            </a:xfrm>
            <a:custGeom>
              <a:avLst/>
              <a:gdLst>
                <a:gd name="connsiteX0" fmla="*/ 281178 w 391382"/>
                <a:gd name="connsiteY0" fmla="*/ 84677 h 91154"/>
                <a:gd name="connsiteX1" fmla="*/ 316325 w 391382"/>
                <a:gd name="connsiteY1" fmla="*/ 49435 h 91154"/>
                <a:gd name="connsiteX2" fmla="*/ 316325 w 391382"/>
                <a:gd name="connsiteY2" fmla="*/ 41719 h 91154"/>
                <a:gd name="connsiteX3" fmla="*/ 281178 w 391382"/>
                <a:gd name="connsiteY3" fmla="*/ 6572 h 91154"/>
                <a:gd name="connsiteX4" fmla="*/ 0 w 391382"/>
                <a:gd name="connsiteY4" fmla="*/ 6572 h 91154"/>
                <a:gd name="connsiteX5" fmla="*/ 0 w 391382"/>
                <a:gd name="connsiteY5" fmla="*/ 0 h 91154"/>
                <a:gd name="connsiteX6" fmla="*/ 345853 w 391382"/>
                <a:gd name="connsiteY6" fmla="*/ 0 h 91154"/>
                <a:gd name="connsiteX7" fmla="*/ 391382 w 391382"/>
                <a:gd name="connsiteY7" fmla="*/ 45530 h 91154"/>
                <a:gd name="connsiteX8" fmla="*/ 391382 w 391382"/>
                <a:gd name="connsiteY8" fmla="*/ 45529 h 91154"/>
                <a:gd name="connsiteX9" fmla="*/ 345853 w 391382"/>
                <a:gd name="connsiteY9" fmla="*/ 91154 h 91154"/>
                <a:gd name="connsiteX10" fmla="*/ 173736 w 391382"/>
                <a:gd name="connsiteY10" fmla="*/ 91154 h 91154"/>
                <a:gd name="connsiteX11" fmla="*/ 150590 w 391382"/>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82" h="91154">
                  <a:moveTo>
                    <a:pt x="281178" y="84677"/>
                  </a:moveTo>
                  <a:cubicBezTo>
                    <a:pt x="300583" y="84573"/>
                    <a:pt x="316273" y="68840"/>
                    <a:pt x="316325" y="49435"/>
                  </a:cubicBezTo>
                  <a:lnTo>
                    <a:pt x="316325" y="41719"/>
                  </a:lnTo>
                  <a:cubicBezTo>
                    <a:pt x="316273" y="22330"/>
                    <a:pt x="300568" y="6625"/>
                    <a:pt x="281178" y="6572"/>
                  </a:cubicBezTo>
                  <a:lnTo>
                    <a:pt x="0" y="6572"/>
                  </a:lnTo>
                  <a:lnTo>
                    <a:pt x="0" y="0"/>
                  </a:lnTo>
                  <a:lnTo>
                    <a:pt x="345853" y="0"/>
                  </a:lnTo>
                  <a:cubicBezTo>
                    <a:pt x="370976" y="52"/>
                    <a:pt x="391330" y="20406"/>
                    <a:pt x="391382" y="45530"/>
                  </a:cubicBezTo>
                  <a:lnTo>
                    <a:pt x="391382" y="45529"/>
                  </a:lnTo>
                  <a:cubicBezTo>
                    <a:pt x="391330" y="70669"/>
                    <a:pt x="370992" y="91050"/>
                    <a:pt x="345853" y="91154"/>
                  </a:cubicBezTo>
                  <a:lnTo>
                    <a:pt x="173736" y="91154"/>
                  </a:lnTo>
                  <a:cubicBezTo>
                    <a:pt x="165571" y="91079"/>
                    <a:pt x="157577" y="88809"/>
                    <a:pt x="150590" y="8458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任意多边形: 形状 81">
              <a:extLst>
                <a:ext uri="{FF2B5EF4-FFF2-40B4-BE49-F238E27FC236}">
                  <a16:creationId xmlns:a16="http://schemas.microsoft.com/office/drawing/2014/main" id="{898698D0-1DEE-EC87-5DC5-3564CF60A343}"/>
                </a:ext>
              </a:extLst>
            </p:cNvPr>
            <p:cNvSpPr/>
            <p:nvPr/>
          </p:nvSpPr>
          <p:spPr>
            <a:xfrm>
              <a:off x="8341768" y="-387218"/>
              <a:ext cx="759333" cy="91154"/>
            </a:xfrm>
            <a:custGeom>
              <a:avLst/>
              <a:gdLst>
                <a:gd name="connsiteX0" fmla="*/ 110204 w 759333"/>
                <a:gd name="connsiteY0" fmla="*/ 6572 h 91154"/>
                <a:gd name="connsiteX1" fmla="*/ 75057 w 759333"/>
                <a:gd name="connsiteY1" fmla="*/ 41719 h 91154"/>
                <a:gd name="connsiteX2" fmla="*/ 75057 w 759333"/>
                <a:gd name="connsiteY2" fmla="*/ 49435 h 91154"/>
                <a:gd name="connsiteX3" fmla="*/ 110204 w 759333"/>
                <a:gd name="connsiteY3" fmla="*/ 84582 h 91154"/>
                <a:gd name="connsiteX4" fmla="*/ 759333 w 759333"/>
                <a:gd name="connsiteY4" fmla="*/ 84582 h 91154"/>
                <a:gd name="connsiteX5" fmla="*/ 736187 w 759333"/>
                <a:gd name="connsiteY5" fmla="*/ 91154 h 91154"/>
                <a:gd name="connsiteX6" fmla="*/ 45529 w 759333"/>
                <a:gd name="connsiteY6" fmla="*/ 91154 h 91154"/>
                <a:gd name="connsiteX7" fmla="*/ 0 w 759333"/>
                <a:gd name="connsiteY7" fmla="*/ 45529 h 91154"/>
                <a:gd name="connsiteX8" fmla="*/ 0 w 759333"/>
                <a:gd name="connsiteY8" fmla="*/ 45529 h 91154"/>
                <a:gd name="connsiteX9" fmla="*/ 45529 w 759333"/>
                <a:gd name="connsiteY9" fmla="*/ 0 h 91154"/>
                <a:gd name="connsiteX10" fmla="*/ 224790 w 759333"/>
                <a:gd name="connsiteY10" fmla="*/ 0 h 91154"/>
                <a:gd name="connsiteX11" fmla="*/ 184309 w 759333"/>
                <a:gd name="connsiteY11" fmla="*/ 657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333" h="91154">
                  <a:moveTo>
                    <a:pt x="110204" y="6572"/>
                  </a:moveTo>
                  <a:cubicBezTo>
                    <a:pt x="90815" y="6625"/>
                    <a:pt x="75109" y="22330"/>
                    <a:pt x="75057" y="41719"/>
                  </a:cubicBezTo>
                  <a:lnTo>
                    <a:pt x="75057" y="49435"/>
                  </a:lnTo>
                  <a:cubicBezTo>
                    <a:pt x="75109" y="68824"/>
                    <a:pt x="90815" y="84530"/>
                    <a:pt x="110204" y="84582"/>
                  </a:cubicBezTo>
                  <a:lnTo>
                    <a:pt x="759333" y="84582"/>
                  </a:lnTo>
                  <a:cubicBezTo>
                    <a:pt x="752366" y="88853"/>
                    <a:pt x="744359" y="91126"/>
                    <a:pt x="736187" y="91154"/>
                  </a:cubicBezTo>
                  <a:lnTo>
                    <a:pt x="45529" y="91154"/>
                  </a:lnTo>
                  <a:cubicBezTo>
                    <a:pt x="20391" y="91050"/>
                    <a:pt x="52" y="70669"/>
                    <a:pt x="0" y="45529"/>
                  </a:cubicBezTo>
                  <a:lnTo>
                    <a:pt x="0" y="45529"/>
                  </a:lnTo>
                  <a:cubicBezTo>
                    <a:pt x="52" y="20406"/>
                    <a:pt x="20406" y="52"/>
                    <a:pt x="45529" y="0"/>
                  </a:cubicBezTo>
                  <a:lnTo>
                    <a:pt x="224790" y="0"/>
                  </a:lnTo>
                  <a:cubicBezTo>
                    <a:pt x="233267" y="0"/>
                    <a:pt x="177165" y="2476"/>
                    <a:pt x="184309" y="657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82">
              <a:extLst>
                <a:ext uri="{FF2B5EF4-FFF2-40B4-BE49-F238E27FC236}">
                  <a16:creationId xmlns:a16="http://schemas.microsoft.com/office/drawing/2014/main" id="{8711160A-AEB5-1A38-1BDD-5D5F38BFBAF7}"/>
                </a:ext>
              </a:extLst>
            </p:cNvPr>
            <p:cNvSpPr/>
            <p:nvPr/>
          </p:nvSpPr>
          <p:spPr>
            <a:xfrm>
              <a:off x="7789414" y="-302636"/>
              <a:ext cx="1364741" cy="91154"/>
            </a:xfrm>
            <a:custGeom>
              <a:avLst/>
              <a:gdLst>
                <a:gd name="connsiteX0" fmla="*/ 1254157 w 1364741"/>
                <a:gd name="connsiteY0" fmla="*/ 84582 h 91154"/>
                <a:gd name="connsiteX1" fmla="*/ 1289399 w 1364741"/>
                <a:gd name="connsiteY1" fmla="*/ 49435 h 91154"/>
                <a:gd name="connsiteX2" fmla="*/ 1289399 w 1364741"/>
                <a:gd name="connsiteY2" fmla="*/ 41720 h 91154"/>
                <a:gd name="connsiteX3" fmla="*/ 1254157 w 1364741"/>
                <a:gd name="connsiteY3" fmla="*/ 6572 h 91154"/>
                <a:gd name="connsiteX4" fmla="*/ 615982 w 1364741"/>
                <a:gd name="connsiteY4" fmla="*/ 6572 h 91154"/>
                <a:gd name="connsiteX5" fmla="*/ 639128 w 1364741"/>
                <a:gd name="connsiteY5" fmla="*/ 0 h 91154"/>
                <a:gd name="connsiteX6" fmla="*/ 1319213 w 1364741"/>
                <a:gd name="connsiteY6" fmla="*/ 0 h 91154"/>
                <a:gd name="connsiteX7" fmla="*/ 1364742 w 1364741"/>
                <a:gd name="connsiteY7" fmla="*/ 45625 h 91154"/>
                <a:gd name="connsiteX8" fmla="*/ 1364742 w 1364741"/>
                <a:gd name="connsiteY8" fmla="*/ 45625 h 91154"/>
                <a:gd name="connsiteX9" fmla="*/ 1319213 w 1364741"/>
                <a:gd name="connsiteY9" fmla="*/ 91154 h 91154"/>
                <a:gd name="connsiteX10" fmla="*/ 0 w 1364741"/>
                <a:gd name="connsiteY10" fmla="*/ 91154 h 91154"/>
                <a:gd name="connsiteX11" fmla="*/ 0 w 1364741"/>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741" h="91154">
                  <a:moveTo>
                    <a:pt x="1254157" y="84582"/>
                  </a:moveTo>
                  <a:cubicBezTo>
                    <a:pt x="1273562" y="84530"/>
                    <a:pt x="1289295" y="68840"/>
                    <a:pt x="1289399" y="49435"/>
                  </a:cubicBezTo>
                  <a:lnTo>
                    <a:pt x="1289399" y="41720"/>
                  </a:lnTo>
                  <a:cubicBezTo>
                    <a:pt x="1289295" y="22315"/>
                    <a:pt x="1273562" y="6624"/>
                    <a:pt x="1254157" y="6572"/>
                  </a:cubicBezTo>
                  <a:lnTo>
                    <a:pt x="615982" y="6572"/>
                  </a:lnTo>
                  <a:cubicBezTo>
                    <a:pt x="622974" y="2359"/>
                    <a:pt x="630965" y="90"/>
                    <a:pt x="639128" y="0"/>
                  </a:cubicBezTo>
                  <a:lnTo>
                    <a:pt x="1319213" y="0"/>
                  </a:lnTo>
                  <a:cubicBezTo>
                    <a:pt x="1344351" y="105"/>
                    <a:pt x="1364690" y="20486"/>
                    <a:pt x="1364742" y="45625"/>
                  </a:cubicBezTo>
                  <a:lnTo>
                    <a:pt x="1364742" y="45625"/>
                  </a:lnTo>
                  <a:cubicBezTo>
                    <a:pt x="1364690" y="70748"/>
                    <a:pt x="1344336" y="91102"/>
                    <a:pt x="1319213" y="91154"/>
                  </a:cubicBezTo>
                  <a:lnTo>
                    <a:pt x="0" y="91154"/>
                  </a:lnTo>
                  <a:lnTo>
                    <a:pt x="0" y="84582"/>
                  </a:ln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214788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ABB7-5A2F-038B-1D99-5974102E689D}"/>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9EFFA3AA-EB91-39FC-6865-BCDF62ACA7E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E192654B-B53A-E5F9-1BCA-52A9DF1394B9}"/>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0A0B7DA6-42E7-E00C-B335-A024D9B1C8A4}"/>
              </a:ext>
            </a:extLst>
          </p:cNvPr>
          <p:cNvSpPr txBox="1"/>
          <p:nvPr/>
        </p:nvSpPr>
        <p:spPr>
          <a:xfrm>
            <a:off x="5561481" y="1876500"/>
            <a:ext cx="4061952" cy="2392258"/>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Pavilions, terraces, towers, and bridges are arrayed around the water, with some extending directly over it, such as the "Small Flying Rainbow" and "Small </a:t>
            </a:r>
            <a:r>
              <a:rPr lang="en-US" altLang="zh-CN" sz="1800" b="0" dirty="0" err="1">
                <a:solidFill>
                  <a:srgbClr val="000000"/>
                </a:solidFill>
                <a:effectLst/>
                <a:latin typeface="TimesNewRomanPSMT"/>
              </a:rPr>
              <a:t>Canglang</a:t>
            </a:r>
            <a:r>
              <a:rPr lang="en-US" altLang="zh-CN" sz="1800" b="0" dirty="0">
                <a:solidFill>
                  <a:srgbClr val="000000"/>
                </a:solidFill>
                <a:effectLst/>
                <a:latin typeface="TimesNewRomanPSMT"/>
              </a:rPr>
              <a:t>." Looking north from Small </a:t>
            </a:r>
            <a:r>
              <a:rPr lang="en-US" altLang="zh-CN" sz="1800" b="0" dirty="0" err="1">
                <a:solidFill>
                  <a:srgbClr val="000000"/>
                </a:solidFill>
                <a:effectLst/>
                <a:latin typeface="TimesNewRomanPSMT"/>
              </a:rPr>
              <a:t>Canglang</a:t>
            </a:r>
            <a:r>
              <a:rPr lang="en-US" altLang="zh-CN" sz="1800" b="0" dirty="0">
                <a:solidFill>
                  <a:srgbClr val="000000"/>
                </a:solidFill>
                <a:effectLst/>
                <a:latin typeface="TimesNewRomanPSMT"/>
              </a:rPr>
              <a:t>, one can see the Small Flying Rainbow reflected in the water. </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66FDEED3-1DDB-CD4C-39B1-4B2F889B21D3}"/>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A77F11D4-978A-44A0-E79A-A42D5F6D35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6822ECB3-8B81-7115-FFF9-B86E70D8FD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A9320A4F-441F-B5A7-8D58-37814AB6EBA4}"/>
              </a:ext>
            </a:extLst>
          </p:cNvPr>
          <p:cNvGrpSpPr/>
          <p:nvPr/>
        </p:nvGrpSpPr>
        <p:grpSpPr>
          <a:xfrm>
            <a:off x="450761" y="235995"/>
            <a:ext cx="3229627" cy="728789"/>
            <a:chOff x="317755" y="442474"/>
            <a:chExt cx="3229627" cy="728789"/>
          </a:xfrm>
        </p:grpSpPr>
        <p:sp>
          <p:nvSpPr>
            <p:cNvPr id="7" name="文本框 6">
              <a:extLst>
                <a:ext uri="{FF2B5EF4-FFF2-40B4-BE49-F238E27FC236}">
                  <a16:creationId xmlns:a16="http://schemas.microsoft.com/office/drawing/2014/main" id="{36D958F8-3ADE-2D85-B376-F6204D588395}"/>
                </a:ext>
              </a:extLst>
            </p:cNvPr>
            <p:cNvSpPr txBox="1"/>
            <p:nvPr/>
          </p:nvSpPr>
          <p:spPr>
            <a:xfrm>
              <a:off x="812532" y="442474"/>
              <a:ext cx="2373086" cy="728789"/>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Principle of "Unity of Heaven and Man"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AFC5C891-33E9-3812-FEBB-07E4BD906370}"/>
                </a:ext>
              </a:extLst>
            </p:cNvPr>
            <p:cNvGrpSpPr/>
            <p:nvPr/>
          </p:nvGrpSpPr>
          <p:grpSpPr>
            <a:xfrm>
              <a:off x="317755" y="495839"/>
              <a:ext cx="3229627" cy="650995"/>
              <a:chOff x="4481717" y="3196875"/>
              <a:chExt cx="3229627" cy="650995"/>
            </a:xfrm>
            <a:noFill/>
          </p:grpSpPr>
          <p:grpSp>
            <p:nvGrpSpPr>
              <p:cNvPr id="8" name="组合 7">
                <a:extLst>
                  <a:ext uri="{FF2B5EF4-FFF2-40B4-BE49-F238E27FC236}">
                    <a16:creationId xmlns:a16="http://schemas.microsoft.com/office/drawing/2014/main" id="{0BA6DB3D-FE19-AE8D-D3A7-BE0F37F2F277}"/>
                  </a:ext>
                </a:extLst>
              </p:cNvPr>
              <p:cNvGrpSpPr/>
              <p:nvPr/>
            </p:nvGrpSpPr>
            <p:grpSpPr>
              <a:xfrm>
                <a:off x="4481717" y="3233696"/>
                <a:ext cx="3229627" cy="592515"/>
                <a:chOff x="4481717" y="3233696"/>
                <a:chExt cx="3229627" cy="592515"/>
              </a:xfrm>
              <a:noFill/>
            </p:grpSpPr>
            <p:sp>
              <p:nvSpPr>
                <p:cNvPr id="15" name="任意多边形: 形状 14">
                  <a:extLst>
                    <a:ext uri="{FF2B5EF4-FFF2-40B4-BE49-F238E27FC236}">
                      <a16:creationId xmlns:a16="http://schemas.microsoft.com/office/drawing/2014/main" id="{6BCCCE30-5DCE-43F4-40BD-6033DAB0308D}"/>
                    </a:ext>
                  </a:extLst>
                </p:cNvPr>
                <p:cNvSpPr/>
                <p:nvPr/>
              </p:nvSpPr>
              <p:spPr>
                <a:xfrm>
                  <a:off x="4481717" y="3399907"/>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6BCE72B6-98E0-70FD-43A3-E3A81E2FA5E1}"/>
                    </a:ext>
                  </a:extLst>
                </p:cNvPr>
                <p:cNvSpPr/>
                <p:nvPr/>
              </p:nvSpPr>
              <p:spPr>
                <a:xfrm>
                  <a:off x="4629785" y="3233696"/>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8DED6C43-CFCE-A80C-2999-4E1C2B804CA6}"/>
                    </a:ext>
                  </a:extLst>
                </p:cNvPr>
                <p:cNvSpPr/>
                <p:nvPr/>
              </p:nvSpPr>
              <p:spPr>
                <a:xfrm>
                  <a:off x="7525561" y="3396891"/>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4DB0D9BE-4206-E181-55A0-2E60311F4E02}"/>
                    </a:ext>
                  </a:extLst>
                </p:cNvPr>
                <p:cNvSpPr/>
                <p:nvPr/>
              </p:nvSpPr>
              <p:spPr>
                <a:xfrm>
                  <a:off x="7408707" y="325314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A1E3ED0B-1C21-9DDB-BD3A-3E7BA92BABB0}"/>
                  </a:ext>
                </a:extLst>
              </p:cNvPr>
              <p:cNvGrpSpPr/>
              <p:nvPr/>
            </p:nvGrpSpPr>
            <p:grpSpPr>
              <a:xfrm>
                <a:off x="4919947" y="3196875"/>
                <a:ext cx="2347912" cy="650995"/>
                <a:chOff x="4919947" y="3196875"/>
                <a:chExt cx="2347912" cy="650995"/>
              </a:xfrm>
            </p:grpSpPr>
            <p:sp>
              <p:nvSpPr>
                <p:cNvPr id="12" name="任意多边形: 形状 11">
                  <a:extLst>
                    <a:ext uri="{FF2B5EF4-FFF2-40B4-BE49-F238E27FC236}">
                      <a16:creationId xmlns:a16="http://schemas.microsoft.com/office/drawing/2014/main" id="{F1207462-5F07-65E4-6BB4-B6AB9278D6CD}"/>
                    </a:ext>
                  </a:extLst>
                </p:cNvPr>
                <p:cNvSpPr/>
                <p:nvPr/>
              </p:nvSpPr>
              <p:spPr>
                <a:xfrm>
                  <a:off x="4919947" y="3838345"/>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C54D61D1-42E0-A76D-FF21-0C90D38B1DC9}"/>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9F82C093-8588-EC28-4FBA-369E02F2B64D}"/>
              </a:ext>
            </a:extLst>
          </p:cNvPr>
          <p:cNvSpPr txBox="1"/>
          <p:nvPr/>
        </p:nvSpPr>
        <p:spPr>
          <a:xfrm>
            <a:off x="888991" y="2032490"/>
            <a:ext cx="1371929" cy="2635850"/>
          </a:xfrm>
          <a:prstGeom prst="rect">
            <a:avLst/>
          </a:prstGeom>
          <a:noFill/>
        </p:spPr>
        <p:txBody>
          <a:bodyPr wrap="square" rtlCol="0">
            <a:spAutoFit/>
          </a:bodyPr>
          <a:lstStyle/>
          <a:p>
            <a:pPr algn="just">
              <a:lnSpc>
                <a:spcPct val="120000"/>
              </a:lnSpc>
            </a:pPr>
            <a:r>
              <a:rPr lang="en-US" altLang="zh-CN" sz="2800" b="0" dirty="0">
                <a:solidFill>
                  <a:srgbClr val="000000"/>
                </a:solidFill>
                <a:effectLst/>
                <a:latin typeface="TimesNewRomanPS-BoldMT"/>
              </a:rPr>
              <a:t>Unity of Heaven and Man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328873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D2712-F988-0A81-25CD-3CCA10B38C20}"/>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28FB25EA-EE8F-1DF8-13BB-15DED68BC17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2A05B508-6F2F-BE04-3D53-010A999FAD0C}"/>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3738D8CD-D062-A626-4C67-9479323F86AB}"/>
              </a:ext>
            </a:extLst>
          </p:cNvPr>
          <p:cNvSpPr txBox="1"/>
          <p:nvPr/>
        </p:nvSpPr>
        <p:spPr>
          <a:xfrm>
            <a:off x="5561481" y="1876500"/>
            <a:ext cx="4061952" cy="2392258"/>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Moreover, the pool surface mirrors the clouds in the sky and the surrounding trees, allowing visitors to view bridges, clear water, trees, sky, and clouds from a single perspective. This small space encapsulates the beauty of the entire natural world.</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4C3A405D-A8F6-9CD4-8CF3-E272FC5B9D87}"/>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E399BE7B-AA63-8966-42B9-CA5EB94EAC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B5828DDE-51A0-7611-3251-A98E2F6A8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322C0A8E-75B4-FCFD-A0A4-94DF33803C02}"/>
              </a:ext>
            </a:extLst>
          </p:cNvPr>
          <p:cNvGrpSpPr/>
          <p:nvPr/>
        </p:nvGrpSpPr>
        <p:grpSpPr>
          <a:xfrm>
            <a:off x="450761" y="235995"/>
            <a:ext cx="3229627" cy="728789"/>
            <a:chOff x="317755" y="442474"/>
            <a:chExt cx="3229627" cy="728789"/>
          </a:xfrm>
        </p:grpSpPr>
        <p:sp>
          <p:nvSpPr>
            <p:cNvPr id="7" name="文本框 6">
              <a:extLst>
                <a:ext uri="{FF2B5EF4-FFF2-40B4-BE49-F238E27FC236}">
                  <a16:creationId xmlns:a16="http://schemas.microsoft.com/office/drawing/2014/main" id="{37530D2A-5C80-298A-4EA8-7C145CA9E529}"/>
                </a:ext>
              </a:extLst>
            </p:cNvPr>
            <p:cNvSpPr txBox="1"/>
            <p:nvPr/>
          </p:nvSpPr>
          <p:spPr>
            <a:xfrm>
              <a:off x="812532" y="442474"/>
              <a:ext cx="2373086" cy="728789"/>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Principle of "Unity of Heaven and Man"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4CFBB9E3-BAB8-6388-1FF7-95FB69A4B7E9}"/>
                </a:ext>
              </a:extLst>
            </p:cNvPr>
            <p:cNvGrpSpPr/>
            <p:nvPr/>
          </p:nvGrpSpPr>
          <p:grpSpPr>
            <a:xfrm>
              <a:off x="317755" y="495839"/>
              <a:ext cx="3229627" cy="650995"/>
              <a:chOff x="4481717" y="3196875"/>
              <a:chExt cx="3229627" cy="650995"/>
            </a:xfrm>
            <a:noFill/>
          </p:grpSpPr>
          <p:grpSp>
            <p:nvGrpSpPr>
              <p:cNvPr id="8" name="组合 7">
                <a:extLst>
                  <a:ext uri="{FF2B5EF4-FFF2-40B4-BE49-F238E27FC236}">
                    <a16:creationId xmlns:a16="http://schemas.microsoft.com/office/drawing/2014/main" id="{C66648FB-46DD-8BD5-D943-F83B33A4C195}"/>
                  </a:ext>
                </a:extLst>
              </p:cNvPr>
              <p:cNvGrpSpPr/>
              <p:nvPr/>
            </p:nvGrpSpPr>
            <p:grpSpPr>
              <a:xfrm>
                <a:off x="4481717" y="3233696"/>
                <a:ext cx="3229627" cy="592515"/>
                <a:chOff x="4481717" y="3233696"/>
                <a:chExt cx="3229627" cy="592515"/>
              </a:xfrm>
              <a:noFill/>
            </p:grpSpPr>
            <p:sp>
              <p:nvSpPr>
                <p:cNvPr id="15" name="任意多边形: 形状 14">
                  <a:extLst>
                    <a:ext uri="{FF2B5EF4-FFF2-40B4-BE49-F238E27FC236}">
                      <a16:creationId xmlns:a16="http://schemas.microsoft.com/office/drawing/2014/main" id="{D7ED3B2C-EEA0-841B-EA11-DD585A66EABD}"/>
                    </a:ext>
                  </a:extLst>
                </p:cNvPr>
                <p:cNvSpPr/>
                <p:nvPr/>
              </p:nvSpPr>
              <p:spPr>
                <a:xfrm>
                  <a:off x="4481717" y="3399907"/>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C214A342-836C-8CF0-47C6-D3E89082BF53}"/>
                    </a:ext>
                  </a:extLst>
                </p:cNvPr>
                <p:cNvSpPr/>
                <p:nvPr/>
              </p:nvSpPr>
              <p:spPr>
                <a:xfrm>
                  <a:off x="4629785" y="3233696"/>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93FFAB98-540A-EA61-A434-E75204F64090}"/>
                    </a:ext>
                  </a:extLst>
                </p:cNvPr>
                <p:cNvSpPr/>
                <p:nvPr/>
              </p:nvSpPr>
              <p:spPr>
                <a:xfrm>
                  <a:off x="7525561" y="3396891"/>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EC19BD6C-783F-F3F6-D327-0D91BE6F5B5E}"/>
                    </a:ext>
                  </a:extLst>
                </p:cNvPr>
                <p:cNvSpPr/>
                <p:nvPr/>
              </p:nvSpPr>
              <p:spPr>
                <a:xfrm>
                  <a:off x="7408707" y="325314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146EB4E5-480A-649B-B19D-88C783820199}"/>
                  </a:ext>
                </a:extLst>
              </p:cNvPr>
              <p:cNvGrpSpPr/>
              <p:nvPr/>
            </p:nvGrpSpPr>
            <p:grpSpPr>
              <a:xfrm>
                <a:off x="4919947" y="3196875"/>
                <a:ext cx="2347912" cy="650995"/>
                <a:chOff x="4919947" y="3196875"/>
                <a:chExt cx="2347912" cy="650995"/>
              </a:xfrm>
            </p:grpSpPr>
            <p:sp>
              <p:nvSpPr>
                <p:cNvPr id="12" name="任意多边形: 形状 11">
                  <a:extLst>
                    <a:ext uri="{FF2B5EF4-FFF2-40B4-BE49-F238E27FC236}">
                      <a16:creationId xmlns:a16="http://schemas.microsoft.com/office/drawing/2014/main" id="{6C5A79BA-DB25-4602-75D1-ABC23AE3626A}"/>
                    </a:ext>
                  </a:extLst>
                </p:cNvPr>
                <p:cNvSpPr/>
                <p:nvPr/>
              </p:nvSpPr>
              <p:spPr>
                <a:xfrm>
                  <a:off x="4919947" y="3838345"/>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8B38A066-B662-6935-C418-C1ABC8CAA419}"/>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DA1EE5F1-F2D0-11B5-FEFA-B763E5F8F18A}"/>
              </a:ext>
            </a:extLst>
          </p:cNvPr>
          <p:cNvSpPr txBox="1"/>
          <p:nvPr/>
        </p:nvSpPr>
        <p:spPr>
          <a:xfrm>
            <a:off x="888991" y="2032490"/>
            <a:ext cx="1371929" cy="2635850"/>
          </a:xfrm>
          <a:prstGeom prst="rect">
            <a:avLst/>
          </a:prstGeom>
          <a:noFill/>
        </p:spPr>
        <p:txBody>
          <a:bodyPr wrap="square" rtlCol="0">
            <a:spAutoFit/>
          </a:bodyPr>
          <a:lstStyle/>
          <a:p>
            <a:pPr algn="just">
              <a:lnSpc>
                <a:spcPct val="120000"/>
              </a:lnSpc>
            </a:pPr>
            <a:r>
              <a:rPr lang="en-US" altLang="zh-CN" sz="2800" b="0" dirty="0">
                <a:solidFill>
                  <a:srgbClr val="000000"/>
                </a:solidFill>
                <a:effectLst/>
                <a:latin typeface="TimesNewRomanPS-BoldMT"/>
              </a:rPr>
              <a:t>Unity of Heaven and Man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347356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9882D-48C0-E077-0671-34A066952D77}"/>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946EB243-AEB8-9315-4B0F-2406B8A47B9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8D13A364-EDBA-CD79-BD43-378A5D731A84}"/>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1F03BE20-43E2-6F06-8B03-7F082EFB5C78}"/>
              </a:ext>
            </a:extLst>
          </p:cNvPr>
          <p:cNvSpPr txBox="1"/>
          <p:nvPr/>
        </p:nvSpPr>
        <p:spPr>
          <a:xfrm>
            <a:off x="5526866" y="1524455"/>
            <a:ext cx="4061952" cy="3057055"/>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The principle of "combining dynamic and static" is a common sight in garden design. For instance, the profoundness of mountains and the liveliness of water offer a striking contrast that complements each other. In terms of spatial arrangement, larger structures within the garden, such as pavilions, towers, and halls, are static. </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4B0EF6CF-45D2-00FC-3AD7-A73110FBA897}"/>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365FFC7E-1C53-CA67-34FD-F9E769C426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AD99E91D-6447-2FE3-61CC-33F3FD45806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DA47F5AD-DDE7-DA81-A496-A4F6072FBD5F}"/>
              </a:ext>
            </a:extLst>
          </p:cNvPr>
          <p:cNvGrpSpPr/>
          <p:nvPr/>
        </p:nvGrpSpPr>
        <p:grpSpPr>
          <a:xfrm>
            <a:off x="497373" y="256964"/>
            <a:ext cx="3148628" cy="1116492"/>
            <a:chOff x="354534" y="442474"/>
            <a:chExt cx="3148628" cy="1116492"/>
          </a:xfrm>
        </p:grpSpPr>
        <p:sp>
          <p:nvSpPr>
            <p:cNvPr id="7" name="文本框 6">
              <a:extLst>
                <a:ext uri="{FF2B5EF4-FFF2-40B4-BE49-F238E27FC236}">
                  <a16:creationId xmlns:a16="http://schemas.microsoft.com/office/drawing/2014/main" id="{70685775-8D4B-9538-4196-2AB38E0C5107}"/>
                </a:ext>
              </a:extLst>
            </p:cNvPr>
            <p:cNvSpPr txBox="1"/>
            <p:nvPr/>
          </p:nvSpPr>
          <p:spPr>
            <a:xfrm>
              <a:off x="812532" y="442474"/>
              <a:ext cx="2373086" cy="1061188"/>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581BD597-4A28-B010-2EBB-04B1E89E0800}"/>
                </a:ext>
              </a:extLst>
            </p:cNvPr>
            <p:cNvGrpSpPr/>
            <p:nvPr/>
          </p:nvGrpSpPr>
          <p:grpSpPr>
            <a:xfrm>
              <a:off x="354534" y="495839"/>
              <a:ext cx="3148628" cy="1063127"/>
              <a:chOff x="4518496" y="3196875"/>
              <a:chExt cx="3148628" cy="1063127"/>
            </a:xfrm>
            <a:noFill/>
          </p:grpSpPr>
          <p:grpSp>
            <p:nvGrpSpPr>
              <p:cNvPr id="8" name="组合 7">
                <a:extLst>
                  <a:ext uri="{FF2B5EF4-FFF2-40B4-BE49-F238E27FC236}">
                    <a16:creationId xmlns:a16="http://schemas.microsoft.com/office/drawing/2014/main" id="{7EAB3DFC-8BC2-5166-D501-CD19B0B71395}"/>
                  </a:ext>
                </a:extLst>
              </p:cNvPr>
              <p:cNvGrpSpPr/>
              <p:nvPr/>
            </p:nvGrpSpPr>
            <p:grpSpPr>
              <a:xfrm>
                <a:off x="4518496" y="3411144"/>
                <a:ext cx="3148628" cy="577437"/>
                <a:chOff x="4518496" y="3411144"/>
                <a:chExt cx="3148628" cy="577437"/>
              </a:xfrm>
              <a:noFill/>
            </p:grpSpPr>
            <p:sp>
              <p:nvSpPr>
                <p:cNvPr id="15" name="任意多边形: 形状 14">
                  <a:extLst>
                    <a:ext uri="{FF2B5EF4-FFF2-40B4-BE49-F238E27FC236}">
                      <a16:creationId xmlns:a16="http://schemas.microsoft.com/office/drawing/2014/main" id="{D5242E3B-BC7A-2EEA-8CBF-ED911288C114}"/>
                    </a:ext>
                  </a:extLst>
                </p:cNvPr>
                <p:cNvSpPr/>
                <p:nvPr/>
              </p:nvSpPr>
              <p:spPr>
                <a:xfrm>
                  <a:off x="4518496" y="3559992"/>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8E1A6D6C-020F-E1B1-BCAD-CC82C9112AEF}"/>
                    </a:ext>
                  </a:extLst>
                </p:cNvPr>
                <p:cNvSpPr/>
                <p:nvPr/>
              </p:nvSpPr>
              <p:spPr>
                <a:xfrm>
                  <a:off x="4646921" y="3411144"/>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DCC8FBB5-F63A-ED74-59EE-FE51B821FB2F}"/>
                    </a:ext>
                  </a:extLst>
                </p:cNvPr>
                <p:cNvSpPr/>
                <p:nvPr/>
              </p:nvSpPr>
              <p:spPr>
                <a:xfrm>
                  <a:off x="7481341" y="3560088"/>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B79D76DC-D84B-0C78-BA93-7F17B0030AA3}"/>
                    </a:ext>
                  </a:extLst>
                </p:cNvPr>
                <p:cNvSpPr/>
                <p:nvPr/>
              </p:nvSpPr>
              <p:spPr>
                <a:xfrm>
                  <a:off x="7315801" y="341551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BD28482C-0DBD-A6C8-4229-115BD0FA6F59}"/>
                  </a:ext>
                </a:extLst>
              </p:cNvPr>
              <p:cNvGrpSpPr/>
              <p:nvPr/>
            </p:nvGrpSpPr>
            <p:grpSpPr>
              <a:xfrm>
                <a:off x="4910114" y="3196875"/>
                <a:ext cx="2357745" cy="1063127"/>
                <a:chOff x="4910114" y="3196875"/>
                <a:chExt cx="2357745" cy="1063127"/>
              </a:xfrm>
            </p:grpSpPr>
            <p:sp>
              <p:nvSpPr>
                <p:cNvPr id="12" name="任意多边形: 形状 11">
                  <a:extLst>
                    <a:ext uri="{FF2B5EF4-FFF2-40B4-BE49-F238E27FC236}">
                      <a16:creationId xmlns:a16="http://schemas.microsoft.com/office/drawing/2014/main" id="{8297A8C3-6952-1853-5BD9-ABD2FF799271}"/>
                    </a:ext>
                  </a:extLst>
                </p:cNvPr>
                <p:cNvSpPr/>
                <p:nvPr/>
              </p:nvSpPr>
              <p:spPr>
                <a:xfrm>
                  <a:off x="4910114" y="4250477"/>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F96A9656-957F-45D1-316A-A670C6399DD9}"/>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B75BA1C4-D068-1C64-4238-E01605D87449}"/>
              </a:ext>
            </a:extLst>
          </p:cNvPr>
          <p:cNvSpPr txBox="1"/>
          <p:nvPr/>
        </p:nvSpPr>
        <p:spPr>
          <a:xfrm>
            <a:off x="888991" y="2032490"/>
            <a:ext cx="1371929" cy="2059859"/>
          </a:xfrm>
          <a:prstGeom prst="rect">
            <a:avLst/>
          </a:prstGeom>
          <a:noFill/>
        </p:spPr>
        <p:txBody>
          <a:bodyPr wrap="square" rtlCol="0">
            <a:spAutoFit/>
          </a:bodyPr>
          <a:lstStyle/>
          <a:p>
            <a:pPr algn="just">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71967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372B9-6684-51D4-7434-DF163AE19A99}"/>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D3531AEF-6987-950C-8B9E-B8319923173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D7B364DA-7749-B05F-01BF-6F610A714D0F}"/>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CBE2DD23-2606-7355-EA45-631FC42EC2CF}"/>
              </a:ext>
            </a:extLst>
          </p:cNvPr>
          <p:cNvSpPr txBox="1"/>
          <p:nvPr/>
        </p:nvSpPr>
        <p:spPr>
          <a:xfrm>
            <a:off x="5526866" y="1524455"/>
            <a:ext cx="4061952" cy="3721853"/>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However, garden designers skillfully employ winding paths and corridors to create a sense of extension and meandering movement, crafting an artificial beauty in motion. This approach presents an aesthetic that blends dynamic and static elements. Take the Liu Yuan garden as an example, where a corridor over 670 meters long weaves through the garden, connecting all the landscapes into a cohesive whole. </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96C7C7B9-4FFF-AD56-9B1C-E90CD96C2AE6}"/>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40825496-3A6B-88E1-E46B-8AD01B053F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D214F001-DF1B-FBF5-46AB-7652F96DBB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EBF4B742-B2BB-38F3-BD60-51C9D2305F01}"/>
              </a:ext>
            </a:extLst>
          </p:cNvPr>
          <p:cNvGrpSpPr/>
          <p:nvPr/>
        </p:nvGrpSpPr>
        <p:grpSpPr>
          <a:xfrm>
            <a:off x="497373" y="256964"/>
            <a:ext cx="3148628" cy="1116492"/>
            <a:chOff x="354534" y="442474"/>
            <a:chExt cx="3148628" cy="1116492"/>
          </a:xfrm>
        </p:grpSpPr>
        <p:sp>
          <p:nvSpPr>
            <p:cNvPr id="7" name="文本框 6">
              <a:extLst>
                <a:ext uri="{FF2B5EF4-FFF2-40B4-BE49-F238E27FC236}">
                  <a16:creationId xmlns:a16="http://schemas.microsoft.com/office/drawing/2014/main" id="{735DA63F-E1C9-9970-6DB9-5CEF500C837B}"/>
                </a:ext>
              </a:extLst>
            </p:cNvPr>
            <p:cNvSpPr txBox="1"/>
            <p:nvPr/>
          </p:nvSpPr>
          <p:spPr>
            <a:xfrm>
              <a:off x="812532" y="442474"/>
              <a:ext cx="2373086" cy="1061188"/>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36A0FCFE-E6ED-409D-14B7-D3E695544A08}"/>
                </a:ext>
              </a:extLst>
            </p:cNvPr>
            <p:cNvGrpSpPr/>
            <p:nvPr/>
          </p:nvGrpSpPr>
          <p:grpSpPr>
            <a:xfrm>
              <a:off x="354534" y="495839"/>
              <a:ext cx="3148628" cy="1063127"/>
              <a:chOff x="4518496" y="3196875"/>
              <a:chExt cx="3148628" cy="1063127"/>
            </a:xfrm>
            <a:noFill/>
          </p:grpSpPr>
          <p:grpSp>
            <p:nvGrpSpPr>
              <p:cNvPr id="8" name="组合 7">
                <a:extLst>
                  <a:ext uri="{FF2B5EF4-FFF2-40B4-BE49-F238E27FC236}">
                    <a16:creationId xmlns:a16="http://schemas.microsoft.com/office/drawing/2014/main" id="{D0763B4E-BECB-947B-DBDA-FC742B2EBAB3}"/>
                  </a:ext>
                </a:extLst>
              </p:cNvPr>
              <p:cNvGrpSpPr/>
              <p:nvPr/>
            </p:nvGrpSpPr>
            <p:grpSpPr>
              <a:xfrm>
                <a:off x="4518496" y="3411144"/>
                <a:ext cx="3148628" cy="577437"/>
                <a:chOff x="4518496" y="3411144"/>
                <a:chExt cx="3148628" cy="577437"/>
              </a:xfrm>
              <a:noFill/>
            </p:grpSpPr>
            <p:sp>
              <p:nvSpPr>
                <p:cNvPr id="15" name="任意多边形: 形状 14">
                  <a:extLst>
                    <a:ext uri="{FF2B5EF4-FFF2-40B4-BE49-F238E27FC236}">
                      <a16:creationId xmlns:a16="http://schemas.microsoft.com/office/drawing/2014/main" id="{B9A01E5F-E483-0BFF-637B-165688C1C2DE}"/>
                    </a:ext>
                  </a:extLst>
                </p:cNvPr>
                <p:cNvSpPr/>
                <p:nvPr/>
              </p:nvSpPr>
              <p:spPr>
                <a:xfrm>
                  <a:off x="4518496" y="3559992"/>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D4878ADF-1F7C-B3CB-A35C-D5473C512A69}"/>
                    </a:ext>
                  </a:extLst>
                </p:cNvPr>
                <p:cNvSpPr/>
                <p:nvPr/>
              </p:nvSpPr>
              <p:spPr>
                <a:xfrm>
                  <a:off x="4646921" y="3411144"/>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EA3C1327-A491-E0DB-FE28-56A884AFB95B}"/>
                    </a:ext>
                  </a:extLst>
                </p:cNvPr>
                <p:cNvSpPr/>
                <p:nvPr/>
              </p:nvSpPr>
              <p:spPr>
                <a:xfrm>
                  <a:off x="7481341" y="3560088"/>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E7A10109-291D-DB38-4327-0C8E4234869A}"/>
                    </a:ext>
                  </a:extLst>
                </p:cNvPr>
                <p:cNvSpPr/>
                <p:nvPr/>
              </p:nvSpPr>
              <p:spPr>
                <a:xfrm>
                  <a:off x="7315801" y="341551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35AAEDA2-3D65-E284-F222-D4A4BC95A08E}"/>
                  </a:ext>
                </a:extLst>
              </p:cNvPr>
              <p:cNvGrpSpPr/>
              <p:nvPr/>
            </p:nvGrpSpPr>
            <p:grpSpPr>
              <a:xfrm>
                <a:off x="4910114" y="3196875"/>
                <a:ext cx="2357745" cy="1063127"/>
                <a:chOff x="4910114" y="3196875"/>
                <a:chExt cx="2357745" cy="1063127"/>
              </a:xfrm>
            </p:grpSpPr>
            <p:sp>
              <p:nvSpPr>
                <p:cNvPr id="12" name="任意多边形: 形状 11">
                  <a:extLst>
                    <a:ext uri="{FF2B5EF4-FFF2-40B4-BE49-F238E27FC236}">
                      <a16:creationId xmlns:a16="http://schemas.microsoft.com/office/drawing/2014/main" id="{EAE7B720-01EE-07E6-2E72-81549164A136}"/>
                    </a:ext>
                  </a:extLst>
                </p:cNvPr>
                <p:cNvSpPr/>
                <p:nvPr/>
              </p:nvSpPr>
              <p:spPr>
                <a:xfrm>
                  <a:off x="4910114" y="4250477"/>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57AD6BB4-5DD7-AD12-125F-25D048BA0C1B}"/>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F87D6544-704F-DCF5-DC9F-97FDD099538C}"/>
              </a:ext>
            </a:extLst>
          </p:cNvPr>
          <p:cNvSpPr txBox="1"/>
          <p:nvPr/>
        </p:nvSpPr>
        <p:spPr>
          <a:xfrm>
            <a:off x="888991" y="2032490"/>
            <a:ext cx="1371929" cy="2059859"/>
          </a:xfrm>
          <a:prstGeom prst="rect">
            <a:avLst/>
          </a:prstGeom>
          <a:noFill/>
        </p:spPr>
        <p:txBody>
          <a:bodyPr wrap="square" rtlCol="0">
            <a:spAutoFit/>
          </a:bodyPr>
          <a:lstStyle/>
          <a:p>
            <a:pPr algn="just">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26631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0BE1-FE28-8B04-AE91-C4DC38A8A3A5}"/>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B67F1CA2-969B-D623-06C5-6BAD7351BDE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CB4D3985-9765-4563-1AB6-31F085C25A0F}"/>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3F6B3D93-0E2C-959B-2E29-CD73905E0FAD}"/>
              </a:ext>
            </a:extLst>
          </p:cNvPr>
          <p:cNvSpPr txBox="1"/>
          <p:nvPr/>
        </p:nvSpPr>
        <p:spPr>
          <a:xfrm>
            <a:off x="5674069" y="2148837"/>
            <a:ext cx="4061952" cy="2059859"/>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It achieves a perfect balance of twists and turns on the ground level and variations in height on the vertical plane, allowing visitors to enjoy the delight of changing scenery with each step in the confined space.</a:t>
            </a:r>
            <a:r>
              <a:rPr lang="fr-FR" altLang="zh-CN" sz="1800" b="0" dirty="0">
                <a:solidFill>
                  <a:srgbClr val="000000"/>
                </a:solidFill>
                <a:effectLst/>
                <a:latin typeface="TimesNewRomanPS-ItalicMT"/>
              </a:rPr>
              <a:t> </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632F79FF-652D-AA29-4BA6-B5CC9BA92D36}"/>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363DB231-FA5D-60DD-66BE-361FA2C3C6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F086ABE0-A7B4-2195-EDB1-1ECBB06B94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DA12C114-E6E6-C069-AB0D-DFBA6B45C2FC}"/>
              </a:ext>
            </a:extLst>
          </p:cNvPr>
          <p:cNvGrpSpPr/>
          <p:nvPr/>
        </p:nvGrpSpPr>
        <p:grpSpPr>
          <a:xfrm>
            <a:off x="497373" y="256964"/>
            <a:ext cx="3148628" cy="1116492"/>
            <a:chOff x="354534" y="442474"/>
            <a:chExt cx="3148628" cy="1116492"/>
          </a:xfrm>
        </p:grpSpPr>
        <p:sp>
          <p:nvSpPr>
            <p:cNvPr id="7" name="文本框 6">
              <a:extLst>
                <a:ext uri="{FF2B5EF4-FFF2-40B4-BE49-F238E27FC236}">
                  <a16:creationId xmlns:a16="http://schemas.microsoft.com/office/drawing/2014/main" id="{FBBDBFC6-75F1-82E6-8639-BAC469904CD9}"/>
                </a:ext>
              </a:extLst>
            </p:cNvPr>
            <p:cNvSpPr txBox="1"/>
            <p:nvPr/>
          </p:nvSpPr>
          <p:spPr>
            <a:xfrm>
              <a:off x="812532" y="442474"/>
              <a:ext cx="2373086" cy="1061188"/>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1068C753-6A85-12E0-11CD-7D5EA4D9F992}"/>
                </a:ext>
              </a:extLst>
            </p:cNvPr>
            <p:cNvGrpSpPr/>
            <p:nvPr/>
          </p:nvGrpSpPr>
          <p:grpSpPr>
            <a:xfrm>
              <a:off x="354534" y="495839"/>
              <a:ext cx="3148628" cy="1063127"/>
              <a:chOff x="4518496" y="3196875"/>
              <a:chExt cx="3148628" cy="1063127"/>
            </a:xfrm>
            <a:noFill/>
          </p:grpSpPr>
          <p:grpSp>
            <p:nvGrpSpPr>
              <p:cNvPr id="8" name="组合 7">
                <a:extLst>
                  <a:ext uri="{FF2B5EF4-FFF2-40B4-BE49-F238E27FC236}">
                    <a16:creationId xmlns:a16="http://schemas.microsoft.com/office/drawing/2014/main" id="{C9A552F4-D34F-D10D-B561-F3DD9F1AF391}"/>
                  </a:ext>
                </a:extLst>
              </p:cNvPr>
              <p:cNvGrpSpPr/>
              <p:nvPr/>
            </p:nvGrpSpPr>
            <p:grpSpPr>
              <a:xfrm>
                <a:off x="4518496" y="3411144"/>
                <a:ext cx="3148628" cy="577437"/>
                <a:chOff x="4518496" y="3411144"/>
                <a:chExt cx="3148628" cy="577437"/>
              </a:xfrm>
              <a:noFill/>
            </p:grpSpPr>
            <p:sp>
              <p:nvSpPr>
                <p:cNvPr id="15" name="任意多边形: 形状 14">
                  <a:extLst>
                    <a:ext uri="{FF2B5EF4-FFF2-40B4-BE49-F238E27FC236}">
                      <a16:creationId xmlns:a16="http://schemas.microsoft.com/office/drawing/2014/main" id="{1C9EEE33-A25E-3C08-42E2-E9AECA680996}"/>
                    </a:ext>
                  </a:extLst>
                </p:cNvPr>
                <p:cNvSpPr/>
                <p:nvPr/>
              </p:nvSpPr>
              <p:spPr>
                <a:xfrm>
                  <a:off x="4518496" y="3559992"/>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9DEE650F-3622-9B68-BBBB-371345BE4D05}"/>
                    </a:ext>
                  </a:extLst>
                </p:cNvPr>
                <p:cNvSpPr/>
                <p:nvPr/>
              </p:nvSpPr>
              <p:spPr>
                <a:xfrm>
                  <a:off x="4646921" y="3411144"/>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58E12056-EBF2-2CC3-1C74-52918DA6E72C}"/>
                    </a:ext>
                  </a:extLst>
                </p:cNvPr>
                <p:cNvSpPr/>
                <p:nvPr/>
              </p:nvSpPr>
              <p:spPr>
                <a:xfrm>
                  <a:off x="7481341" y="3560088"/>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CCDC4B79-4FB4-5D4E-4F1D-FEF92589B8A0}"/>
                    </a:ext>
                  </a:extLst>
                </p:cNvPr>
                <p:cNvSpPr/>
                <p:nvPr/>
              </p:nvSpPr>
              <p:spPr>
                <a:xfrm>
                  <a:off x="7315801" y="341551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B6949A3D-EF2A-EFA8-13D7-A9629B3BA667}"/>
                  </a:ext>
                </a:extLst>
              </p:cNvPr>
              <p:cNvGrpSpPr/>
              <p:nvPr/>
            </p:nvGrpSpPr>
            <p:grpSpPr>
              <a:xfrm>
                <a:off x="4910114" y="3196875"/>
                <a:ext cx="2357745" cy="1063127"/>
                <a:chOff x="4910114" y="3196875"/>
                <a:chExt cx="2357745" cy="1063127"/>
              </a:xfrm>
            </p:grpSpPr>
            <p:sp>
              <p:nvSpPr>
                <p:cNvPr id="12" name="任意多边形: 形状 11">
                  <a:extLst>
                    <a:ext uri="{FF2B5EF4-FFF2-40B4-BE49-F238E27FC236}">
                      <a16:creationId xmlns:a16="http://schemas.microsoft.com/office/drawing/2014/main" id="{969F9D3B-1DB5-FB4F-1848-DDA93AF35D4B}"/>
                    </a:ext>
                  </a:extLst>
                </p:cNvPr>
                <p:cNvSpPr/>
                <p:nvPr/>
              </p:nvSpPr>
              <p:spPr>
                <a:xfrm>
                  <a:off x="4910114" y="4250477"/>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4FD02C73-763A-97A5-72FA-94DD3E07ACAD}"/>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AB49CF22-C115-0567-573D-4EC5A3104556}"/>
              </a:ext>
            </a:extLst>
          </p:cNvPr>
          <p:cNvSpPr txBox="1"/>
          <p:nvPr/>
        </p:nvSpPr>
        <p:spPr>
          <a:xfrm>
            <a:off x="888991" y="2032490"/>
            <a:ext cx="1371929" cy="2059859"/>
          </a:xfrm>
          <a:prstGeom prst="rect">
            <a:avLst/>
          </a:prstGeom>
          <a:noFill/>
        </p:spPr>
        <p:txBody>
          <a:bodyPr wrap="square" rtlCol="0">
            <a:spAutoFit/>
          </a:bodyPr>
          <a:lstStyle/>
          <a:p>
            <a:pPr algn="just">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56792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EBE8-A56F-4FC9-33A6-E8881292F322}"/>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ED28144E-85FE-7BB7-D706-89FC6B11DA5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C1C5FC2B-E6C5-45F4-1C45-71E05A7512EA}"/>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803443E8-67E2-A36A-0FE8-E19E55857785}"/>
              </a:ext>
            </a:extLst>
          </p:cNvPr>
          <p:cNvSpPr txBox="1"/>
          <p:nvPr/>
        </p:nvSpPr>
        <p:spPr>
          <a:xfrm>
            <a:off x="5440260" y="1781207"/>
            <a:ext cx="4061952" cy="3057055"/>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fr-FR" altLang="zh-CN" sz="1800" b="0" dirty="0">
                <a:solidFill>
                  <a:srgbClr val="000000"/>
                </a:solidFill>
                <a:effectLst/>
                <a:latin typeface="TimesNewRomanPS-ItalicMT"/>
              </a:rPr>
              <a:t>"Silence </a:t>
            </a:r>
            <a:r>
              <a:rPr lang="fr-FR" altLang="zh-CN" sz="1800" b="0" dirty="0" err="1">
                <a:solidFill>
                  <a:srgbClr val="000000"/>
                </a:solidFill>
                <a:effectLst/>
                <a:latin typeface="TimesNewRomanPS-ItalicMT"/>
              </a:rPr>
              <a:t>makes</a:t>
            </a:r>
            <a:r>
              <a:rPr lang="fr-FR" altLang="zh-CN" sz="1800" b="0" dirty="0">
                <a:solidFill>
                  <a:srgbClr val="000000"/>
                </a:solidFill>
                <a:effectLst/>
                <a:latin typeface="TimesNewRomanPS-ItalicMT"/>
              </a:rPr>
              <a:t> the </a:t>
            </a:r>
            <a:r>
              <a:rPr lang="fr-FR" altLang="zh-CN" sz="1800" b="0" dirty="0" err="1">
                <a:solidFill>
                  <a:srgbClr val="000000"/>
                </a:solidFill>
                <a:effectLst/>
                <a:latin typeface="TimesNewRomanPS-ItalicMT"/>
              </a:rPr>
              <a:t>fish</a:t>
            </a:r>
            <a:r>
              <a:rPr lang="fr-FR" altLang="zh-CN" sz="1800" b="0" dirty="0">
                <a:solidFill>
                  <a:srgbClr val="000000"/>
                </a:solidFill>
                <a:effectLst/>
                <a:latin typeface="TimesNewRomanPS-ItalicMT"/>
              </a:rPr>
              <a:t> </a:t>
            </a:r>
            <a:r>
              <a:rPr lang="fr-FR" altLang="zh-CN" sz="1800" b="0" dirty="0" err="1">
                <a:solidFill>
                  <a:srgbClr val="000000"/>
                </a:solidFill>
                <a:effectLst/>
                <a:latin typeface="TimesNewRomanPS-ItalicMT"/>
              </a:rPr>
              <a:t>leap</a:t>
            </a:r>
            <a:r>
              <a:rPr lang="fr-FR" altLang="zh-CN" sz="1800" b="0" dirty="0">
                <a:solidFill>
                  <a:srgbClr val="000000"/>
                </a:solidFill>
                <a:effectLst/>
                <a:latin typeface="TimesNewRomanPS-ItalicMT"/>
              </a:rPr>
              <a:t>, and </a:t>
            </a:r>
            <a:r>
              <a:rPr lang="fr-FR" altLang="zh-CN" sz="1800" b="0" dirty="0" err="1">
                <a:solidFill>
                  <a:srgbClr val="000000"/>
                </a:solidFill>
                <a:effectLst/>
                <a:latin typeface="TimesNewRomanPS-ItalicMT"/>
              </a:rPr>
              <a:t>stillness</a:t>
            </a:r>
            <a:r>
              <a:rPr lang="fr-FR" altLang="zh-CN" sz="1800" b="0" dirty="0">
                <a:solidFill>
                  <a:srgbClr val="000000"/>
                </a:solidFill>
                <a:effectLst/>
                <a:latin typeface="TimesNewRomanPS-ItalicMT"/>
              </a:rPr>
              <a:t> </a:t>
            </a:r>
            <a:r>
              <a:rPr lang="fr-FR" altLang="zh-CN" sz="1800" b="0" dirty="0" err="1">
                <a:solidFill>
                  <a:srgbClr val="000000"/>
                </a:solidFill>
                <a:effectLst/>
                <a:latin typeface="TimesNewRomanPS-ItalicMT"/>
              </a:rPr>
              <a:t>enhances</a:t>
            </a:r>
            <a:r>
              <a:rPr lang="fr-FR" altLang="zh-CN" sz="1800" b="0" dirty="0">
                <a:solidFill>
                  <a:srgbClr val="000000"/>
                </a:solidFill>
                <a:effectLst/>
                <a:latin typeface="TimesNewRomanPS-ItalicMT"/>
              </a:rPr>
              <a:t> the fragrance of the lotus." </a:t>
            </a:r>
            <a:r>
              <a:rPr lang="zh-CN" altLang="fr-FR" sz="1800" b="0" dirty="0">
                <a:solidFill>
                  <a:srgbClr val="000000"/>
                </a:solidFill>
                <a:effectLst/>
                <a:latin typeface="KaiTi" panose="02010609060101010101" pitchFamily="49" charset="-122"/>
                <a:ea typeface="KaiTi" panose="02010609060101010101" pitchFamily="49" charset="-122"/>
              </a:rPr>
              <a:t>（</a:t>
            </a:r>
            <a:r>
              <a:rPr lang="zh-CN" altLang="en-US" sz="1800" b="0" dirty="0">
                <a:solidFill>
                  <a:srgbClr val="000000"/>
                </a:solidFill>
                <a:effectLst/>
                <a:latin typeface="KaiTi" panose="02010609060101010101" pitchFamily="49" charset="-122"/>
                <a:ea typeface="KaiTi" panose="02010609060101010101" pitchFamily="49" charset="-122"/>
              </a:rPr>
              <a:t>人静鱼白跃，风定荷更香）</a:t>
            </a:r>
            <a:r>
              <a:rPr lang="fr-FR" altLang="zh-CN" sz="1800" b="0" dirty="0">
                <a:solidFill>
                  <a:srgbClr val="000000"/>
                </a:solidFill>
                <a:effectLst/>
                <a:latin typeface="TimesNewRomanPSMT"/>
              </a:rPr>
              <a:t>The </a:t>
            </a:r>
            <a:r>
              <a:rPr lang="fr-FR" altLang="zh-CN" sz="1800" b="0" dirty="0" err="1">
                <a:solidFill>
                  <a:srgbClr val="000000"/>
                </a:solidFill>
                <a:effectLst/>
                <a:latin typeface="TimesNewRomanPSMT"/>
              </a:rPr>
              <a:t>dynamic</a:t>
            </a:r>
            <a:r>
              <a:rPr lang="fr-FR" altLang="zh-CN" sz="1800" b="0" dirty="0">
                <a:solidFill>
                  <a:srgbClr val="000000"/>
                </a:solidFill>
                <a:effectLst/>
                <a:latin typeface="TimesNewRomanPSMT"/>
              </a:rPr>
              <a:t> and </a:t>
            </a:r>
            <a:r>
              <a:rPr lang="fr-FR" altLang="zh-CN" sz="1800" b="0" dirty="0" err="1">
                <a:solidFill>
                  <a:srgbClr val="000000"/>
                </a:solidFill>
                <a:effectLst/>
                <a:latin typeface="TimesNewRomanPSMT"/>
              </a:rPr>
              <a:t>static</a:t>
            </a:r>
            <a:r>
              <a:rPr lang="fr-FR" altLang="zh-CN" sz="1800" b="0" dirty="0">
                <a:solidFill>
                  <a:srgbClr val="000000"/>
                </a:solidFill>
                <a:effectLst/>
                <a:latin typeface="TimesNewRomanPSMT"/>
              </a:rPr>
              <a:t> states of the </a:t>
            </a:r>
            <a:r>
              <a:rPr lang="fr-FR" altLang="zh-CN" sz="1800" b="0" dirty="0" err="1">
                <a:solidFill>
                  <a:srgbClr val="000000"/>
                </a:solidFill>
                <a:effectLst/>
                <a:latin typeface="TimesNewRomanPSMT"/>
              </a:rPr>
              <a:t>garden</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scenery</a:t>
            </a:r>
            <a:r>
              <a:rPr lang="fr-FR" altLang="zh-CN" sz="1800" b="0" dirty="0">
                <a:solidFill>
                  <a:srgbClr val="000000"/>
                </a:solidFill>
                <a:effectLst/>
                <a:latin typeface="TimesNewRomanPSMT"/>
              </a:rPr>
              <a:t> are </a:t>
            </a:r>
            <a:r>
              <a:rPr lang="fr-FR" altLang="zh-CN" sz="1800" b="0" dirty="0" err="1">
                <a:solidFill>
                  <a:srgbClr val="000000"/>
                </a:solidFill>
                <a:effectLst/>
                <a:latin typeface="TimesNewRomanPSMT"/>
              </a:rPr>
              <a:t>intertwined</a:t>
            </a:r>
            <a:r>
              <a:rPr lang="fr-FR" altLang="zh-CN" sz="1800" b="0" dirty="0">
                <a:solidFill>
                  <a:srgbClr val="000000"/>
                </a:solidFill>
                <a:effectLst/>
                <a:latin typeface="TimesNewRomanPSMT"/>
              </a:rPr>
              <a:t>. The philosopher Wang </a:t>
            </a:r>
            <a:r>
              <a:rPr lang="fr-FR" altLang="zh-CN" sz="1800" b="0" dirty="0" err="1">
                <a:solidFill>
                  <a:srgbClr val="000000"/>
                </a:solidFill>
                <a:effectLst/>
                <a:latin typeface="TimesNewRomanPSMT"/>
              </a:rPr>
              <a:t>Fuzhi</a:t>
            </a:r>
            <a:r>
              <a:rPr lang="fr-FR" altLang="zh-CN" sz="1800" b="0" dirty="0">
                <a:solidFill>
                  <a:srgbClr val="000000"/>
                </a:solidFill>
                <a:effectLst/>
                <a:latin typeface="TimesNewRomanPSMT"/>
              </a:rPr>
              <a:t> once </a:t>
            </a:r>
            <a:r>
              <a:rPr lang="fr-FR" altLang="zh-CN" sz="1800" b="0" dirty="0" err="1">
                <a:solidFill>
                  <a:srgbClr val="000000"/>
                </a:solidFill>
                <a:effectLst/>
                <a:latin typeface="TimesNewRomanPSMT"/>
              </a:rPr>
              <a:t>pondered</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dialectical</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relationship</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between</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dynamic</a:t>
            </a:r>
            <a:r>
              <a:rPr lang="fr-FR" altLang="zh-CN" sz="1800" b="0" dirty="0">
                <a:solidFill>
                  <a:srgbClr val="000000"/>
                </a:solidFill>
                <a:effectLst/>
                <a:latin typeface="TimesNewRomanPSMT"/>
              </a:rPr>
              <a:t> and </a:t>
            </a:r>
            <a:r>
              <a:rPr lang="fr-FR" altLang="zh-CN" sz="1800" b="0" dirty="0" err="1">
                <a:solidFill>
                  <a:srgbClr val="000000"/>
                </a:solidFill>
                <a:effectLst/>
                <a:latin typeface="TimesNewRomanPSMT"/>
              </a:rPr>
              <a:t>static</a:t>
            </a:r>
            <a:r>
              <a:rPr lang="fr-FR" altLang="zh-CN" sz="1800" b="0" dirty="0">
                <a:solidFill>
                  <a:srgbClr val="000000"/>
                </a:solidFill>
                <a:effectLst/>
                <a:latin typeface="TimesNewRomanPSMT"/>
              </a:rPr>
              <a:t>: "Dynamic </a:t>
            </a:r>
            <a:r>
              <a:rPr lang="fr-FR" altLang="zh-CN" sz="1800" b="0" dirty="0" err="1">
                <a:solidFill>
                  <a:srgbClr val="000000"/>
                </a:solidFill>
                <a:effectLst/>
                <a:latin typeface="TimesNewRomanPSMT"/>
              </a:rPr>
              <a:t>implies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stillness</a:t>
            </a:r>
            <a:r>
              <a:rPr lang="fr-FR" altLang="zh-CN" sz="1800" b="0" dirty="0">
                <a:solidFill>
                  <a:srgbClr val="000000"/>
                </a:solidFill>
                <a:effectLst/>
                <a:latin typeface="TimesNewRomanPSMT"/>
              </a:rPr>
              <a:t>," and "</a:t>
            </a:r>
            <a:r>
              <a:rPr lang="fr-FR" altLang="zh-CN" sz="1800" b="0" dirty="0" err="1">
                <a:solidFill>
                  <a:srgbClr val="000000"/>
                </a:solidFill>
                <a:effectLst/>
                <a:latin typeface="TimesNewRomanPSMT"/>
              </a:rPr>
              <a:t>stillness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implies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dynamic</a:t>
            </a:r>
            <a:r>
              <a:rPr lang="fr-FR" altLang="zh-CN" sz="1800" b="0" dirty="0">
                <a:solidFill>
                  <a:srgbClr val="000000"/>
                </a:solidFill>
                <a:effectLst/>
                <a:latin typeface="TimesNewRomanPSMT"/>
              </a:rPr>
              <a:t>."</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520051B6-4FC2-1B2D-8388-F92768351546}"/>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46A6C415-8283-80C2-F105-D122572207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9B5FFAA4-61F2-B5F8-4047-5794B7D6383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E603A799-3B1D-7B65-EA57-C66268DD47D2}"/>
              </a:ext>
            </a:extLst>
          </p:cNvPr>
          <p:cNvGrpSpPr/>
          <p:nvPr/>
        </p:nvGrpSpPr>
        <p:grpSpPr>
          <a:xfrm>
            <a:off x="497373" y="256964"/>
            <a:ext cx="3148628" cy="1116492"/>
            <a:chOff x="354534" y="442474"/>
            <a:chExt cx="3148628" cy="1116492"/>
          </a:xfrm>
        </p:grpSpPr>
        <p:sp>
          <p:nvSpPr>
            <p:cNvPr id="7" name="文本框 6">
              <a:extLst>
                <a:ext uri="{FF2B5EF4-FFF2-40B4-BE49-F238E27FC236}">
                  <a16:creationId xmlns:a16="http://schemas.microsoft.com/office/drawing/2014/main" id="{CC07795C-CD7A-2004-9B59-9AD6A5F96B5B}"/>
                </a:ext>
              </a:extLst>
            </p:cNvPr>
            <p:cNvSpPr txBox="1"/>
            <p:nvPr/>
          </p:nvSpPr>
          <p:spPr>
            <a:xfrm>
              <a:off x="812532" y="442474"/>
              <a:ext cx="2373086" cy="1061188"/>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73C0C0CA-8802-2C56-A162-DC278B9A0DF8}"/>
                </a:ext>
              </a:extLst>
            </p:cNvPr>
            <p:cNvGrpSpPr/>
            <p:nvPr/>
          </p:nvGrpSpPr>
          <p:grpSpPr>
            <a:xfrm>
              <a:off x="354534" y="495839"/>
              <a:ext cx="3148628" cy="1063127"/>
              <a:chOff x="4518496" y="3196875"/>
              <a:chExt cx="3148628" cy="1063127"/>
            </a:xfrm>
            <a:noFill/>
          </p:grpSpPr>
          <p:grpSp>
            <p:nvGrpSpPr>
              <p:cNvPr id="8" name="组合 7">
                <a:extLst>
                  <a:ext uri="{FF2B5EF4-FFF2-40B4-BE49-F238E27FC236}">
                    <a16:creationId xmlns:a16="http://schemas.microsoft.com/office/drawing/2014/main" id="{CDCFA047-F7C2-18DA-FEF5-6A95467515EC}"/>
                  </a:ext>
                </a:extLst>
              </p:cNvPr>
              <p:cNvGrpSpPr/>
              <p:nvPr/>
            </p:nvGrpSpPr>
            <p:grpSpPr>
              <a:xfrm>
                <a:off x="4518496" y="3411144"/>
                <a:ext cx="3148628" cy="577437"/>
                <a:chOff x="4518496" y="3411144"/>
                <a:chExt cx="3148628" cy="577437"/>
              </a:xfrm>
              <a:noFill/>
            </p:grpSpPr>
            <p:sp>
              <p:nvSpPr>
                <p:cNvPr id="15" name="任意多边形: 形状 14">
                  <a:extLst>
                    <a:ext uri="{FF2B5EF4-FFF2-40B4-BE49-F238E27FC236}">
                      <a16:creationId xmlns:a16="http://schemas.microsoft.com/office/drawing/2014/main" id="{2B474F1C-5EDB-1960-A88C-D1AB0564E52A}"/>
                    </a:ext>
                  </a:extLst>
                </p:cNvPr>
                <p:cNvSpPr/>
                <p:nvPr/>
              </p:nvSpPr>
              <p:spPr>
                <a:xfrm>
                  <a:off x="4518496" y="3559992"/>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B8A162AF-4CCE-DD75-AAEA-0687BDAA05C4}"/>
                    </a:ext>
                  </a:extLst>
                </p:cNvPr>
                <p:cNvSpPr/>
                <p:nvPr/>
              </p:nvSpPr>
              <p:spPr>
                <a:xfrm>
                  <a:off x="4646921" y="3411144"/>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6B0453B1-F00C-7F62-A384-FAB15882FFFE}"/>
                    </a:ext>
                  </a:extLst>
                </p:cNvPr>
                <p:cNvSpPr/>
                <p:nvPr/>
              </p:nvSpPr>
              <p:spPr>
                <a:xfrm>
                  <a:off x="7481341" y="3560088"/>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E42F2B58-E331-DF4E-EC17-09BFC2B992B6}"/>
                    </a:ext>
                  </a:extLst>
                </p:cNvPr>
                <p:cNvSpPr/>
                <p:nvPr/>
              </p:nvSpPr>
              <p:spPr>
                <a:xfrm>
                  <a:off x="7315801" y="341551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BA660E4E-96CA-557A-9618-86D55EDCDD53}"/>
                  </a:ext>
                </a:extLst>
              </p:cNvPr>
              <p:cNvGrpSpPr/>
              <p:nvPr/>
            </p:nvGrpSpPr>
            <p:grpSpPr>
              <a:xfrm>
                <a:off x="4910114" y="3196875"/>
                <a:ext cx="2357745" cy="1063127"/>
                <a:chOff x="4910114" y="3196875"/>
                <a:chExt cx="2357745" cy="1063127"/>
              </a:xfrm>
            </p:grpSpPr>
            <p:sp>
              <p:nvSpPr>
                <p:cNvPr id="12" name="任意多边形: 形状 11">
                  <a:extLst>
                    <a:ext uri="{FF2B5EF4-FFF2-40B4-BE49-F238E27FC236}">
                      <a16:creationId xmlns:a16="http://schemas.microsoft.com/office/drawing/2014/main" id="{AEDDBF2D-2988-76EC-7A23-D799975CED31}"/>
                    </a:ext>
                  </a:extLst>
                </p:cNvPr>
                <p:cNvSpPr/>
                <p:nvPr/>
              </p:nvSpPr>
              <p:spPr>
                <a:xfrm>
                  <a:off x="4910114" y="4250477"/>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746E5D0D-8D2D-D08D-DBE6-607FD0174FC3}"/>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909AE7B5-4684-06D3-EBFE-D606402FC370}"/>
              </a:ext>
            </a:extLst>
          </p:cNvPr>
          <p:cNvSpPr txBox="1"/>
          <p:nvPr/>
        </p:nvSpPr>
        <p:spPr>
          <a:xfrm>
            <a:off x="888991" y="2032490"/>
            <a:ext cx="1371929" cy="2059859"/>
          </a:xfrm>
          <a:prstGeom prst="rect">
            <a:avLst/>
          </a:prstGeom>
          <a:noFill/>
        </p:spPr>
        <p:txBody>
          <a:bodyPr wrap="square" rtlCol="0">
            <a:spAutoFit/>
          </a:bodyPr>
          <a:lstStyle/>
          <a:p>
            <a:pPr algn="just">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50475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E610-0286-65BB-73F3-4DD69302C737}"/>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CE64A4C6-4046-A4D9-3BC9-1AD47D885C9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62722B6B-AC48-FDBA-504E-8F20F4E9DC24}"/>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BDD9600A-7B12-1B47-B74F-3621142C94F2}"/>
              </a:ext>
            </a:extLst>
          </p:cNvPr>
          <p:cNvSpPr txBox="1"/>
          <p:nvPr/>
        </p:nvSpPr>
        <p:spPr>
          <a:xfrm>
            <a:off x="5346619" y="1956703"/>
            <a:ext cx="4343983" cy="2392258"/>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fr-FR" altLang="zh-CN" sz="1800" b="0" dirty="0" err="1">
                <a:solidFill>
                  <a:srgbClr val="000000"/>
                </a:solidFill>
                <a:effectLst/>
                <a:latin typeface="TimesNewRomanPSMT"/>
              </a:rPr>
              <a:t>Therefore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stillness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contains</a:t>
            </a:r>
            <a:r>
              <a:rPr lang="fr-FR" altLang="zh-CN" sz="1800" b="0" dirty="0">
                <a:solidFill>
                  <a:srgbClr val="000000"/>
                </a:solidFill>
                <a:effectLst/>
                <a:latin typeface="TimesNewRomanPSMT"/>
              </a:rPr>
              <a:t> "motion," and "motion" </a:t>
            </a:r>
            <a:r>
              <a:rPr lang="fr-FR" altLang="zh-CN" sz="1800" b="0" dirty="0" err="1">
                <a:solidFill>
                  <a:srgbClr val="000000"/>
                </a:solidFill>
                <a:effectLst/>
                <a:latin typeface="TimesNewRomanPSMT"/>
              </a:rPr>
              <a:t>does</a:t>
            </a:r>
            <a:r>
              <a:rPr lang="fr-FR" altLang="zh-CN" sz="1800" b="0" dirty="0">
                <a:solidFill>
                  <a:srgbClr val="000000"/>
                </a:solidFill>
                <a:effectLst/>
                <a:latin typeface="TimesNewRomanPSMT"/>
              </a:rPr>
              <a:t> not abandon "</a:t>
            </a:r>
            <a:r>
              <a:rPr lang="fr-FR" altLang="zh-CN" sz="1800" b="0" dirty="0" err="1">
                <a:solidFill>
                  <a:srgbClr val="000000"/>
                </a:solidFill>
                <a:effectLst/>
                <a:latin typeface="TimesNewRomanPSMT"/>
              </a:rPr>
              <a:t>stillness</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relationship</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between</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dynamic</a:t>
            </a:r>
            <a:r>
              <a:rPr lang="fr-FR" altLang="zh-CN" sz="1800" b="0" dirty="0">
                <a:solidFill>
                  <a:srgbClr val="000000"/>
                </a:solidFill>
                <a:effectLst/>
                <a:latin typeface="TimesNewRomanPSMT"/>
              </a:rPr>
              <a:t> and </a:t>
            </a:r>
            <a:r>
              <a:rPr lang="fr-FR" altLang="zh-CN" sz="1800" b="0" dirty="0" err="1">
                <a:solidFill>
                  <a:srgbClr val="000000"/>
                </a:solidFill>
                <a:effectLst/>
                <a:latin typeface="TimesNewRomanPSMT"/>
              </a:rPr>
              <a:t>static</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landscapes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precisely</a:t>
            </a:r>
            <a:r>
              <a:rPr lang="fr-FR" altLang="zh-CN" sz="1800" b="0" dirty="0">
                <a:solidFill>
                  <a:srgbClr val="000000"/>
                </a:solidFill>
                <a:effectLst/>
                <a:latin typeface="TimesNewRomanPSMT"/>
              </a:rPr>
              <a:t> like </a:t>
            </a:r>
            <a:r>
              <a:rPr lang="fr-FR" altLang="zh-CN" sz="1800" b="0" dirty="0" err="1">
                <a:solidFill>
                  <a:srgbClr val="000000"/>
                </a:solidFill>
                <a:effectLst/>
                <a:latin typeface="TimesNewRomanPSMT"/>
              </a:rPr>
              <a:t>this</a:t>
            </a:r>
            <a:r>
              <a:rPr lang="fr-FR" altLang="zh-CN" sz="1800" b="0" dirty="0">
                <a:solidFill>
                  <a:srgbClr val="000000"/>
                </a:solidFill>
                <a:effectLst/>
                <a:latin typeface="TimesNewRomanPSMT"/>
              </a:rPr>
              <a:t>. In </a:t>
            </a:r>
            <a:r>
              <a:rPr lang="fr-FR" altLang="zh-CN" sz="1800" b="0" dirty="0" err="1">
                <a:solidFill>
                  <a:srgbClr val="000000"/>
                </a:solidFill>
                <a:effectLst/>
                <a:latin typeface="TimesNewRomanPSMT"/>
              </a:rPr>
              <a:t>Chinese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gardens</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scenery</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never</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fragmented</a:t>
            </a:r>
            <a:r>
              <a:rPr lang="fr-FR" altLang="zh-CN" sz="1800" b="0" dirty="0">
                <a:solidFill>
                  <a:srgbClr val="000000"/>
                </a:solidFill>
                <a:effectLst/>
                <a:latin typeface="TimesNewRomanPSMT"/>
              </a:rPr>
              <a:t> but </a:t>
            </a:r>
            <a:r>
              <a:rPr lang="fr-FR" altLang="zh-CN" sz="1800" b="0" dirty="0" err="1">
                <a:solidFill>
                  <a:srgbClr val="000000"/>
                </a:solidFill>
                <a:effectLst/>
                <a:latin typeface="TimesNewRomanPSMT"/>
              </a:rPr>
              <a:t>emphasizes</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intrinsic</a:t>
            </a:r>
            <a:r>
              <a:rPr lang="fr-FR" altLang="zh-CN" sz="1800" b="0" dirty="0">
                <a:solidFill>
                  <a:srgbClr val="000000"/>
                </a:solidFill>
                <a:effectLst/>
                <a:latin typeface="TimesNewRomanPSMT"/>
              </a:rPr>
              <a:t> interaction </a:t>
            </a:r>
            <a:r>
              <a:rPr lang="fr-FR" altLang="zh-CN" sz="1800" b="0" dirty="0" err="1">
                <a:solidFill>
                  <a:srgbClr val="000000"/>
                </a:solidFill>
                <a:effectLst/>
                <a:latin typeface="TimesNewRomanPSMT"/>
              </a:rPr>
              <a:t>between</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different</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elements</a:t>
            </a:r>
            <a:r>
              <a:rPr lang="fr-FR" altLang="zh-CN" sz="1800" b="0" dirty="0">
                <a:solidFill>
                  <a:srgbClr val="000000"/>
                </a:solidFill>
                <a:effectLst/>
                <a:latin typeface="TimesNewRomanPSMT"/>
              </a:rPr>
              <a:t>. </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39845529-2B0A-458B-D989-9768AAEE5C13}"/>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445B902D-429B-2257-2E40-73F8B0E8C5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646D1DB9-DD4C-5782-20C2-0C6B607267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D4E7A4AB-F06A-132B-6E0F-BF93CB6A6A5E}"/>
              </a:ext>
            </a:extLst>
          </p:cNvPr>
          <p:cNvGrpSpPr/>
          <p:nvPr/>
        </p:nvGrpSpPr>
        <p:grpSpPr>
          <a:xfrm>
            <a:off x="497373" y="256964"/>
            <a:ext cx="3148628" cy="1116492"/>
            <a:chOff x="354534" y="442474"/>
            <a:chExt cx="3148628" cy="1116492"/>
          </a:xfrm>
        </p:grpSpPr>
        <p:sp>
          <p:nvSpPr>
            <p:cNvPr id="7" name="文本框 6">
              <a:extLst>
                <a:ext uri="{FF2B5EF4-FFF2-40B4-BE49-F238E27FC236}">
                  <a16:creationId xmlns:a16="http://schemas.microsoft.com/office/drawing/2014/main" id="{E9BE787B-1877-DEB1-4B69-A0B76AFE2305}"/>
                </a:ext>
              </a:extLst>
            </p:cNvPr>
            <p:cNvSpPr txBox="1"/>
            <p:nvPr/>
          </p:nvSpPr>
          <p:spPr>
            <a:xfrm>
              <a:off x="812532" y="442474"/>
              <a:ext cx="2373086" cy="1061188"/>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6010B4C0-FFFF-8A68-5CA8-A599DE790A62}"/>
                </a:ext>
              </a:extLst>
            </p:cNvPr>
            <p:cNvGrpSpPr/>
            <p:nvPr/>
          </p:nvGrpSpPr>
          <p:grpSpPr>
            <a:xfrm>
              <a:off x="354534" y="495839"/>
              <a:ext cx="3148628" cy="1063127"/>
              <a:chOff x="4518496" y="3196875"/>
              <a:chExt cx="3148628" cy="1063127"/>
            </a:xfrm>
            <a:noFill/>
          </p:grpSpPr>
          <p:grpSp>
            <p:nvGrpSpPr>
              <p:cNvPr id="8" name="组合 7">
                <a:extLst>
                  <a:ext uri="{FF2B5EF4-FFF2-40B4-BE49-F238E27FC236}">
                    <a16:creationId xmlns:a16="http://schemas.microsoft.com/office/drawing/2014/main" id="{4419516F-4EB7-A971-1B15-FACDD7E63A8D}"/>
                  </a:ext>
                </a:extLst>
              </p:cNvPr>
              <p:cNvGrpSpPr/>
              <p:nvPr/>
            </p:nvGrpSpPr>
            <p:grpSpPr>
              <a:xfrm>
                <a:off x="4518496" y="3411144"/>
                <a:ext cx="3148628" cy="577437"/>
                <a:chOff x="4518496" y="3411144"/>
                <a:chExt cx="3148628" cy="577437"/>
              </a:xfrm>
              <a:noFill/>
            </p:grpSpPr>
            <p:sp>
              <p:nvSpPr>
                <p:cNvPr id="15" name="任意多边形: 形状 14">
                  <a:extLst>
                    <a:ext uri="{FF2B5EF4-FFF2-40B4-BE49-F238E27FC236}">
                      <a16:creationId xmlns:a16="http://schemas.microsoft.com/office/drawing/2014/main" id="{2B078E2F-7862-EF7F-B52D-F6B2CF6678F3}"/>
                    </a:ext>
                  </a:extLst>
                </p:cNvPr>
                <p:cNvSpPr/>
                <p:nvPr/>
              </p:nvSpPr>
              <p:spPr>
                <a:xfrm>
                  <a:off x="4518496" y="3559992"/>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1842552F-E90A-6EB4-58A2-B11C9C190592}"/>
                    </a:ext>
                  </a:extLst>
                </p:cNvPr>
                <p:cNvSpPr/>
                <p:nvPr/>
              </p:nvSpPr>
              <p:spPr>
                <a:xfrm>
                  <a:off x="4646921" y="3411144"/>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6D8AEB4E-A712-37E3-EB8F-2AACCB5B21C0}"/>
                    </a:ext>
                  </a:extLst>
                </p:cNvPr>
                <p:cNvSpPr/>
                <p:nvPr/>
              </p:nvSpPr>
              <p:spPr>
                <a:xfrm>
                  <a:off x="7481341" y="3560088"/>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FEAF22EA-62DE-DE00-FBF7-B7CE23C712F9}"/>
                    </a:ext>
                  </a:extLst>
                </p:cNvPr>
                <p:cNvSpPr/>
                <p:nvPr/>
              </p:nvSpPr>
              <p:spPr>
                <a:xfrm>
                  <a:off x="7315801" y="341551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2EB61B9D-CC29-A47D-52E8-FCD661C1E778}"/>
                  </a:ext>
                </a:extLst>
              </p:cNvPr>
              <p:cNvGrpSpPr/>
              <p:nvPr/>
            </p:nvGrpSpPr>
            <p:grpSpPr>
              <a:xfrm>
                <a:off x="4910114" y="3196875"/>
                <a:ext cx="2357745" cy="1063127"/>
                <a:chOff x="4910114" y="3196875"/>
                <a:chExt cx="2357745" cy="1063127"/>
              </a:xfrm>
            </p:grpSpPr>
            <p:sp>
              <p:nvSpPr>
                <p:cNvPr id="12" name="任意多边形: 形状 11">
                  <a:extLst>
                    <a:ext uri="{FF2B5EF4-FFF2-40B4-BE49-F238E27FC236}">
                      <a16:creationId xmlns:a16="http://schemas.microsoft.com/office/drawing/2014/main" id="{7A8BDDBA-AD8D-D421-49F6-DEC3B906601C}"/>
                    </a:ext>
                  </a:extLst>
                </p:cNvPr>
                <p:cNvSpPr/>
                <p:nvPr/>
              </p:nvSpPr>
              <p:spPr>
                <a:xfrm>
                  <a:off x="4910114" y="4250477"/>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34467860-996F-78BD-D603-C68466E6E5BF}"/>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05498FCF-CEA8-404E-FB4B-BF86319C080E}"/>
              </a:ext>
            </a:extLst>
          </p:cNvPr>
          <p:cNvSpPr txBox="1"/>
          <p:nvPr/>
        </p:nvSpPr>
        <p:spPr>
          <a:xfrm>
            <a:off x="888991" y="2032490"/>
            <a:ext cx="1371929" cy="2059859"/>
          </a:xfrm>
          <a:prstGeom prst="rect">
            <a:avLst/>
          </a:prstGeom>
          <a:noFill/>
        </p:spPr>
        <p:txBody>
          <a:bodyPr wrap="square" rtlCol="0">
            <a:spAutoFit/>
          </a:bodyPr>
          <a:lstStyle/>
          <a:p>
            <a:pPr algn="just">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381704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75A70-C0FB-C597-FC5B-876A049DFD1A}"/>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F694FC68-18F0-93EC-38F3-9DA584E2625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D98CD0CE-509A-E697-A07B-68E5D6C66B53}"/>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CBAA5058-FD5E-F376-C0AB-E49F2167E7F3}"/>
              </a:ext>
            </a:extLst>
          </p:cNvPr>
          <p:cNvSpPr txBox="1"/>
          <p:nvPr/>
        </p:nvSpPr>
        <p:spPr>
          <a:xfrm>
            <a:off x="5346619" y="1956703"/>
            <a:ext cx="4343983" cy="2392258"/>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fr-FR" altLang="zh-CN" sz="1800" b="0" dirty="0">
                <a:solidFill>
                  <a:srgbClr val="000000"/>
                </a:solidFill>
                <a:effectLst/>
                <a:latin typeface="TimesNewRomanPSMT"/>
              </a:rPr>
              <a:t>In </a:t>
            </a:r>
            <a:r>
              <a:rPr lang="fr-FR" altLang="zh-CN" sz="1800" b="0" dirty="0" err="1">
                <a:solidFill>
                  <a:srgbClr val="000000"/>
                </a:solidFill>
                <a:effectLst/>
                <a:latin typeface="TimesNewRomanPSMT"/>
              </a:rPr>
              <a:t>this</a:t>
            </a:r>
            <a:r>
              <a:rPr lang="fr-FR" altLang="zh-CN" sz="1800" b="0" dirty="0">
                <a:solidFill>
                  <a:srgbClr val="000000"/>
                </a:solidFill>
                <a:effectLst/>
                <a:latin typeface="TimesNewRomanPSMT"/>
              </a:rPr>
              <a:t> interaction, the </a:t>
            </a:r>
            <a:r>
              <a:rPr lang="fr-FR" altLang="zh-CN" sz="1800" b="0" dirty="0" err="1">
                <a:solidFill>
                  <a:srgbClr val="000000"/>
                </a:solidFill>
                <a:effectLst/>
                <a:latin typeface="TimesNewRomanPSMT"/>
              </a:rPr>
              <a:t>elements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blend</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with</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each</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other</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combining</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dynamic</a:t>
            </a:r>
            <a:r>
              <a:rPr lang="fr-FR" altLang="zh-CN" sz="1800" b="0" dirty="0">
                <a:solidFill>
                  <a:srgbClr val="000000"/>
                </a:solidFill>
                <a:effectLst/>
                <a:latin typeface="TimesNewRomanPSMT"/>
              </a:rPr>
              <a:t> and </a:t>
            </a:r>
            <a:r>
              <a:rPr lang="fr-FR" altLang="zh-CN" sz="1800" b="0" dirty="0" err="1">
                <a:solidFill>
                  <a:srgbClr val="000000"/>
                </a:solidFill>
                <a:effectLst/>
                <a:latin typeface="TimesNewRomanPSMT"/>
              </a:rPr>
              <a:t>static</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elements</a:t>
            </a:r>
            <a:r>
              <a:rPr lang="fr-FR" altLang="zh-CN" sz="1800" b="0" dirty="0">
                <a:solidFill>
                  <a:srgbClr val="000000"/>
                </a:solidFill>
                <a:effectLst/>
                <a:latin typeface="TimesNewRomanPSMT"/>
              </a:rPr>
              <a:t> and </a:t>
            </a:r>
            <a:r>
              <a:rPr lang="fr-FR" altLang="zh-CN" sz="1800" b="0" dirty="0" err="1">
                <a:solidFill>
                  <a:srgbClr val="000000"/>
                </a:solidFill>
                <a:effectLst/>
                <a:latin typeface="TimesNewRomanPSMT"/>
              </a:rPr>
              <a:t>transforming</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each</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other</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making</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garden</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subtly</a:t>
            </a:r>
            <a:r>
              <a:rPr lang="fr-FR" altLang="zh-CN" sz="1800" b="0" dirty="0">
                <a:solidFill>
                  <a:srgbClr val="000000"/>
                </a:solidFill>
                <a:effectLst/>
                <a:latin typeface="TimesNewRomanPSMT"/>
              </a:rPr>
              <a:t> unique in the </a:t>
            </a:r>
            <a:r>
              <a:rPr lang="fr-FR" altLang="zh-CN" sz="1800" b="0" dirty="0" err="1">
                <a:solidFill>
                  <a:srgbClr val="000000"/>
                </a:solidFill>
                <a:effectLst/>
                <a:latin typeface="TimesNewRomanPSMT"/>
              </a:rPr>
              <a:t>eyes</a:t>
            </a:r>
            <a:r>
              <a:rPr lang="fr-FR" altLang="zh-CN" sz="1800" b="0" dirty="0">
                <a:solidFill>
                  <a:srgbClr val="000000"/>
                </a:solidFill>
                <a:effectLst/>
                <a:latin typeface="TimesNewRomanPSMT"/>
              </a:rPr>
              <a:t> of </a:t>
            </a:r>
            <a:r>
              <a:rPr lang="fr-FR" altLang="zh-CN" sz="1800" b="0" dirty="0" err="1">
                <a:solidFill>
                  <a:srgbClr val="000000"/>
                </a:solidFill>
                <a:effectLst/>
                <a:latin typeface="TimesNewRomanPSMT"/>
              </a:rPr>
              <a:t>different</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visitors</a:t>
            </a:r>
            <a:r>
              <a:rPr lang="fr-FR" altLang="zh-CN" sz="1800" b="0" dirty="0">
                <a:solidFill>
                  <a:srgbClr val="000000"/>
                </a:solidFill>
                <a:effectLst/>
                <a:latin typeface="TimesNewRomanPSMT"/>
              </a:rPr>
              <a:t> in </a:t>
            </a:r>
            <a:r>
              <a:rPr lang="fr-FR" altLang="zh-CN" sz="1800" b="0" dirty="0" err="1">
                <a:solidFill>
                  <a:srgbClr val="000000"/>
                </a:solidFill>
                <a:effectLst/>
                <a:latin typeface="TimesNewRomanPSMT"/>
              </a:rPr>
              <a:t>different</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seasons</a:t>
            </a:r>
            <a:r>
              <a:rPr lang="fr-FR" altLang="zh-CN" sz="1800" b="0" dirty="0">
                <a:solidFill>
                  <a:srgbClr val="000000"/>
                </a:solidFill>
                <a:effectLst/>
                <a:latin typeface="TimesNewRomanPSMT"/>
              </a:rPr>
              <a:t> and at </a:t>
            </a:r>
            <a:r>
              <a:rPr lang="fr-FR" altLang="zh-CN" sz="1800" b="0" dirty="0" err="1">
                <a:solidFill>
                  <a:srgbClr val="000000"/>
                </a:solidFill>
                <a:effectLst/>
                <a:latin typeface="TimesNewRomanPSMT"/>
              </a:rPr>
              <a:t>different</a:t>
            </a:r>
            <a:r>
              <a:rPr lang="fr-FR" altLang="zh-CN" sz="1800" b="0" dirty="0">
                <a:solidFill>
                  <a:srgbClr val="000000"/>
                </a:solidFill>
                <a:effectLst/>
                <a:latin typeface="TimesNewRomanPSMT"/>
              </a:rPr>
              <a:t> times. It </a:t>
            </a:r>
            <a:r>
              <a:rPr lang="fr-FR" altLang="zh-CN" sz="1800" b="0" dirty="0" err="1">
                <a:solidFill>
                  <a:srgbClr val="000000"/>
                </a:solidFill>
                <a:effectLst/>
                <a:latin typeface="TimesNewRomanPSMT"/>
              </a:rPr>
              <a:t>is</a:t>
            </a:r>
            <a:r>
              <a:rPr lang="fr-FR" altLang="zh-CN" sz="1800" b="0" dirty="0">
                <a:solidFill>
                  <a:srgbClr val="000000"/>
                </a:solidFill>
                <a:effectLst/>
                <a:latin typeface="TimesNewRomanPSMT"/>
              </a:rPr>
              <a:t> not </a:t>
            </a:r>
            <a:r>
              <a:rPr lang="fr-FR" altLang="zh-CN" sz="1800" b="0" dirty="0" err="1">
                <a:solidFill>
                  <a:srgbClr val="000000"/>
                </a:solidFill>
                <a:effectLst/>
                <a:latin typeface="TimesNewRomanPSMT"/>
              </a:rPr>
              <a:t>only</a:t>
            </a:r>
            <a:r>
              <a:rPr lang="fr-FR" altLang="zh-CN" sz="1800" b="0" dirty="0">
                <a:solidFill>
                  <a:srgbClr val="000000"/>
                </a:solidFill>
                <a:effectLst/>
                <a:latin typeface="TimesNewRomanPSMT"/>
              </a:rPr>
              <a:t> a </a:t>
            </a:r>
            <a:r>
              <a:rPr lang="fr-FR" altLang="zh-CN" sz="1800" b="0" dirty="0" err="1">
                <a:solidFill>
                  <a:srgbClr val="000000"/>
                </a:solidFill>
                <a:effectLst/>
                <a:latin typeface="TimesNewRomanPSMT"/>
              </a:rPr>
              <a:t>visual</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enjoyment</a:t>
            </a:r>
            <a:r>
              <a:rPr lang="fr-FR" altLang="zh-CN" sz="1800" b="0" dirty="0">
                <a:solidFill>
                  <a:srgbClr val="000000"/>
                </a:solidFill>
                <a:effectLst/>
                <a:latin typeface="TimesNewRomanPSMT"/>
              </a:rPr>
              <a:t> but </a:t>
            </a:r>
            <a:r>
              <a:rPr lang="fr-FR" altLang="zh-CN" sz="1800" b="0" dirty="0" err="1">
                <a:solidFill>
                  <a:srgbClr val="000000"/>
                </a:solidFill>
                <a:effectLst/>
                <a:latin typeface="TimesNewRomanPSMT"/>
              </a:rPr>
              <a:t>also</a:t>
            </a:r>
            <a:r>
              <a:rPr lang="fr-FR" altLang="zh-CN" sz="1800" b="0" dirty="0">
                <a:solidFill>
                  <a:srgbClr val="000000"/>
                </a:solidFill>
                <a:effectLst/>
                <a:latin typeface="TimesNewRomanPSMT"/>
              </a:rPr>
              <a:t> a spiritual </a:t>
            </a:r>
            <a:r>
              <a:rPr lang="fr-FR" altLang="zh-CN" sz="1800" b="0" dirty="0" err="1">
                <a:solidFill>
                  <a:srgbClr val="000000"/>
                </a:solidFill>
                <a:effectLst/>
                <a:latin typeface="TimesNewRomanPSMT"/>
              </a:rPr>
              <a:t>interest</a:t>
            </a:r>
            <a:r>
              <a:rPr lang="fr-FR" altLang="zh-CN" sz="1800" b="0" dirty="0">
                <a:solidFill>
                  <a:srgbClr val="000000"/>
                </a:solidFill>
                <a:effectLst/>
                <a:latin typeface="TimesNewRomanPSMT"/>
              </a:rPr>
              <a:t>.</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2F31785E-CAFB-7237-9131-FBED956F1D3A}"/>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F01824A5-9C17-6314-B3ED-AE7B9F86C8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6FCF7560-9537-06A7-502D-D7502C59DED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9B6A8CEC-8A0A-EAE5-6B5C-CAA211560474}"/>
              </a:ext>
            </a:extLst>
          </p:cNvPr>
          <p:cNvGrpSpPr/>
          <p:nvPr/>
        </p:nvGrpSpPr>
        <p:grpSpPr>
          <a:xfrm>
            <a:off x="497373" y="256964"/>
            <a:ext cx="3148628" cy="1116492"/>
            <a:chOff x="354534" y="442474"/>
            <a:chExt cx="3148628" cy="1116492"/>
          </a:xfrm>
        </p:grpSpPr>
        <p:sp>
          <p:nvSpPr>
            <p:cNvPr id="7" name="文本框 6">
              <a:extLst>
                <a:ext uri="{FF2B5EF4-FFF2-40B4-BE49-F238E27FC236}">
                  <a16:creationId xmlns:a16="http://schemas.microsoft.com/office/drawing/2014/main" id="{AAA3EC80-C45E-9C03-2923-0616270A8A56}"/>
                </a:ext>
              </a:extLst>
            </p:cNvPr>
            <p:cNvSpPr txBox="1"/>
            <p:nvPr/>
          </p:nvSpPr>
          <p:spPr>
            <a:xfrm>
              <a:off x="812532" y="442474"/>
              <a:ext cx="2373086" cy="1061188"/>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C284881C-E349-ABD7-7FA9-5CB69184E20A}"/>
                </a:ext>
              </a:extLst>
            </p:cNvPr>
            <p:cNvGrpSpPr/>
            <p:nvPr/>
          </p:nvGrpSpPr>
          <p:grpSpPr>
            <a:xfrm>
              <a:off x="354534" y="495839"/>
              <a:ext cx="3148628" cy="1063127"/>
              <a:chOff x="4518496" y="3196875"/>
              <a:chExt cx="3148628" cy="1063127"/>
            </a:xfrm>
            <a:noFill/>
          </p:grpSpPr>
          <p:grpSp>
            <p:nvGrpSpPr>
              <p:cNvPr id="8" name="组合 7">
                <a:extLst>
                  <a:ext uri="{FF2B5EF4-FFF2-40B4-BE49-F238E27FC236}">
                    <a16:creationId xmlns:a16="http://schemas.microsoft.com/office/drawing/2014/main" id="{66BD8E28-1524-F024-6DC7-00EA9F1B7E08}"/>
                  </a:ext>
                </a:extLst>
              </p:cNvPr>
              <p:cNvGrpSpPr/>
              <p:nvPr/>
            </p:nvGrpSpPr>
            <p:grpSpPr>
              <a:xfrm>
                <a:off x="4518496" y="3411144"/>
                <a:ext cx="3148628" cy="577437"/>
                <a:chOff x="4518496" y="3411144"/>
                <a:chExt cx="3148628" cy="577437"/>
              </a:xfrm>
              <a:noFill/>
            </p:grpSpPr>
            <p:sp>
              <p:nvSpPr>
                <p:cNvPr id="15" name="任意多边形: 形状 14">
                  <a:extLst>
                    <a:ext uri="{FF2B5EF4-FFF2-40B4-BE49-F238E27FC236}">
                      <a16:creationId xmlns:a16="http://schemas.microsoft.com/office/drawing/2014/main" id="{B3FD56BE-E6D0-0E26-C3E8-FD653D39BEBD}"/>
                    </a:ext>
                  </a:extLst>
                </p:cNvPr>
                <p:cNvSpPr/>
                <p:nvPr/>
              </p:nvSpPr>
              <p:spPr>
                <a:xfrm>
                  <a:off x="4518496" y="3559992"/>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2C704FAB-6EE0-A557-ECD5-C46FE351886C}"/>
                    </a:ext>
                  </a:extLst>
                </p:cNvPr>
                <p:cNvSpPr/>
                <p:nvPr/>
              </p:nvSpPr>
              <p:spPr>
                <a:xfrm>
                  <a:off x="4646921" y="3411144"/>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19D90C6D-59AC-9B89-4D2A-6D30EFCEEB93}"/>
                    </a:ext>
                  </a:extLst>
                </p:cNvPr>
                <p:cNvSpPr/>
                <p:nvPr/>
              </p:nvSpPr>
              <p:spPr>
                <a:xfrm>
                  <a:off x="7481341" y="3560088"/>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806E6972-2491-C4C5-CC72-7AF619C43FA8}"/>
                    </a:ext>
                  </a:extLst>
                </p:cNvPr>
                <p:cNvSpPr/>
                <p:nvPr/>
              </p:nvSpPr>
              <p:spPr>
                <a:xfrm>
                  <a:off x="7315801" y="341551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6ACD37B1-3934-34CD-C8D4-148FC73748D5}"/>
                  </a:ext>
                </a:extLst>
              </p:cNvPr>
              <p:cNvGrpSpPr/>
              <p:nvPr/>
            </p:nvGrpSpPr>
            <p:grpSpPr>
              <a:xfrm>
                <a:off x="4910114" y="3196875"/>
                <a:ext cx="2357745" cy="1063127"/>
                <a:chOff x="4910114" y="3196875"/>
                <a:chExt cx="2357745" cy="1063127"/>
              </a:xfrm>
            </p:grpSpPr>
            <p:sp>
              <p:nvSpPr>
                <p:cNvPr id="12" name="任意多边形: 形状 11">
                  <a:extLst>
                    <a:ext uri="{FF2B5EF4-FFF2-40B4-BE49-F238E27FC236}">
                      <a16:creationId xmlns:a16="http://schemas.microsoft.com/office/drawing/2014/main" id="{CF5EF470-337F-7209-1894-DD10A2CB6BD5}"/>
                    </a:ext>
                  </a:extLst>
                </p:cNvPr>
                <p:cNvSpPr/>
                <p:nvPr/>
              </p:nvSpPr>
              <p:spPr>
                <a:xfrm>
                  <a:off x="4910114" y="4250477"/>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57F804B1-7D8B-75BD-7F8A-4B6FB1A41C46}"/>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64691217-2468-2ACC-AB06-E52DB21ED364}"/>
              </a:ext>
            </a:extLst>
          </p:cNvPr>
          <p:cNvSpPr txBox="1"/>
          <p:nvPr/>
        </p:nvSpPr>
        <p:spPr>
          <a:xfrm>
            <a:off x="888991" y="2032490"/>
            <a:ext cx="1371929" cy="2059859"/>
          </a:xfrm>
          <a:prstGeom prst="rect">
            <a:avLst/>
          </a:prstGeom>
          <a:noFill/>
        </p:spPr>
        <p:txBody>
          <a:bodyPr wrap="square" rtlCol="0">
            <a:spAutoFit/>
          </a:bodyPr>
          <a:lstStyle/>
          <a:p>
            <a:pPr algn="just">
              <a:lnSpc>
                <a:spcPct val="120000"/>
              </a:lnSpc>
            </a:pPr>
            <a:r>
              <a:rPr lang="en-US" altLang="zh-CN" sz="1800" b="0" dirty="0">
                <a:solidFill>
                  <a:srgbClr val="000000"/>
                </a:solidFill>
                <a:effectLst/>
                <a:latin typeface="TimesNewRomanPS-BoldMT"/>
              </a:rPr>
              <a:t>The construction technique of dynamic and static combination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159611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a:extLst>
              <a:ext uri="{FF2B5EF4-FFF2-40B4-BE49-F238E27FC236}">
                <a16:creationId xmlns:a16="http://schemas.microsoft.com/office/drawing/2014/main" id="{9DE63778-4A68-5C94-7511-22182A91ADE0}"/>
              </a:ext>
            </a:extLst>
          </p:cNvPr>
          <p:cNvSpPr>
            <a:spLocks noGrp="1"/>
          </p:cNvSpPr>
          <p:nvPr>
            <p:ph type="title"/>
          </p:nvPr>
        </p:nvSpPr>
        <p:spPr>
          <a:xfrm>
            <a:off x="3337112" y="2522934"/>
            <a:ext cx="5354724" cy="1812132"/>
          </a:xfrm>
        </p:spPr>
        <p:txBody>
          <a:bodyPr/>
          <a:lstStyle/>
          <a:p>
            <a:r>
              <a:rPr lang="en-US" altLang="zh-CN" b="0" dirty="0">
                <a:solidFill>
                  <a:schemeClr val="bg1"/>
                </a:solidFill>
                <a:effectLst/>
                <a:latin typeface="TimesNewRomanPS-BoldMT"/>
              </a:rPr>
              <a:t>The Ecological Beauty of Suzhou Gardens</a:t>
            </a:r>
            <a:endParaRPr lang="zh-CN" altLang="en-US" dirty="0">
              <a:solidFill>
                <a:schemeClr val="bg1"/>
              </a:solidFill>
            </a:endParaRPr>
          </a:p>
        </p:txBody>
      </p:sp>
      <mc:AlternateContent xmlns:mc="http://schemas.openxmlformats.org/markup-compatibility/2006">
        <mc:Choice xmlns:a14="http://schemas.microsoft.com/office/drawing/2010/main" Requires="a14">
          <p:sp>
            <p:nvSpPr>
              <p:cNvPr id="13" name="文本占位符 12">
                <a:extLst>
                  <a:ext uri="{FF2B5EF4-FFF2-40B4-BE49-F238E27FC236}">
                    <a16:creationId xmlns:a16="http://schemas.microsoft.com/office/drawing/2014/main" id="{B8475364-C31F-E398-8629-4FA36F45E83C}"/>
                  </a:ext>
                </a:extLst>
              </p:cNvPr>
              <p:cNvSpPr>
                <a:spLocks noGrp="1"/>
              </p:cNvSpPr>
              <p:nvPr>
                <p:ph type="body" sz="quarter" idx="10"/>
              </p:nvPr>
            </p:nvSpPr>
            <p:spPr/>
            <p:txBody>
              <a:bodyPr/>
              <a:lstStyle/>
              <a:p>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微软雅黑" panose="020B0503020204020204" pitchFamily="34" charset="-122"/>
                          <a:sym typeface="微软雅黑" panose="020B0503020204020204" pitchFamily="34" charset="-122"/>
                        </a:rPr>
                        <m:t>Ⅲ</m:t>
                      </m:r>
                    </m:oMath>
                  </m:oMathPara>
                </a14:m>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mc:Choice>
        <mc:Fallback>
          <p:sp>
            <p:nvSpPr>
              <p:cNvPr id="13" name="文本占位符 12">
                <a:extLst>
                  <a:ext uri="{FF2B5EF4-FFF2-40B4-BE49-F238E27FC236}">
                    <a16:creationId xmlns:a16="http://schemas.microsoft.com/office/drawing/2014/main" id="{B8475364-C31F-E398-8629-4FA36F45E83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501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4FA0C78-5472-A450-632E-60A013B85C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879421" y="596069"/>
            <a:ext cx="2848047" cy="6261931"/>
          </a:xfrm>
          <a:prstGeom prst="rect">
            <a:avLst/>
          </a:prstGeom>
        </p:spPr>
      </p:pic>
      <p:grpSp>
        <p:nvGrpSpPr>
          <p:cNvPr id="2" name="组合 1">
            <a:extLst>
              <a:ext uri="{FF2B5EF4-FFF2-40B4-BE49-F238E27FC236}">
                <a16:creationId xmlns:a16="http://schemas.microsoft.com/office/drawing/2014/main" id="{470A23CA-1943-DC5E-F0BB-7E638979E909}"/>
              </a:ext>
            </a:extLst>
          </p:cNvPr>
          <p:cNvGrpSpPr/>
          <p:nvPr/>
        </p:nvGrpSpPr>
        <p:grpSpPr>
          <a:xfrm>
            <a:off x="0" y="0"/>
            <a:ext cx="3233057" cy="6856186"/>
            <a:chOff x="0" y="0"/>
            <a:chExt cx="3233057" cy="6856186"/>
          </a:xfrm>
        </p:grpSpPr>
        <p:sp>
          <p:nvSpPr>
            <p:cNvPr id="12" name="矩形 11">
              <a:extLst>
                <a:ext uri="{FF2B5EF4-FFF2-40B4-BE49-F238E27FC236}">
                  <a16:creationId xmlns:a16="http://schemas.microsoft.com/office/drawing/2014/main" id="{B052F7D3-1F4F-F02E-3FDA-5AEE4B961D76}"/>
                </a:ext>
              </a:extLst>
            </p:cNvPr>
            <p:cNvSpPr/>
            <p:nvPr/>
          </p:nvSpPr>
          <p:spPr>
            <a:xfrm>
              <a:off x="0" y="0"/>
              <a:ext cx="3233057" cy="685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a:extLst>
                <a:ext uri="{FF2B5EF4-FFF2-40B4-BE49-F238E27FC236}">
                  <a16:creationId xmlns:a16="http://schemas.microsoft.com/office/drawing/2014/main" id="{83845B08-5DAE-28A0-8540-E0714EE1257A}"/>
                </a:ext>
              </a:extLst>
            </p:cNvPr>
            <p:cNvSpPr txBox="1"/>
            <p:nvPr/>
          </p:nvSpPr>
          <p:spPr>
            <a:xfrm>
              <a:off x="446314" y="1850886"/>
              <a:ext cx="2340427" cy="2633606"/>
            </a:xfrm>
            <a:prstGeom prst="rect">
              <a:avLst/>
            </a:prstGeom>
            <a:noFill/>
          </p:spPr>
          <p:txBody>
            <a:bodyPr wrap="square">
              <a:spAutoFit/>
            </a:bodyPr>
            <a:lstStyle/>
            <a:p>
              <a:pPr algn="r">
                <a:lnSpc>
                  <a:spcPct val="120000"/>
                </a:lnSpc>
              </a:pPr>
              <a:r>
                <a:rPr lang="en-US" altLang="zh-CN" sz="2800" b="0" dirty="0">
                  <a:solidFill>
                    <a:srgbClr val="000000"/>
                  </a:solidFill>
                  <a:effectLst/>
                  <a:latin typeface="TimesNewRomanPS-BoldMT"/>
                </a:rPr>
                <a:t>The Ecological Beauty of Suzhou Gardens</a:t>
              </a:r>
              <a:endParaRPr lang="zh-CN" altLang="en-US" sz="2800" kern="100" dirty="0">
                <a:solidFill>
                  <a:srgbClr val="FFFFFF"/>
                </a:solidFill>
                <a:effectLst/>
                <a:latin typeface="+mj-ea"/>
                <a:ea typeface="+mj-ea"/>
                <a:cs typeface="Times New Roman" panose="02020603050405020304" pitchFamily="18" charset="0"/>
              </a:endParaRPr>
            </a:p>
          </p:txBody>
        </p:sp>
      </p:grpSp>
      <p:sp>
        <p:nvSpPr>
          <p:cNvPr id="20" name="文本框 19">
            <a:extLst>
              <a:ext uri="{FF2B5EF4-FFF2-40B4-BE49-F238E27FC236}">
                <a16:creationId xmlns:a16="http://schemas.microsoft.com/office/drawing/2014/main" id="{D82B0E22-9954-8CFB-E4C7-101358CA5DB7}"/>
              </a:ext>
            </a:extLst>
          </p:cNvPr>
          <p:cNvSpPr txBox="1"/>
          <p:nvPr/>
        </p:nvSpPr>
        <p:spPr>
          <a:xfrm>
            <a:off x="5727468" y="2318168"/>
            <a:ext cx="4596403" cy="431785"/>
          </a:xfrm>
          <a:prstGeom prst="rect">
            <a:avLst/>
          </a:prstGeom>
          <a:noFill/>
        </p:spPr>
        <p:txBody>
          <a:bodyPr wrap="square">
            <a:spAutoFit/>
          </a:bodyPr>
          <a:lstStyle/>
          <a:p>
            <a:pPr marL="342900" indent="-342900">
              <a:lnSpc>
                <a:spcPct val="120000"/>
              </a:lnSpc>
              <a:buFont typeface="Wingdings" panose="05000000000000000000" pitchFamily="2" charset="2"/>
              <a:buChar char="u"/>
            </a:pPr>
            <a:r>
              <a:rPr lang="en-US" altLang="zh-CN" sz="2000" b="0" dirty="0">
                <a:solidFill>
                  <a:srgbClr val="000000"/>
                </a:solidFill>
                <a:effectLst/>
                <a:latin typeface="TimesNewRomanPS-BoldMT"/>
              </a:rPr>
              <a:t>The Verdant Charm of Vegetation</a:t>
            </a:r>
            <a:endParaRPr lang="zh-CN" altLang="en-US" sz="2000" kern="100" dirty="0">
              <a:solidFill>
                <a:schemeClr val="tx1">
                  <a:lumMod val="85000"/>
                  <a:lumOff val="15000"/>
                </a:schemeClr>
              </a:solidFill>
              <a:effectLst/>
              <a:latin typeface="+mn-ea"/>
              <a:cs typeface="Times New Roman" panose="02020603050405020304" pitchFamily="18" charset="0"/>
            </a:endParaRPr>
          </a:p>
        </p:txBody>
      </p:sp>
      <p:sp>
        <p:nvSpPr>
          <p:cNvPr id="21" name="文本框 20">
            <a:extLst>
              <a:ext uri="{FF2B5EF4-FFF2-40B4-BE49-F238E27FC236}">
                <a16:creationId xmlns:a16="http://schemas.microsoft.com/office/drawing/2014/main" id="{07B7FC48-1813-71CE-5F06-FF6A256D57FC}"/>
              </a:ext>
            </a:extLst>
          </p:cNvPr>
          <p:cNvSpPr txBox="1"/>
          <p:nvPr/>
        </p:nvSpPr>
        <p:spPr>
          <a:xfrm>
            <a:off x="5727468" y="3429000"/>
            <a:ext cx="5913926" cy="431785"/>
          </a:xfrm>
          <a:prstGeom prst="rect">
            <a:avLst/>
          </a:prstGeom>
          <a:noFill/>
        </p:spPr>
        <p:txBody>
          <a:bodyPr wrap="square">
            <a:spAutoFit/>
          </a:bodyPr>
          <a:lstStyle/>
          <a:p>
            <a:pPr marL="342900" indent="-342900">
              <a:lnSpc>
                <a:spcPct val="120000"/>
              </a:lnSpc>
              <a:buFont typeface="Wingdings" panose="05000000000000000000" pitchFamily="2" charset="2"/>
              <a:buChar char="u"/>
            </a:pPr>
            <a:r>
              <a:rPr lang="en-US" altLang="zh-CN" sz="2000" b="0" dirty="0">
                <a:solidFill>
                  <a:srgbClr val="000000"/>
                </a:solidFill>
                <a:effectLst/>
                <a:latin typeface="TimesNewRomanPS-BoldMT"/>
              </a:rPr>
              <a:t>The Ecological Grace of Dynamic Water Features</a:t>
            </a:r>
            <a:endParaRPr lang="zh-CN" altLang="en-US" sz="2000" kern="100" dirty="0">
              <a:solidFill>
                <a:schemeClr val="tx1">
                  <a:lumMod val="85000"/>
                  <a:lumOff val="15000"/>
                </a:schemeClr>
              </a:solidFill>
              <a:effectLst/>
              <a:latin typeface="+mn-ea"/>
              <a:cs typeface="Times New Roman" panose="02020603050405020304" pitchFamily="18" charset="0"/>
            </a:endParaRPr>
          </a:p>
        </p:txBody>
      </p:sp>
    </p:spTree>
    <p:extLst>
      <p:ext uri="{BB962C8B-B14F-4D97-AF65-F5344CB8AC3E}">
        <p14:creationId xmlns:p14="http://schemas.microsoft.com/office/powerpoint/2010/main" val="37335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CE9"/>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5B4BA3-F46B-28B0-4C41-1D35D172BEC0}"/>
              </a:ext>
            </a:extLst>
          </p:cNvPr>
          <p:cNvGrpSpPr/>
          <p:nvPr/>
        </p:nvGrpSpPr>
        <p:grpSpPr>
          <a:xfrm>
            <a:off x="2446347" y="2270823"/>
            <a:ext cx="825190" cy="2749305"/>
            <a:chOff x="2101695" y="2270823"/>
            <a:chExt cx="825190" cy="2749305"/>
          </a:xfrm>
        </p:grpSpPr>
        <p:cxnSp>
          <p:nvCxnSpPr>
            <p:cNvPr id="15" name="直接连接符 14">
              <a:extLst>
                <a:ext uri="{FF2B5EF4-FFF2-40B4-BE49-F238E27FC236}">
                  <a16:creationId xmlns:a16="http://schemas.microsoft.com/office/drawing/2014/main" id="{601857E5-E8A8-89B3-FC5B-D8864BF94F92}"/>
                </a:ext>
              </a:extLst>
            </p:cNvPr>
            <p:cNvCxnSpPr/>
            <p:nvPr/>
          </p:nvCxnSpPr>
          <p:spPr>
            <a:xfrm>
              <a:off x="2795628" y="2320471"/>
              <a:ext cx="0" cy="2699657"/>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B8CEA18C-C98E-86C3-53DF-2714E8282F82}"/>
                </a:ext>
              </a:extLst>
            </p:cNvPr>
            <p:cNvSpPr txBox="1"/>
            <p:nvPr/>
          </p:nvSpPr>
          <p:spPr>
            <a:xfrm>
              <a:off x="2101695" y="2270823"/>
              <a:ext cx="825190" cy="584775"/>
            </a:xfrm>
            <a:prstGeom prst="rect">
              <a:avLst/>
            </a:prstGeom>
            <a:noFill/>
          </p:spPr>
          <p:txBody>
            <a:bodyPr wrap="square" rtlCol="0">
              <a:spAutoFit/>
            </a:bodyPr>
            <a:lstStyle/>
            <a:p>
              <a:pPr algn="ctr"/>
              <a:r>
                <a:rPr lang="en-US" altLang="zh-CN" sz="3200" dirty="0">
                  <a:latin typeface="+mj-ea"/>
                  <a:ea typeface="+mj-ea"/>
                </a:rPr>
                <a:t>Ⅰ</a:t>
              </a:r>
              <a:endParaRPr lang="zh-CN" altLang="en-US" sz="3200" dirty="0">
                <a:latin typeface="+mj-ea"/>
                <a:ea typeface="+mj-ea"/>
              </a:endParaRPr>
            </a:p>
          </p:txBody>
        </p:sp>
      </p:grpSp>
      <p:grpSp>
        <p:nvGrpSpPr>
          <p:cNvPr id="19" name="组合 18">
            <a:extLst>
              <a:ext uri="{FF2B5EF4-FFF2-40B4-BE49-F238E27FC236}">
                <a16:creationId xmlns:a16="http://schemas.microsoft.com/office/drawing/2014/main" id="{AA48A9CA-035C-CE69-1540-603C14F3E8A4}"/>
              </a:ext>
            </a:extLst>
          </p:cNvPr>
          <p:cNvGrpSpPr/>
          <p:nvPr/>
        </p:nvGrpSpPr>
        <p:grpSpPr>
          <a:xfrm>
            <a:off x="4127192" y="2270823"/>
            <a:ext cx="825190" cy="2749305"/>
            <a:chOff x="4306250" y="2270823"/>
            <a:chExt cx="825190" cy="2749305"/>
          </a:xfrm>
        </p:grpSpPr>
        <p:cxnSp>
          <p:nvCxnSpPr>
            <p:cNvPr id="21" name="直接连接符 20">
              <a:extLst>
                <a:ext uri="{FF2B5EF4-FFF2-40B4-BE49-F238E27FC236}">
                  <a16:creationId xmlns:a16="http://schemas.microsoft.com/office/drawing/2014/main" id="{EB253CFA-F2B0-412A-FF6C-CCCB948DD1D8}"/>
                </a:ext>
              </a:extLst>
            </p:cNvPr>
            <p:cNvCxnSpPr/>
            <p:nvPr/>
          </p:nvCxnSpPr>
          <p:spPr>
            <a:xfrm>
              <a:off x="5000183" y="2320471"/>
              <a:ext cx="0" cy="2699657"/>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4F4C60E0-A4A8-A7F4-B494-0FC190716BCA}"/>
                </a:ext>
              </a:extLst>
            </p:cNvPr>
            <p:cNvSpPr txBox="1"/>
            <p:nvPr/>
          </p:nvSpPr>
          <p:spPr>
            <a:xfrm>
              <a:off x="4306250" y="2270823"/>
              <a:ext cx="825190" cy="584775"/>
            </a:xfrm>
            <a:prstGeom prst="rect">
              <a:avLst/>
            </a:prstGeom>
            <a:noFill/>
          </p:spPr>
          <p:txBody>
            <a:bodyPr wrap="square" rtlCol="0">
              <a:spAutoFit/>
            </a:bodyPr>
            <a:lstStyle>
              <a:defPPr>
                <a:defRPr lang="zh-CN"/>
              </a:defPPr>
              <a:lvl1pPr algn="ctr">
                <a:defRPr sz="3600">
                  <a:latin typeface="楷体" panose="02010609060101010101" pitchFamily="49" charset="-122"/>
                  <a:ea typeface="楷体" panose="02010609060101010101" pitchFamily="49" charset="-122"/>
                </a:defRPr>
              </a:lvl1pPr>
            </a:lstStyle>
            <a:p>
              <a:r>
                <a:rPr lang="zh-CN" altLang="en-US" sz="3200" dirty="0">
                  <a:latin typeface="+mj-ea"/>
                  <a:ea typeface="+mj-ea"/>
                </a:rPr>
                <a:t>Ⅱ</a:t>
              </a:r>
            </a:p>
          </p:txBody>
        </p:sp>
      </p:grpSp>
      <p:grpSp>
        <p:nvGrpSpPr>
          <p:cNvPr id="24" name="组合 23">
            <a:extLst>
              <a:ext uri="{FF2B5EF4-FFF2-40B4-BE49-F238E27FC236}">
                <a16:creationId xmlns:a16="http://schemas.microsoft.com/office/drawing/2014/main" id="{7771FB7E-2B15-4DCD-B0E0-0B5F4FDC92F2}"/>
              </a:ext>
            </a:extLst>
          </p:cNvPr>
          <p:cNvGrpSpPr/>
          <p:nvPr/>
        </p:nvGrpSpPr>
        <p:grpSpPr>
          <a:xfrm>
            <a:off x="5945861" y="2270823"/>
            <a:ext cx="825190" cy="2749305"/>
            <a:chOff x="6510805" y="2270823"/>
            <a:chExt cx="825190" cy="2749305"/>
          </a:xfrm>
        </p:grpSpPr>
        <p:cxnSp>
          <p:nvCxnSpPr>
            <p:cNvPr id="25" name="直接连接符 24">
              <a:extLst>
                <a:ext uri="{FF2B5EF4-FFF2-40B4-BE49-F238E27FC236}">
                  <a16:creationId xmlns:a16="http://schemas.microsoft.com/office/drawing/2014/main" id="{7A0E7E3D-14DA-02F4-2836-79CC0F062DFB}"/>
                </a:ext>
              </a:extLst>
            </p:cNvPr>
            <p:cNvCxnSpPr/>
            <p:nvPr/>
          </p:nvCxnSpPr>
          <p:spPr>
            <a:xfrm>
              <a:off x="7204738" y="2320471"/>
              <a:ext cx="0" cy="2699657"/>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7CAF71C7-B4C9-BB0B-8A24-058777009969}"/>
                </a:ext>
              </a:extLst>
            </p:cNvPr>
            <p:cNvSpPr txBox="1"/>
            <p:nvPr/>
          </p:nvSpPr>
          <p:spPr>
            <a:xfrm>
              <a:off x="6510805" y="2270823"/>
              <a:ext cx="825190" cy="584775"/>
            </a:xfrm>
            <a:prstGeom prst="rect">
              <a:avLst/>
            </a:prstGeom>
            <a:noFill/>
          </p:spPr>
          <p:txBody>
            <a:bodyPr wrap="square" rtlCol="0">
              <a:spAutoFit/>
            </a:bodyPr>
            <a:lstStyle>
              <a:defPPr>
                <a:defRPr lang="zh-CN"/>
              </a:defPPr>
              <a:lvl1pPr algn="ctr">
                <a:defRPr sz="3600">
                  <a:latin typeface="楷体" panose="02010609060101010101" pitchFamily="49" charset="-122"/>
                  <a:ea typeface="楷体" panose="02010609060101010101" pitchFamily="49" charset="-122"/>
                </a:defRPr>
              </a:lvl1pPr>
            </a:lstStyle>
            <a:p>
              <a:r>
                <a:rPr lang="zh-CN" altLang="en-US" sz="3200" dirty="0">
                  <a:latin typeface="+mj-ea"/>
                  <a:ea typeface="+mj-ea"/>
                </a:rPr>
                <a:t>Ⅲ</a:t>
              </a:r>
            </a:p>
          </p:txBody>
        </p:sp>
      </p:grpSp>
      <p:grpSp>
        <p:nvGrpSpPr>
          <p:cNvPr id="29" name="组合 28">
            <a:extLst>
              <a:ext uri="{FF2B5EF4-FFF2-40B4-BE49-F238E27FC236}">
                <a16:creationId xmlns:a16="http://schemas.microsoft.com/office/drawing/2014/main" id="{5123A6B6-F838-1AA1-913D-72D8EA19A68E}"/>
              </a:ext>
            </a:extLst>
          </p:cNvPr>
          <p:cNvGrpSpPr/>
          <p:nvPr/>
        </p:nvGrpSpPr>
        <p:grpSpPr>
          <a:xfrm>
            <a:off x="7914613" y="2270823"/>
            <a:ext cx="825190" cy="2749305"/>
            <a:chOff x="8715360" y="2270823"/>
            <a:chExt cx="825190" cy="2749305"/>
          </a:xfrm>
        </p:grpSpPr>
        <p:cxnSp>
          <p:nvCxnSpPr>
            <p:cNvPr id="30" name="直接连接符 29">
              <a:extLst>
                <a:ext uri="{FF2B5EF4-FFF2-40B4-BE49-F238E27FC236}">
                  <a16:creationId xmlns:a16="http://schemas.microsoft.com/office/drawing/2014/main" id="{801A30A8-3541-BA2D-51A1-F62A47DDE86E}"/>
                </a:ext>
              </a:extLst>
            </p:cNvPr>
            <p:cNvCxnSpPr/>
            <p:nvPr/>
          </p:nvCxnSpPr>
          <p:spPr>
            <a:xfrm>
              <a:off x="9409293" y="2320471"/>
              <a:ext cx="0" cy="2699657"/>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6D38DEFF-9FB2-177D-AADF-19F14628721C}"/>
                </a:ext>
              </a:extLst>
            </p:cNvPr>
            <p:cNvSpPr txBox="1"/>
            <p:nvPr/>
          </p:nvSpPr>
          <p:spPr>
            <a:xfrm>
              <a:off x="8715360" y="2270823"/>
              <a:ext cx="825190" cy="584775"/>
            </a:xfrm>
            <a:prstGeom prst="rect">
              <a:avLst/>
            </a:prstGeom>
            <a:noFill/>
          </p:spPr>
          <p:txBody>
            <a:bodyPr wrap="square" rtlCol="0">
              <a:spAutoFit/>
            </a:bodyPr>
            <a:lstStyle>
              <a:defPPr>
                <a:defRPr lang="zh-CN"/>
              </a:defPPr>
              <a:lvl1pPr algn="ctr">
                <a:defRPr sz="3600">
                  <a:latin typeface="楷体" panose="02010609060101010101" pitchFamily="49" charset="-122"/>
                  <a:ea typeface="楷体" panose="02010609060101010101" pitchFamily="49" charset="-122"/>
                </a:defRPr>
              </a:lvl1pPr>
            </a:lstStyle>
            <a:p>
              <a:r>
                <a:rPr lang="zh-CN" altLang="en-US" sz="3200" dirty="0">
                  <a:latin typeface="+mj-ea"/>
                  <a:ea typeface="+mj-ea"/>
                </a:rPr>
                <a:t>Ⅳ</a:t>
              </a:r>
            </a:p>
          </p:txBody>
        </p:sp>
      </p:grpSp>
      <p:grpSp>
        <p:nvGrpSpPr>
          <p:cNvPr id="41" name="组合 40">
            <a:extLst>
              <a:ext uri="{FF2B5EF4-FFF2-40B4-BE49-F238E27FC236}">
                <a16:creationId xmlns:a16="http://schemas.microsoft.com/office/drawing/2014/main" id="{8C6CD649-3BC3-6953-1794-9BE75C4508EF}"/>
              </a:ext>
            </a:extLst>
          </p:cNvPr>
          <p:cNvGrpSpPr/>
          <p:nvPr/>
        </p:nvGrpSpPr>
        <p:grpSpPr>
          <a:xfrm>
            <a:off x="9583201" y="2270823"/>
            <a:ext cx="825190" cy="2749305"/>
            <a:chOff x="8715360" y="2270823"/>
            <a:chExt cx="825190" cy="2749305"/>
          </a:xfrm>
        </p:grpSpPr>
        <p:cxnSp>
          <p:nvCxnSpPr>
            <p:cNvPr id="42" name="直接连接符 41">
              <a:extLst>
                <a:ext uri="{FF2B5EF4-FFF2-40B4-BE49-F238E27FC236}">
                  <a16:creationId xmlns:a16="http://schemas.microsoft.com/office/drawing/2014/main" id="{0D532C33-39BE-B32F-D65E-CC17704AF5C2}"/>
                </a:ext>
              </a:extLst>
            </p:cNvPr>
            <p:cNvCxnSpPr/>
            <p:nvPr/>
          </p:nvCxnSpPr>
          <p:spPr>
            <a:xfrm>
              <a:off x="9409293" y="2320471"/>
              <a:ext cx="0" cy="2699657"/>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B6492E74-3E5B-774D-E054-1CB9123C3243}"/>
                </a:ext>
              </a:extLst>
            </p:cNvPr>
            <p:cNvSpPr txBox="1"/>
            <p:nvPr/>
          </p:nvSpPr>
          <p:spPr>
            <a:xfrm>
              <a:off x="8715360" y="2270823"/>
              <a:ext cx="825190" cy="584775"/>
            </a:xfrm>
            <a:prstGeom prst="rect">
              <a:avLst/>
            </a:prstGeom>
            <a:noFill/>
          </p:spPr>
          <p:txBody>
            <a:bodyPr wrap="square" rtlCol="0">
              <a:spAutoFit/>
            </a:bodyPr>
            <a:lstStyle>
              <a:defPPr>
                <a:defRPr lang="zh-CN"/>
              </a:defPPr>
              <a:lvl1pPr algn="ctr">
                <a:defRPr sz="3600">
                  <a:latin typeface="楷体" panose="02010609060101010101" pitchFamily="49" charset="-122"/>
                  <a:ea typeface="楷体" panose="02010609060101010101" pitchFamily="49" charset="-122"/>
                </a:defRPr>
              </a:lvl1pPr>
            </a:lstStyle>
            <a:p>
              <a:r>
                <a:rPr lang="zh-CN" altLang="en-US" sz="3200" dirty="0">
                  <a:latin typeface="+mj-ea"/>
                  <a:ea typeface="+mj-ea"/>
                </a:rPr>
                <a:t>Ⅴ</a:t>
              </a:r>
            </a:p>
          </p:txBody>
        </p:sp>
      </p:grpSp>
      <p:sp>
        <p:nvSpPr>
          <p:cNvPr id="3" name="文本框 2">
            <a:extLst>
              <a:ext uri="{FF2B5EF4-FFF2-40B4-BE49-F238E27FC236}">
                <a16:creationId xmlns:a16="http://schemas.microsoft.com/office/drawing/2014/main" id="{9657A74C-510D-F944-C307-A9351D44DC52}"/>
              </a:ext>
            </a:extLst>
          </p:cNvPr>
          <p:cNvSpPr txBox="1"/>
          <p:nvPr/>
        </p:nvSpPr>
        <p:spPr>
          <a:xfrm>
            <a:off x="1390026" y="2855598"/>
            <a:ext cx="1643724" cy="659348"/>
          </a:xfrm>
          <a:prstGeom prst="rect">
            <a:avLst/>
          </a:prstGeom>
          <a:noFill/>
        </p:spPr>
        <p:txBody>
          <a:bodyPr wrap="square" rtlCol="0">
            <a:spAutoFit/>
          </a:bodyPr>
          <a:lstStyle/>
          <a:p>
            <a:pPr algn="just">
              <a:lnSpc>
                <a:spcPct val="120000"/>
              </a:lnSpc>
            </a:pPr>
            <a:r>
              <a:rPr lang="en-US" altLang="zh-CN" sz="1600" b="0" dirty="0">
                <a:solidFill>
                  <a:srgbClr val="000000"/>
                </a:solidFill>
                <a:effectLst/>
                <a:latin typeface="TimesNewRomanPS-BoldMT"/>
              </a:rPr>
              <a:t>The History of Suzhou Gardens</a:t>
            </a:r>
            <a:endParaRPr lang="zh-CN" altLang="en-US" sz="1600" kern="100" dirty="0">
              <a:solidFill>
                <a:srgbClr val="333333"/>
              </a:solidFill>
              <a:effectLst/>
              <a:latin typeface="+mn-ea"/>
              <a:cs typeface="Times New Roman" panose="02020603050405020304" pitchFamily="18" charset="0"/>
            </a:endParaRPr>
          </a:p>
        </p:txBody>
      </p:sp>
      <p:sp>
        <p:nvSpPr>
          <p:cNvPr id="5" name="文本框 4">
            <a:extLst>
              <a:ext uri="{FF2B5EF4-FFF2-40B4-BE49-F238E27FC236}">
                <a16:creationId xmlns:a16="http://schemas.microsoft.com/office/drawing/2014/main" id="{40B3FDE7-8F55-B3F1-5158-E336600FDBBF}"/>
              </a:ext>
            </a:extLst>
          </p:cNvPr>
          <p:cNvSpPr txBox="1"/>
          <p:nvPr/>
        </p:nvSpPr>
        <p:spPr>
          <a:xfrm flipH="1">
            <a:off x="3241072" y="2855598"/>
            <a:ext cx="1536365" cy="954813"/>
          </a:xfrm>
          <a:prstGeom prst="rect">
            <a:avLst/>
          </a:prstGeom>
          <a:noFill/>
        </p:spPr>
        <p:txBody>
          <a:bodyPr wrap="square" rtlCol="0">
            <a:spAutoFit/>
          </a:bodyPr>
          <a:lstStyle/>
          <a:p>
            <a:pPr algn="just">
              <a:lnSpc>
                <a:spcPct val="120000"/>
              </a:lnSpc>
            </a:pPr>
            <a:r>
              <a:rPr lang="en-US" altLang="zh-CN" sz="1600" b="0" dirty="0">
                <a:solidFill>
                  <a:srgbClr val="000000"/>
                </a:solidFill>
                <a:effectLst/>
                <a:latin typeface="TimesNewRomanPS-BoldMT"/>
              </a:rPr>
              <a:t>The Art of Construction in Suzhou Gardens</a:t>
            </a:r>
            <a:endParaRPr lang="zh-CN" altLang="en-US" sz="1600" kern="100" dirty="0">
              <a:solidFill>
                <a:srgbClr val="333333"/>
              </a:solidFill>
              <a:effectLst/>
              <a:latin typeface="+mn-ea"/>
              <a:cs typeface="Times New Roman" panose="02020603050405020304" pitchFamily="18" charset="0"/>
            </a:endParaRPr>
          </a:p>
        </p:txBody>
      </p:sp>
      <p:sp>
        <p:nvSpPr>
          <p:cNvPr id="6" name="文本框 5">
            <a:extLst>
              <a:ext uri="{FF2B5EF4-FFF2-40B4-BE49-F238E27FC236}">
                <a16:creationId xmlns:a16="http://schemas.microsoft.com/office/drawing/2014/main" id="{034A71EE-C008-9F26-0E2F-E50C7CDCD804}"/>
              </a:ext>
            </a:extLst>
          </p:cNvPr>
          <p:cNvSpPr txBox="1"/>
          <p:nvPr/>
        </p:nvSpPr>
        <p:spPr>
          <a:xfrm>
            <a:off x="4952381" y="2848631"/>
            <a:ext cx="1701552" cy="954813"/>
          </a:xfrm>
          <a:prstGeom prst="rect">
            <a:avLst/>
          </a:prstGeom>
          <a:noFill/>
        </p:spPr>
        <p:txBody>
          <a:bodyPr wrap="square" rtlCol="0">
            <a:spAutoFit/>
          </a:bodyPr>
          <a:lstStyle/>
          <a:p>
            <a:pPr algn="just">
              <a:lnSpc>
                <a:spcPct val="120000"/>
              </a:lnSpc>
            </a:pPr>
            <a:r>
              <a:rPr lang="en-US" altLang="zh-CN" sz="1600" b="0" dirty="0">
                <a:solidFill>
                  <a:srgbClr val="000000"/>
                </a:solidFill>
                <a:effectLst/>
                <a:latin typeface="TimesNewRomanPS-BoldMT"/>
              </a:rPr>
              <a:t>The Ecological Beauty of Suzhou Gardens</a:t>
            </a:r>
            <a:endParaRPr lang="zh-CN" altLang="en-US" sz="1600" kern="100" dirty="0">
              <a:solidFill>
                <a:srgbClr val="333333"/>
              </a:solidFill>
              <a:effectLst/>
              <a:latin typeface="+mn-ea"/>
              <a:cs typeface="Times New Roman" panose="02020603050405020304" pitchFamily="18" charset="0"/>
            </a:endParaRPr>
          </a:p>
        </p:txBody>
      </p:sp>
      <p:sp>
        <p:nvSpPr>
          <p:cNvPr id="7" name="文本框 6">
            <a:extLst>
              <a:ext uri="{FF2B5EF4-FFF2-40B4-BE49-F238E27FC236}">
                <a16:creationId xmlns:a16="http://schemas.microsoft.com/office/drawing/2014/main" id="{F5C34F73-F3FC-0011-02A0-E6A80FB294BE}"/>
              </a:ext>
            </a:extLst>
          </p:cNvPr>
          <p:cNvSpPr txBox="1"/>
          <p:nvPr/>
        </p:nvSpPr>
        <p:spPr>
          <a:xfrm>
            <a:off x="6639794" y="2855598"/>
            <a:ext cx="1906235" cy="954813"/>
          </a:xfrm>
          <a:prstGeom prst="rect">
            <a:avLst/>
          </a:prstGeom>
          <a:noFill/>
        </p:spPr>
        <p:txBody>
          <a:bodyPr wrap="square" rtlCol="0">
            <a:spAutoFit/>
          </a:bodyPr>
          <a:lstStyle/>
          <a:p>
            <a:pPr algn="just">
              <a:lnSpc>
                <a:spcPct val="120000"/>
              </a:lnSpc>
            </a:pPr>
            <a:r>
              <a:rPr lang="en-US" altLang="zh-CN" sz="1600" b="0" dirty="0">
                <a:solidFill>
                  <a:srgbClr val="000000"/>
                </a:solidFill>
                <a:effectLst/>
                <a:latin typeface="TimesNewRomanPS-BoldMT"/>
              </a:rPr>
              <a:t>The inheritance of traditional aesthetic art in modern times</a:t>
            </a:r>
            <a:r>
              <a:rPr lang="en-US" altLang="zh-CN" sz="1600" b="0" dirty="0">
                <a:solidFill>
                  <a:srgbClr val="000000"/>
                </a:solidFill>
                <a:effectLst/>
                <a:latin typeface="TimesNewRomanPSMT"/>
              </a:rPr>
              <a:t> </a:t>
            </a:r>
            <a:endParaRPr lang="zh-CN" altLang="en-US" sz="1600" kern="100" dirty="0">
              <a:solidFill>
                <a:srgbClr val="333333"/>
              </a:solidFill>
              <a:effectLst/>
              <a:latin typeface="+mn-ea"/>
              <a:cs typeface="Times New Roman" panose="02020603050405020304" pitchFamily="18" charset="0"/>
            </a:endParaRPr>
          </a:p>
        </p:txBody>
      </p:sp>
      <p:sp>
        <p:nvSpPr>
          <p:cNvPr id="8" name="文本框 7">
            <a:extLst>
              <a:ext uri="{FF2B5EF4-FFF2-40B4-BE49-F238E27FC236}">
                <a16:creationId xmlns:a16="http://schemas.microsoft.com/office/drawing/2014/main" id="{48482A33-D56C-95C8-78C9-92FD07107C92}"/>
              </a:ext>
            </a:extLst>
          </p:cNvPr>
          <p:cNvSpPr txBox="1"/>
          <p:nvPr/>
        </p:nvSpPr>
        <p:spPr>
          <a:xfrm>
            <a:off x="8939472" y="2855598"/>
            <a:ext cx="1366584" cy="659348"/>
          </a:xfrm>
          <a:prstGeom prst="rect">
            <a:avLst/>
          </a:prstGeom>
          <a:noFill/>
        </p:spPr>
        <p:txBody>
          <a:bodyPr wrap="square" rtlCol="0">
            <a:spAutoFit/>
          </a:bodyPr>
          <a:lstStyle/>
          <a:p>
            <a:pPr algn="just">
              <a:lnSpc>
                <a:spcPct val="120000"/>
              </a:lnSpc>
            </a:pPr>
            <a:r>
              <a:rPr lang="en-US" altLang="zh-CN" sz="1600" b="0" dirty="0">
                <a:solidFill>
                  <a:srgbClr val="000000"/>
                </a:solidFill>
                <a:effectLst/>
                <a:latin typeface="TimesNewRomanPS-BoldMT"/>
              </a:rPr>
              <a:t>Questions for interaction</a:t>
            </a:r>
            <a:endParaRPr lang="zh-CN" altLang="en-US" sz="16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10571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19A49-BC4C-AB70-E384-E2297914A3D1}"/>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3A5C8D6B-E939-EED6-5613-DD15445DA7B4}"/>
              </a:ext>
            </a:extLst>
          </p:cNvPr>
          <p:cNvGrpSpPr/>
          <p:nvPr/>
        </p:nvGrpSpPr>
        <p:grpSpPr>
          <a:xfrm>
            <a:off x="3591540" y="0"/>
            <a:ext cx="8600460" cy="6862536"/>
            <a:chOff x="3591540" y="0"/>
            <a:chExt cx="8600460" cy="6862536"/>
          </a:xfrm>
        </p:grpSpPr>
        <p:sp>
          <p:nvSpPr>
            <p:cNvPr id="9" name="矩形 8">
              <a:extLst>
                <a:ext uri="{FF2B5EF4-FFF2-40B4-BE49-F238E27FC236}">
                  <a16:creationId xmlns:a16="http://schemas.microsoft.com/office/drawing/2014/main" id="{7459D8A7-FBE5-EA54-7E68-02F1173D0F84}"/>
                </a:ext>
              </a:extLst>
            </p:cNvPr>
            <p:cNvSpPr/>
            <p:nvPr/>
          </p:nvSpPr>
          <p:spPr>
            <a:xfrm>
              <a:off x="3591540" y="0"/>
              <a:ext cx="8600460" cy="686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a:extLst>
                <a:ext uri="{FF2B5EF4-FFF2-40B4-BE49-F238E27FC236}">
                  <a16:creationId xmlns:a16="http://schemas.microsoft.com/office/drawing/2014/main" id="{6714BE2A-06AE-79DF-CAF7-8D3EFE433F82}"/>
                </a:ext>
              </a:extLst>
            </p:cNvPr>
            <p:cNvSpPr txBox="1"/>
            <p:nvPr/>
          </p:nvSpPr>
          <p:spPr>
            <a:xfrm>
              <a:off x="5829389" y="1695655"/>
              <a:ext cx="5321394" cy="3721853"/>
            </a:xfrm>
            <a:prstGeom prst="rect">
              <a:avLst/>
            </a:prstGeom>
            <a:noFill/>
          </p:spPr>
          <p:txBody>
            <a:bodyPr wrap="square">
              <a:spAutoFit/>
            </a:bodyPr>
            <a:lstStyle>
              <a:defPPr>
                <a:defRPr lang="zh-CN"/>
              </a:defPPr>
              <a:lvl1pPr marL="285750" indent="-285750">
                <a:lnSpc>
                  <a:spcPct val="120000"/>
                </a:lnSpc>
                <a:buFont typeface="Wingdings" panose="05000000000000000000" pitchFamily="2" charset="2"/>
                <a:buChar char="u"/>
                <a:defRPr sz="1400" kern="100">
                  <a:solidFill>
                    <a:srgbClr val="333333"/>
                  </a:solidFill>
                  <a:effectLst/>
                  <a:latin typeface="+mn-ea"/>
                  <a:cs typeface="Times New Roman" panose="02020603050405020304" pitchFamily="18" charset="0"/>
                </a:defRPr>
              </a:lvl1pPr>
            </a:lstStyle>
            <a:p>
              <a:pPr marL="0" indent="0" algn="just">
                <a:buNone/>
              </a:pPr>
              <a:r>
                <a:rPr lang="en-US" altLang="zh-CN" sz="1800" b="0" dirty="0">
                  <a:solidFill>
                    <a:schemeClr val="bg1"/>
                  </a:solidFill>
                  <a:effectLst/>
                  <a:latin typeface="TimesNewRomanPSMT"/>
                </a:rPr>
                <a:t>The enchantment of Suzhou gardens is inextricably linked to their diverse array of plants. These plants not only serve as visual focal points but also play a crucial role in the ecological cycle. Through photosynthesis, they absorb harmful carbon dioxide and release refreshing oxygen, creating a pleasant breathing environment for visitors. Moreover, the plants in Suzhou gardens not only beautify the surroundings but also provide essential elements for the survival of birds and insects, which plays a key role in maintaining ecological diversity and balance. </a:t>
              </a:r>
              <a:endParaRPr lang="zh-CN" altLang="en-US" dirty="0">
                <a:solidFill>
                  <a:schemeClr val="bg1"/>
                </a:solidFill>
              </a:endParaRPr>
            </a:p>
          </p:txBody>
        </p:sp>
      </p:grpSp>
      <p:pic>
        <p:nvPicPr>
          <p:cNvPr id="6" name="图片 5">
            <a:extLst>
              <a:ext uri="{FF2B5EF4-FFF2-40B4-BE49-F238E27FC236}">
                <a16:creationId xmlns:a16="http://schemas.microsoft.com/office/drawing/2014/main" id="{19165019-0A05-5693-B521-F83CE0C82C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5666" y="1754629"/>
            <a:ext cx="4777253" cy="3597778"/>
          </a:xfrm>
          <a:prstGeom prst="rect">
            <a:avLst/>
          </a:prstGeom>
          <a:ln w="12700">
            <a:noFill/>
          </a:ln>
        </p:spPr>
      </p:pic>
      <p:sp>
        <p:nvSpPr>
          <p:cNvPr id="5" name="矩形 4">
            <a:extLst>
              <a:ext uri="{FF2B5EF4-FFF2-40B4-BE49-F238E27FC236}">
                <a16:creationId xmlns:a16="http://schemas.microsoft.com/office/drawing/2014/main" id="{134937D6-023B-2123-A9ED-CDF1BE5A7EAE}"/>
              </a:ext>
            </a:extLst>
          </p:cNvPr>
          <p:cNvSpPr/>
          <p:nvPr/>
        </p:nvSpPr>
        <p:spPr>
          <a:xfrm flipH="1">
            <a:off x="0" y="1754629"/>
            <a:ext cx="525666" cy="35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a:extLst>
              <a:ext uri="{FF2B5EF4-FFF2-40B4-BE49-F238E27FC236}">
                <a16:creationId xmlns:a16="http://schemas.microsoft.com/office/drawing/2014/main" id="{2992A92F-A8CB-D117-AE55-DEAECFC152EB}"/>
              </a:ext>
            </a:extLst>
          </p:cNvPr>
          <p:cNvGrpSpPr/>
          <p:nvPr/>
        </p:nvGrpSpPr>
        <p:grpSpPr>
          <a:xfrm>
            <a:off x="0" y="498972"/>
            <a:ext cx="3548963" cy="613121"/>
            <a:chOff x="4585334" y="3112999"/>
            <a:chExt cx="3548963" cy="613121"/>
          </a:xfrm>
          <a:noFill/>
        </p:grpSpPr>
        <p:grpSp>
          <p:nvGrpSpPr>
            <p:cNvPr id="4" name="组合 3">
              <a:extLst>
                <a:ext uri="{FF2B5EF4-FFF2-40B4-BE49-F238E27FC236}">
                  <a16:creationId xmlns:a16="http://schemas.microsoft.com/office/drawing/2014/main" id="{FB4024DF-E3AA-140C-E79A-BB4DECDC091E}"/>
                </a:ext>
              </a:extLst>
            </p:cNvPr>
            <p:cNvGrpSpPr/>
            <p:nvPr/>
          </p:nvGrpSpPr>
          <p:grpSpPr>
            <a:xfrm>
              <a:off x="4585334" y="3112999"/>
              <a:ext cx="3548963" cy="603231"/>
              <a:chOff x="4585334" y="3112999"/>
              <a:chExt cx="3548963" cy="603231"/>
            </a:xfrm>
            <a:noFill/>
          </p:grpSpPr>
          <p:sp>
            <p:nvSpPr>
              <p:cNvPr id="14" name="任意多边形: 形状 13">
                <a:extLst>
                  <a:ext uri="{FF2B5EF4-FFF2-40B4-BE49-F238E27FC236}">
                    <a16:creationId xmlns:a16="http://schemas.microsoft.com/office/drawing/2014/main" id="{85714C9B-23EC-7F53-97B5-5166CDA6E177}"/>
                  </a:ext>
                </a:extLst>
              </p:cNvPr>
              <p:cNvSpPr/>
              <p:nvPr/>
            </p:nvSpPr>
            <p:spPr>
              <a:xfrm>
                <a:off x="4585334" y="3302921"/>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任意多边形: 形状 14">
                <a:extLst>
                  <a:ext uri="{FF2B5EF4-FFF2-40B4-BE49-F238E27FC236}">
                    <a16:creationId xmlns:a16="http://schemas.microsoft.com/office/drawing/2014/main" id="{74893007-0AF3-4E1A-CBAD-8CB00E500A4D}"/>
                  </a:ext>
                </a:extLst>
              </p:cNvPr>
              <p:cNvSpPr/>
              <p:nvPr/>
            </p:nvSpPr>
            <p:spPr>
              <a:xfrm>
                <a:off x="4748490" y="3143165"/>
                <a:ext cx="180937"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0BC9DE6B-0EDB-BBB5-1AA6-A948196FBF42}"/>
                  </a:ext>
                </a:extLst>
              </p:cNvPr>
              <p:cNvSpPr/>
              <p:nvPr/>
            </p:nvSpPr>
            <p:spPr>
              <a:xfrm>
                <a:off x="7948514" y="3269081"/>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EFA62C4B-8CE1-9D12-3FF6-02D21A1CA274}"/>
                  </a:ext>
                </a:extLst>
              </p:cNvPr>
              <p:cNvSpPr/>
              <p:nvPr/>
            </p:nvSpPr>
            <p:spPr>
              <a:xfrm>
                <a:off x="7828871" y="3112999"/>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a:extLst>
                <a:ext uri="{FF2B5EF4-FFF2-40B4-BE49-F238E27FC236}">
                  <a16:creationId xmlns:a16="http://schemas.microsoft.com/office/drawing/2014/main" id="{277F0376-9398-0205-34C0-680DB42DA136}"/>
                </a:ext>
              </a:extLst>
            </p:cNvPr>
            <p:cNvGrpSpPr/>
            <p:nvPr/>
          </p:nvGrpSpPr>
          <p:grpSpPr>
            <a:xfrm>
              <a:off x="4919947" y="3196875"/>
              <a:ext cx="2918404" cy="529245"/>
              <a:chOff x="4919947" y="3196875"/>
              <a:chExt cx="2918404" cy="529245"/>
            </a:xfrm>
          </p:grpSpPr>
          <p:sp>
            <p:nvSpPr>
              <p:cNvPr id="10" name="任意多边形: 形状 9">
                <a:extLst>
                  <a:ext uri="{FF2B5EF4-FFF2-40B4-BE49-F238E27FC236}">
                    <a16:creationId xmlns:a16="http://schemas.microsoft.com/office/drawing/2014/main" id="{B80707EC-E349-82C7-A9C2-852037AE0846}"/>
                  </a:ext>
                </a:extLst>
              </p:cNvPr>
              <p:cNvSpPr/>
              <p:nvPr/>
            </p:nvSpPr>
            <p:spPr>
              <a:xfrm>
                <a:off x="4929427" y="3680401"/>
                <a:ext cx="2908924" cy="45719"/>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任意多边形: 形状 11">
                <a:extLst>
                  <a:ext uri="{FF2B5EF4-FFF2-40B4-BE49-F238E27FC236}">
                    <a16:creationId xmlns:a16="http://schemas.microsoft.com/office/drawing/2014/main" id="{B945CFD5-1DA9-94E4-E94A-328063EF5F75}"/>
                  </a:ext>
                </a:extLst>
              </p:cNvPr>
              <p:cNvSpPr/>
              <p:nvPr/>
            </p:nvSpPr>
            <p:spPr>
              <a:xfrm>
                <a:off x="4919947" y="3196875"/>
                <a:ext cx="2908924" cy="45719"/>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21" name="文本框 20">
            <a:extLst>
              <a:ext uri="{FF2B5EF4-FFF2-40B4-BE49-F238E27FC236}">
                <a16:creationId xmlns:a16="http://schemas.microsoft.com/office/drawing/2014/main" id="{1C6FC87D-A788-5D1A-ECC1-EC3B2EAF1921}"/>
              </a:ext>
            </a:extLst>
          </p:cNvPr>
          <p:cNvSpPr txBox="1"/>
          <p:nvPr/>
        </p:nvSpPr>
        <p:spPr>
          <a:xfrm>
            <a:off x="-1263841" y="655054"/>
            <a:ext cx="6105832" cy="338554"/>
          </a:xfrm>
          <a:prstGeom prst="rect">
            <a:avLst/>
          </a:prstGeom>
          <a:noFill/>
        </p:spPr>
        <p:txBody>
          <a:bodyPr wrap="square">
            <a:spAutoFit/>
          </a:bodyPr>
          <a:lstStyle/>
          <a:p>
            <a:pPr algn="ctr"/>
            <a:r>
              <a:rPr lang="en-US" altLang="zh-CN" sz="1600" b="0" dirty="0">
                <a:solidFill>
                  <a:srgbClr val="000000"/>
                </a:solidFill>
                <a:effectLst/>
                <a:latin typeface="TimesNewRomanPS-BoldMT"/>
              </a:rPr>
              <a:t>The Verdant Charm of Vegetation</a:t>
            </a:r>
            <a:endParaRPr lang="zh-CN" altLang="en-US" sz="1600" dirty="0">
              <a:solidFill>
                <a:schemeClr val="tx1">
                  <a:lumMod val="85000"/>
                  <a:lumOff val="15000"/>
                </a:schemeClr>
              </a:solidFill>
              <a:latin typeface="+mj-ea"/>
              <a:ea typeface="+mj-ea"/>
            </a:endParaRPr>
          </a:p>
        </p:txBody>
      </p:sp>
    </p:spTree>
    <p:extLst>
      <p:ext uri="{BB962C8B-B14F-4D97-AF65-F5344CB8AC3E}">
        <p14:creationId xmlns:p14="http://schemas.microsoft.com/office/powerpoint/2010/main" val="183848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2FEBDD7-6039-C6E9-8B6A-FEB50E2B0807}"/>
              </a:ext>
            </a:extLst>
          </p:cNvPr>
          <p:cNvGrpSpPr/>
          <p:nvPr/>
        </p:nvGrpSpPr>
        <p:grpSpPr>
          <a:xfrm>
            <a:off x="3591540" y="0"/>
            <a:ext cx="8600460" cy="6862536"/>
            <a:chOff x="3591540" y="0"/>
            <a:chExt cx="8600460" cy="6862536"/>
          </a:xfrm>
        </p:grpSpPr>
        <p:sp>
          <p:nvSpPr>
            <p:cNvPr id="9" name="矩形 8">
              <a:extLst>
                <a:ext uri="{FF2B5EF4-FFF2-40B4-BE49-F238E27FC236}">
                  <a16:creationId xmlns:a16="http://schemas.microsoft.com/office/drawing/2014/main" id="{B73F143A-17BF-D763-AA6F-0E905B5E1B67}"/>
                </a:ext>
              </a:extLst>
            </p:cNvPr>
            <p:cNvSpPr/>
            <p:nvPr/>
          </p:nvSpPr>
          <p:spPr>
            <a:xfrm>
              <a:off x="3591540" y="0"/>
              <a:ext cx="8600460" cy="686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a:extLst>
                <a:ext uri="{FF2B5EF4-FFF2-40B4-BE49-F238E27FC236}">
                  <a16:creationId xmlns:a16="http://schemas.microsoft.com/office/drawing/2014/main" id="{5EC60E2E-23DF-49C2-DB75-F33224719D79}"/>
                </a:ext>
              </a:extLst>
            </p:cNvPr>
            <p:cNvSpPr txBox="1"/>
            <p:nvPr/>
          </p:nvSpPr>
          <p:spPr>
            <a:xfrm>
              <a:off x="5829389" y="1695655"/>
              <a:ext cx="5321394" cy="3721853"/>
            </a:xfrm>
            <a:prstGeom prst="rect">
              <a:avLst/>
            </a:prstGeom>
            <a:noFill/>
          </p:spPr>
          <p:txBody>
            <a:bodyPr wrap="square">
              <a:spAutoFit/>
            </a:bodyPr>
            <a:lstStyle>
              <a:defPPr>
                <a:defRPr lang="zh-CN"/>
              </a:defPPr>
              <a:lvl1pPr marL="285750" indent="-285750">
                <a:lnSpc>
                  <a:spcPct val="120000"/>
                </a:lnSpc>
                <a:buFont typeface="Wingdings" panose="05000000000000000000" pitchFamily="2" charset="2"/>
                <a:buChar char="u"/>
                <a:defRPr sz="1400" kern="100">
                  <a:solidFill>
                    <a:srgbClr val="333333"/>
                  </a:solidFill>
                  <a:effectLst/>
                  <a:latin typeface="+mn-ea"/>
                  <a:cs typeface="Times New Roman" panose="02020603050405020304" pitchFamily="18" charset="0"/>
                </a:defRPr>
              </a:lvl1pPr>
            </a:lstStyle>
            <a:p>
              <a:pPr marL="0" indent="0" algn="just">
                <a:buNone/>
              </a:pPr>
              <a:r>
                <a:rPr lang="en-US" altLang="zh-CN" sz="1800" b="0" dirty="0">
                  <a:solidFill>
                    <a:schemeClr val="bg1"/>
                  </a:solidFill>
                  <a:effectLst/>
                  <a:latin typeface="TimesNewRomanPSMT"/>
                </a:rPr>
                <a:t>The element of water holds a significant place in the design of Suzhou gardens, existing in various forms, but the most captivating is the so-called "living water." This refers to water bodies that are continuously sourced and flow naturally. This type of water has the ability to self-purify due to its flowing nature, effectively maintaining water quality. Ensuring the vitality of water bodies is a top priority when designing water features in Suzhou gardens. In the past, without modern machinery, how did ancient craftsmen ingeniously keep the water in the gardens flowing? </a:t>
              </a:r>
              <a:endParaRPr lang="zh-CN" altLang="en-US" dirty="0">
                <a:solidFill>
                  <a:schemeClr val="bg1"/>
                </a:solidFill>
              </a:endParaRPr>
            </a:p>
          </p:txBody>
        </p:sp>
      </p:grpSp>
      <p:pic>
        <p:nvPicPr>
          <p:cNvPr id="6" name="图片 5">
            <a:extLst>
              <a:ext uri="{FF2B5EF4-FFF2-40B4-BE49-F238E27FC236}">
                <a16:creationId xmlns:a16="http://schemas.microsoft.com/office/drawing/2014/main" id="{DFEF5282-2F30-B70F-F4CD-B75F709C3E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5666" y="1754629"/>
            <a:ext cx="4777253" cy="3597778"/>
          </a:xfrm>
          <a:prstGeom prst="rect">
            <a:avLst/>
          </a:prstGeom>
          <a:ln w="12700">
            <a:noFill/>
          </a:ln>
        </p:spPr>
      </p:pic>
      <p:sp>
        <p:nvSpPr>
          <p:cNvPr id="5" name="矩形 4">
            <a:extLst>
              <a:ext uri="{FF2B5EF4-FFF2-40B4-BE49-F238E27FC236}">
                <a16:creationId xmlns:a16="http://schemas.microsoft.com/office/drawing/2014/main" id="{4406CD4B-0C96-175B-04A2-F072A5473BD8}"/>
              </a:ext>
            </a:extLst>
          </p:cNvPr>
          <p:cNvSpPr/>
          <p:nvPr/>
        </p:nvSpPr>
        <p:spPr>
          <a:xfrm flipH="1">
            <a:off x="0" y="1754629"/>
            <a:ext cx="525666" cy="35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a:extLst>
              <a:ext uri="{FF2B5EF4-FFF2-40B4-BE49-F238E27FC236}">
                <a16:creationId xmlns:a16="http://schemas.microsoft.com/office/drawing/2014/main" id="{C4B1146B-4E1A-2B40-26DE-EEB3EDAD28AA}"/>
              </a:ext>
            </a:extLst>
          </p:cNvPr>
          <p:cNvGrpSpPr/>
          <p:nvPr/>
        </p:nvGrpSpPr>
        <p:grpSpPr>
          <a:xfrm>
            <a:off x="36204" y="529138"/>
            <a:ext cx="3454460" cy="809882"/>
            <a:chOff x="4661071" y="3143165"/>
            <a:chExt cx="3454460" cy="809882"/>
          </a:xfrm>
          <a:noFill/>
        </p:grpSpPr>
        <p:grpSp>
          <p:nvGrpSpPr>
            <p:cNvPr id="4" name="组合 3">
              <a:extLst>
                <a:ext uri="{FF2B5EF4-FFF2-40B4-BE49-F238E27FC236}">
                  <a16:creationId xmlns:a16="http://schemas.microsoft.com/office/drawing/2014/main" id="{DDCAD4A5-9D1D-E468-490D-97BB11B91098}"/>
                </a:ext>
              </a:extLst>
            </p:cNvPr>
            <p:cNvGrpSpPr/>
            <p:nvPr/>
          </p:nvGrpSpPr>
          <p:grpSpPr>
            <a:xfrm>
              <a:off x="4661071" y="3143165"/>
              <a:ext cx="3454460" cy="809882"/>
              <a:chOff x="4661071" y="3143165"/>
              <a:chExt cx="3454460" cy="809882"/>
            </a:xfrm>
            <a:noFill/>
          </p:grpSpPr>
          <p:sp>
            <p:nvSpPr>
              <p:cNvPr id="14" name="任意多边形: 形状 13">
                <a:extLst>
                  <a:ext uri="{FF2B5EF4-FFF2-40B4-BE49-F238E27FC236}">
                    <a16:creationId xmlns:a16="http://schemas.microsoft.com/office/drawing/2014/main" id="{8EAFAFB6-33ED-A20F-B8ED-3D61C905A72E}"/>
                  </a:ext>
                </a:extLst>
              </p:cNvPr>
              <p:cNvSpPr/>
              <p:nvPr/>
            </p:nvSpPr>
            <p:spPr>
              <a:xfrm>
                <a:off x="4661071" y="3424721"/>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任意多边形: 形状 14">
                <a:extLst>
                  <a:ext uri="{FF2B5EF4-FFF2-40B4-BE49-F238E27FC236}">
                    <a16:creationId xmlns:a16="http://schemas.microsoft.com/office/drawing/2014/main" id="{358751F0-9FC3-D246-7878-36028196A65E}"/>
                  </a:ext>
                </a:extLst>
              </p:cNvPr>
              <p:cNvSpPr/>
              <p:nvPr/>
            </p:nvSpPr>
            <p:spPr>
              <a:xfrm>
                <a:off x="4810727" y="3143165"/>
                <a:ext cx="118700" cy="809882"/>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9E65568D-9465-3D35-1F68-568F285F3DF7}"/>
                  </a:ext>
                </a:extLst>
              </p:cNvPr>
              <p:cNvSpPr/>
              <p:nvPr/>
            </p:nvSpPr>
            <p:spPr>
              <a:xfrm>
                <a:off x="7929748" y="3424817"/>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9F59CA8E-3D24-9E38-B601-BF4905C5F695}"/>
                  </a:ext>
                </a:extLst>
              </p:cNvPr>
              <p:cNvSpPr/>
              <p:nvPr/>
            </p:nvSpPr>
            <p:spPr>
              <a:xfrm>
                <a:off x="7819194" y="3196874"/>
                <a:ext cx="185782" cy="710454"/>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a:extLst>
                <a:ext uri="{FF2B5EF4-FFF2-40B4-BE49-F238E27FC236}">
                  <a16:creationId xmlns:a16="http://schemas.microsoft.com/office/drawing/2014/main" id="{18A35DEB-4D33-FD3E-FF72-00063B5C1F28}"/>
                </a:ext>
              </a:extLst>
            </p:cNvPr>
            <p:cNvGrpSpPr/>
            <p:nvPr/>
          </p:nvGrpSpPr>
          <p:grpSpPr>
            <a:xfrm>
              <a:off x="4919947" y="3196874"/>
              <a:ext cx="2908924" cy="756173"/>
              <a:chOff x="4919947" y="3196874"/>
              <a:chExt cx="2908924" cy="756173"/>
            </a:xfrm>
          </p:grpSpPr>
          <p:sp>
            <p:nvSpPr>
              <p:cNvPr id="10" name="任意多边形: 形状 9">
                <a:extLst>
                  <a:ext uri="{FF2B5EF4-FFF2-40B4-BE49-F238E27FC236}">
                    <a16:creationId xmlns:a16="http://schemas.microsoft.com/office/drawing/2014/main" id="{A07CE91D-5C31-45EC-7B12-ADA964997F12}"/>
                  </a:ext>
                </a:extLst>
              </p:cNvPr>
              <p:cNvSpPr/>
              <p:nvPr/>
            </p:nvSpPr>
            <p:spPr>
              <a:xfrm>
                <a:off x="4919947" y="3907328"/>
                <a:ext cx="2908924" cy="45719"/>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任意多边形: 形状 11">
                <a:extLst>
                  <a:ext uri="{FF2B5EF4-FFF2-40B4-BE49-F238E27FC236}">
                    <a16:creationId xmlns:a16="http://schemas.microsoft.com/office/drawing/2014/main" id="{C384D784-99D4-E385-ECE1-C1B81F18FE98}"/>
                  </a:ext>
                </a:extLst>
              </p:cNvPr>
              <p:cNvSpPr/>
              <p:nvPr/>
            </p:nvSpPr>
            <p:spPr>
              <a:xfrm>
                <a:off x="4919947" y="3196874"/>
                <a:ext cx="2908924" cy="45719"/>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21" name="文本框 20">
            <a:extLst>
              <a:ext uri="{FF2B5EF4-FFF2-40B4-BE49-F238E27FC236}">
                <a16:creationId xmlns:a16="http://schemas.microsoft.com/office/drawing/2014/main" id="{FC34CD58-F596-1965-2473-B4303D6E336D}"/>
              </a:ext>
            </a:extLst>
          </p:cNvPr>
          <p:cNvSpPr txBox="1"/>
          <p:nvPr/>
        </p:nvSpPr>
        <p:spPr>
          <a:xfrm>
            <a:off x="-1303374" y="577328"/>
            <a:ext cx="6105832" cy="646331"/>
          </a:xfrm>
          <a:prstGeom prst="rect">
            <a:avLst/>
          </a:prstGeom>
          <a:noFill/>
        </p:spPr>
        <p:txBody>
          <a:bodyPr wrap="square">
            <a:spAutoFit/>
          </a:bodyPr>
          <a:lstStyle/>
          <a:p>
            <a:pPr algn="ctr"/>
            <a:r>
              <a:rPr lang="en-US" altLang="zh-CN" sz="1800" b="0" dirty="0">
                <a:solidFill>
                  <a:srgbClr val="000000"/>
                </a:solidFill>
                <a:effectLst/>
                <a:latin typeface="TimesNewRomanPS-BoldMT"/>
              </a:rPr>
              <a:t>The Ecological Grace of </a:t>
            </a:r>
          </a:p>
          <a:p>
            <a:pPr algn="ctr"/>
            <a:r>
              <a:rPr lang="en-US" altLang="zh-CN" sz="1800" b="0" dirty="0">
                <a:solidFill>
                  <a:srgbClr val="000000"/>
                </a:solidFill>
                <a:effectLst/>
                <a:latin typeface="TimesNewRomanPS-BoldMT"/>
              </a:rPr>
              <a:t>Dynamic Water Features</a:t>
            </a:r>
            <a:r>
              <a:rPr lang="en-US" altLang="zh-CN" sz="1800" b="0" dirty="0">
                <a:solidFill>
                  <a:srgbClr val="000000"/>
                </a:solidFill>
                <a:effectLst/>
                <a:latin typeface="TimesNewRomanPSMT"/>
              </a:rPr>
              <a:t> </a:t>
            </a:r>
            <a:endParaRPr lang="zh-CN" altLang="en-US" sz="1600" dirty="0">
              <a:solidFill>
                <a:schemeClr val="tx1">
                  <a:lumMod val="85000"/>
                  <a:lumOff val="15000"/>
                </a:schemeClr>
              </a:solidFill>
              <a:latin typeface="+mj-ea"/>
              <a:ea typeface="+mj-ea"/>
            </a:endParaRPr>
          </a:p>
        </p:txBody>
      </p:sp>
    </p:spTree>
    <p:extLst>
      <p:ext uri="{BB962C8B-B14F-4D97-AF65-F5344CB8AC3E}">
        <p14:creationId xmlns:p14="http://schemas.microsoft.com/office/powerpoint/2010/main" val="8257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59D23-6A92-3D57-D367-2E44D8D25ED8}"/>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4EB823CD-6535-7039-DCD3-A4D0CAB01DD8}"/>
              </a:ext>
            </a:extLst>
          </p:cNvPr>
          <p:cNvGrpSpPr/>
          <p:nvPr/>
        </p:nvGrpSpPr>
        <p:grpSpPr>
          <a:xfrm>
            <a:off x="3591540" y="0"/>
            <a:ext cx="8600460" cy="6862536"/>
            <a:chOff x="3591540" y="0"/>
            <a:chExt cx="8600460" cy="6862536"/>
          </a:xfrm>
        </p:grpSpPr>
        <p:sp>
          <p:nvSpPr>
            <p:cNvPr id="9" name="矩形 8">
              <a:extLst>
                <a:ext uri="{FF2B5EF4-FFF2-40B4-BE49-F238E27FC236}">
                  <a16:creationId xmlns:a16="http://schemas.microsoft.com/office/drawing/2014/main" id="{62F2EE6F-2451-3FE3-A6B2-F38ED35BE7E1}"/>
                </a:ext>
              </a:extLst>
            </p:cNvPr>
            <p:cNvSpPr/>
            <p:nvPr/>
          </p:nvSpPr>
          <p:spPr>
            <a:xfrm>
              <a:off x="3591540" y="0"/>
              <a:ext cx="8600460" cy="686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a:extLst>
                <a:ext uri="{FF2B5EF4-FFF2-40B4-BE49-F238E27FC236}">
                  <a16:creationId xmlns:a16="http://schemas.microsoft.com/office/drawing/2014/main" id="{FF6EA986-130D-BEDC-7F2A-577424EBFB78}"/>
                </a:ext>
              </a:extLst>
            </p:cNvPr>
            <p:cNvSpPr txBox="1"/>
            <p:nvPr/>
          </p:nvSpPr>
          <p:spPr>
            <a:xfrm>
              <a:off x="5829389" y="1695655"/>
              <a:ext cx="5321394" cy="4383701"/>
            </a:xfrm>
            <a:prstGeom prst="rect">
              <a:avLst/>
            </a:prstGeom>
            <a:noFill/>
          </p:spPr>
          <p:txBody>
            <a:bodyPr wrap="square">
              <a:spAutoFit/>
            </a:bodyPr>
            <a:lstStyle>
              <a:defPPr>
                <a:defRPr lang="zh-CN"/>
              </a:defPPr>
              <a:lvl1pPr marL="285750" indent="-285750">
                <a:lnSpc>
                  <a:spcPct val="120000"/>
                </a:lnSpc>
                <a:buFont typeface="Wingdings" panose="05000000000000000000" pitchFamily="2" charset="2"/>
                <a:buChar char="u"/>
                <a:defRPr sz="1400" kern="100">
                  <a:solidFill>
                    <a:srgbClr val="333333"/>
                  </a:solidFill>
                  <a:effectLst/>
                  <a:latin typeface="+mn-ea"/>
                  <a:cs typeface="Times New Roman" panose="02020603050405020304" pitchFamily="18" charset="0"/>
                </a:defRPr>
              </a:lvl1pPr>
            </a:lstStyle>
            <a:p>
              <a:pPr marL="0" indent="0" algn="just">
                <a:buNone/>
              </a:pPr>
              <a:r>
                <a:rPr lang="en-US" altLang="zh-CN" sz="1800" b="0" dirty="0">
                  <a:solidFill>
                    <a:schemeClr val="bg1"/>
                  </a:solidFill>
                  <a:effectLst/>
                  <a:latin typeface="TimesNewRomanPSMT"/>
                </a:rPr>
                <a:t>Drawing inspiration from the natural cycle, ancient craftsmen cleverly applied this principle to the construction of Suzhou gardens. They used techniques such as "diverting," "borrowing," and "excavating" to connect the garden's water bodies with Suzhou's extensive waterway network, creating a closed-loop system. In this system, water cycles continuously through processes like evaporation, condensation, precipitation, and absorption by plants and runoff. It mains the vitality of the water bodies while also serving to purify and oxygenate, offering visitors a water scenery that is both ecologically rich and aesthetically pleasing.</a:t>
              </a:r>
              <a:endParaRPr lang="zh-CN" altLang="en-US" dirty="0">
                <a:solidFill>
                  <a:schemeClr val="bg1"/>
                </a:solidFill>
              </a:endParaRPr>
            </a:p>
          </p:txBody>
        </p:sp>
      </p:grpSp>
      <p:pic>
        <p:nvPicPr>
          <p:cNvPr id="6" name="图片 5">
            <a:extLst>
              <a:ext uri="{FF2B5EF4-FFF2-40B4-BE49-F238E27FC236}">
                <a16:creationId xmlns:a16="http://schemas.microsoft.com/office/drawing/2014/main" id="{198CA761-5CA4-5CE2-704D-7738104FE1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5666" y="1754629"/>
            <a:ext cx="4777253" cy="3597778"/>
          </a:xfrm>
          <a:prstGeom prst="rect">
            <a:avLst/>
          </a:prstGeom>
          <a:ln w="12700">
            <a:noFill/>
          </a:ln>
        </p:spPr>
      </p:pic>
      <p:sp>
        <p:nvSpPr>
          <p:cNvPr id="5" name="矩形 4">
            <a:extLst>
              <a:ext uri="{FF2B5EF4-FFF2-40B4-BE49-F238E27FC236}">
                <a16:creationId xmlns:a16="http://schemas.microsoft.com/office/drawing/2014/main" id="{090F5626-553F-7652-D080-BD5C4DC14BAD}"/>
              </a:ext>
            </a:extLst>
          </p:cNvPr>
          <p:cNvSpPr/>
          <p:nvPr/>
        </p:nvSpPr>
        <p:spPr>
          <a:xfrm flipH="1">
            <a:off x="0" y="1754629"/>
            <a:ext cx="525666" cy="35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a:extLst>
              <a:ext uri="{FF2B5EF4-FFF2-40B4-BE49-F238E27FC236}">
                <a16:creationId xmlns:a16="http://schemas.microsoft.com/office/drawing/2014/main" id="{0B0CB66F-3FEE-4E13-275C-2D095D7A490D}"/>
              </a:ext>
            </a:extLst>
          </p:cNvPr>
          <p:cNvGrpSpPr/>
          <p:nvPr/>
        </p:nvGrpSpPr>
        <p:grpSpPr>
          <a:xfrm>
            <a:off x="36204" y="529138"/>
            <a:ext cx="3454460" cy="809882"/>
            <a:chOff x="4661071" y="3143165"/>
            <a:chExt cx="3454460" cy="809882"/>
          </a:xfrm>
          <a:noFill/>
        </p:grpSpPr>
        <p:grpSp>
          <p:nvGrpSpPr>
            <p:cNvPr id="4" name="组合 3">
              <a:extLst>
                <a:ext uri="{FF2B5EF4-FFF2-40B4-BE49-F238E27FC236}">
                  <a16:creationId xmlns:a16="http://schemas.microsoft.com/office/drawing/2014/main" id="{AA7A2068-5BE8-584E-93C0-52A04A343CFB}"/>
                </a:ext>
              </a:extLst>
            </p:cNvPr>
            <p:cNvGrpSpPr/>
            <p:nvPr/>
          </p:nvGrpSpPr>
          <p:grpSpPr>
            <a:xfrm>
              <a:off x="4661071" y="3143165"/>
              <a:ext cx="3454460" cy="809882"/>
              <a:chOff x="4661071" y="3143165"/>
              <a:chExt cx="3454460" cy="809882"/>
            </a:xfrm>
            <a:noFill/>
          </p:grpSpPr>
          <p:sp>
            <p:nvSpPr>
              <p:cNvPr id="14" name="任意多边形: 形状 13">
                <a:extLst>
                  <a:ext uri="{FF2B5EF4-FFF2-40B4-BE49-F238E27FC236}">
                    <a16:creationId xmlns:a16="http://schemas.microsoft.com/office/drawing/2014/main" id="{DE0374D1-C3CC-2AD7-BEF2-A296D6A5085D}"/>
                  </a:ext>
                </a:extLst>
              </p:cNvPr>
              <p:cNvSpPr/>
              <p:nvPr/>
            </p:nvSpPr>
            <p:spPr>
              <a:xfrm>
                <a:off x="4661071" y="3424721"/>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任意多边形: 形状 14">
                <a:extLst>
                  <a:ext uri="{FF2B5EF4-FFF2-40B4-BE49-F238E27FC236}">
                    <a16:creationId xmlns:a16="http://schemas.microsoft.com/office/drawing/2014/main" id="{928ADCEA-A787-9683-2E25-3E05BB3FA6CF}"/>
                  </a:ext>
                </a:extLst>
              </p:cNvPr>
              <p:cNvSpPr/>
              <p:nvPr/>
            </p:nvSpPr>
            <p:spPr>
              <a:xfrm>
                <a:off x="4810727" y="3143165"/>
                <a:ext cx="118700" cy="809882"/>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944BFA40-980F-51A3-827C-865A2DC15630}"/>
                  </a:ext>
                </a:extLst>
              </p:cNvPr>
              <p:cNvSpPr/>
              <p:nvPr/>
            </p:nvSpPr>
            <p:spPr>
              <a:xfrm>
                <a:off x="7929748" y="3424817"/>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75C4285C-858E-EA18-AF5B-9C03481A14C7}"/>
                  </a:ext>
                </a:extLst>
              </p:cNvPr>
              <p:cNvSpPr/>
              <p:nvPr/>
            </p:nvSpPr>
            <p:spPr>
              <a:xfrm>
                <a:off x="7819194" y="3196874"/>
                <a:ext cx="185782" cy="710454"/>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a:extLst>
                <a:ext uri="{FF2B5EF4-FFF2-40B4-BE49-F238E27FC236}">
                  <a16:creationId xmlns:a16="http://schemas.microsoft.com/office/drawing/2014/main" id="{CF695944-1DE2-E949-A106-807EF7C6901E}"/>
                </a:ext>
              </a:extLst>
            </p:cNvPr>
            <p:cNvGrpSpPr/>
            <p:nvPr/>
          </p:nvGrpSpPr>
          <p:grpSpPr>
            <a:xfrm>
              <a:off x="4919947" y="3196874"/>
              <a:ext cx="2908924" cy="756173"/>
              <a:chOff x="4919947" y="3196874"/>
              <a:chExt cx="2908924" cy="756173"/>
            </a:xfrm>
          </p:grpSpPr>
          <p:sp>
            <p:nvSpPr>
              <p:cNvPr id="10" name="任意多边形: 形状 9">
                <a:extLst>
                  <a:ext uri="{FF2B5EF4-FFF2-40B4-BE49-F238E27FC236}">
                    <a16:creationId xmlns:a16="http://schemas.microsoft.com/office/drawing/2014/main" id="{00604636-5516-FFCB-5D4A-9862CB6B5CFE}"/>
                  </a:ext>
                </a:extLst>
              </p:cNvPr>
              <p:cNvSpPr/>
              <p:nvPr/>
            </p:nvSpPr>
            <p:spPr>
              <a:xfrm>
                <a:off x="4919947" y="3907328"/>
                <a:ext cx="2908924" cy="45719"/>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任意多边形: 形状 11">
                <a:extLst>
                  <a:ext uri="{FF2B5EF4-FFF2-40B4-BE49-F238E27FC236}">
                    <a16:creationId xmlns:a16="http://schemas.microsoft.com/office/drawing/2014/main" id="{DA490575-0101-7B97-21FA-A7D4AB1E4E30}"/>
                  </a:ext>
                </a:extLst>
              </p:cNvPr>
              <p:cNvSpPr/>
              <p:nvPr/>
            </p:nvSpPr>
            <p:spPr>
              <a:xfrm>
                <a:off x="4919947" y="3196874"/>
                <a:ext cx="2908924" cy="45719"/>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21" name="文本框 20">
            <a:extLst>
              <a:ext uri="{FF2B5EF4-FFF2-40B4-BE49-F238E27FC236}">
                <a16:creationId xmlns:a16="http://schemas.microsoft.com/office/drawing/2014/main" id="{8F752D5E-0514-64E1-7B56-E64DEA8ED60E}"/>
              </a:ext>
            </a:extLst>
          </p:cNvPr>
          <p:cNvSpPr txBox="1"/>
          <p:nvPr/>
        </p:nvSpPr>
        <p:spPr>
          <a:xfrm>
            <a:off x="-1303374" y="577328"/>
            <a:ext cx="6105832" cy="646331"/>
          </a:xfrm>
          <a:prstGeom prst="rect">
            <a:avLst/>
          </a:prstGeom>
          <a:noFill/>
        </p:spPr>
        <p:txBody>
          <a:bodyPr wrap="square">
            <a:spAutoFit/>
          </a:bodyPr>
          <a:lstStyle/>
          <a:p>
            <a:pPr algn="ctr"/>
            <a:r>
              <a:rPr lang="en-US" altLang="zh-CN" sz="1800" b="0" dirty="0">
                <a:solidFill>
                  <a:srgbClr val="000000"/>
                </a:solidFill>
                <a:effectLst/>
                <a:latin typeface="TimesNewRomanPS-BoldMT"/>
              </a:rPr>
              <a:t>The Ecological Grace of </a:t>
            </a:r>
          </a:p>
          <a:p>
            <a:pPr algn="ctr"/>
            <a:r>
              <a:rPr lang="en-US" altLang="zh-CN" sz="1800" b="0" dirty="0">
                <a:solidFill>
                  <a:srgbClr val="000000"/>
                </a:solidFill>
                <a:effectLst/>
                <a:latin typeface="TimesNewRomanPS-BoldMT"/>
              </a:rPr>
              <a:t>Dynamic Water Features</a:t>
            </a:r>
            <a:r>
              <a:rPr lang="en-US" altLang="zh-CN" sz="1800" b="0" dirty="0">
                <a:solidFill>
                  <a:srgbClr val="000000"/>
                </a:solidFill>
                <a:effectLst/>
                <a:latin typeface="TimesNewRomanPSMT"/>
              </a:rPr>
              <a:t> </a:t>
            </a:r>
            <a:endParaRPr lang="zh-CN" altLang="en-US" sz="1600" dirty="0">
              <a:solidFill>
                <a:schemeClr val="tx1">
                  <a:lumMod val="85000"/>
                  <a:lumOff val="15000"/>
                </a:schemeClr>
              </a:solidFill>
              <a:latin typeface="+mj-ea"/>
              <a:ea typeface="+mj-ea"/>
            </a:endParaRPr>
          </a:p>
        </p:txBody>
      </p:sp>
    </p:spTree>
    <p:extLst>
      <p:ext uri="{BB962C8B-B14F-4D97-AF65-F5344CB8AC3E}">
        <p14:creationId xmlns:p14="http://schemas.microsoft.com/office/powerpoint/2010/main" val="3546531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C1004492-9D47-AE7F-92DB-02AD21076FEB}"/>
              </a:ext>
            </a:extLst>
          </p:cNvPr>
          <p:cNvSpPr>
            <a:spLocks noGrp="1"/>
          </p:cNvSpPr>
          <p:nvPr>
            <p:ph type="title"/>
          </p:nvPr>
        </p:nvSpPr>
        <p:spPr>
          <a:xfrm>
            <a:off x="3418638" y="2168088"/>
            <a:ext cx="5354724" cy="1812132"/>
          </a:xfrm>
        </p:spPr>
        <p:txBody>
          <a:bodyPr/>
          <a:lstStyle/>
          <a:p>
            <a:r>
              <a:rPr lang="en-US" altLang="zh-CN" b="0" dirty="0">
                <a:solidFill>
                  <a:schemeClr val="bg1"/>
                </a:solidFill>
                <a:effectLst/>
                <a:latin typeface="TimesNewRomanPS-BoldMT"/>
              </a:rPr>
              <a:t>The inheritance of traditional aesthetic art in modern times</a:t>
            </a:r>
            <a:endParaRPr lang="zh-CN" altLang="en-US" dirty="0">
              <a:solidFill>
                <a:schemeClr val="bg1"/>
              </a:solidFill>
            </a:endParaRPr>
          </a:p>
        </p:txBody>
      </p:sp>
      <p:sp>
        <p:nvSpPr>
          <p:cNvPr id="7" name="文本占位符 6">
            <a:extLst>
              <a:ext uri="{FF2B5EF4-FFF2-40B4-BE49-F238E27FC236}">
                <a16:creationId xmlns:a16="http://schemas.microsoft.com/office/drawing/2014/main" id="{C1939C6C-39BF-114B-3F04-7D89DD088614}"/>
              </a:ext>
            </a:extLst>
          </p:cNvPr>
          <p:cNvSpPr>
            <a:spLocks noGrp="1"/>
          </p:cNvSpPr>
          <p:nvPr>
            <p:ph type="body" sz="quarter" idx="10"/>
          </p:nvPr>
        </p:nvSpPr>
        <p:spPr/>
        <p:txBody>
          <a:bodyPr/>
          <a:lstStyle/>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Ⅳ</a:t>
            </a:r>
          </a:p>
        </p:txBody>
      </p:sp>
    </p:spTree>
    <p:extLst>
      <p:ext uri="{BB962C8B-B14F-4D97-AF65-F5344CB8AC3E}">
        <p14:creationId xmlns:p14="http://schemas.microsoft.com/office/powerpoint/2010/main" val="80635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4EB25-155B-D3FE-F9CE-60422881EBF1}"/>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73D96E0B-E873-B063-D3AE-71E5E39DE306}"/>
              </a:ext>
            </a:extLst>
          </p:cNvPr>
          <p:cNvGrpSpPr/>
          <p:nvPr/>
        </p:nvGrpSpPr>
        <p:grpSpPr>
          <a:xfrm>
            <a:off x="3591540" y="0"/>
            <a:ext cx="8600460" cy="6862536"/>
            <a:chOff x="3591540" y="0"/>
            <a:chExt cx="8600460" cy="6862536"/>
          </a:xfrm>
        </p:grpSpPr>
        <p:sp>
          <p:nvSpPr>
            <p:cNvPr id="9" name="矩形 8">
              <a:extLst>
                <a:ext uri="{FF2B5EF4-FFF2-40B4-BE49-F238E27FC236}">
                  <a16:creationId xmlns:a16="http://schemas.microsoft.com/office/drawing/2014/main" id="{93317FD5-A5E2-FA5B-43B7-7D20194EC30B}"/>
                </a:ext>
              </a:extLst>
            </p:cNvPr>
            <p:cNvSpPr/>
            <p:nvPr/>
          </p:nvSpPr>
          <p:spPr>
            <a:xfrm>
              <a:off x="3591540" y="0"/>
              <a:ext cx="8600460" cy="686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a:extLst>
                <a:ext uri="{FF2B5EF4-FFF2-40B4-BE49-F238E27FC236}">
                  <a16:creationId xmlns:a16="http://schemas.microsoft.com/office/drawing/2014/main" id="{D460FE16-0BD1-1FDB-6BF8-FBFA47F71494}"/>
                </a:ext>
              </a:extLst>
            </p:cNvPr>
            <p:cNvSpPr txBox="1"/>
            <p:nvPr/>
          </p:nvSpPr>
          <p:spPr>
            <a:xfrm>
              <a:off x="5828585" y="1125384"/>
              <a:ext cx="5321394" cy="5051447"/>
            </a:xfrm>
            <a:prstGeom prst="rect">
              <a:avLst/>
            </a:prstGeom>
            <a:noFill/>
          </p:spPr>
          <p:txBody>
            <a:bodyPr wrap="square">
              <a:spAutoFit/>
            </a:bodyPr>
            <a:lstStyle>
              <a:defPPr>
                <a:defRPr lang="zh-CN"/>
              </a:defPPr>
              <a:lvl1pPr marL="285750" indent="-285750">
                <a:lnSpc>
                  <a:spcPct val="120000"/>
                </a:lnSpc>
                <a:buFont typeface="Wingdings" panose="05000000000000000000" pitchFamily="2" charset="2"/>
                <a:buChar char="u"/>
                <a:defRPr sz="1400" kern="100">
                  <a:solidFill>
                    <a:srgbClr val="333333"/>
                  </a:solidFill>
                  <a:effectLst/>
                  <a:latin typeface="+mn-ea"/>
                  <a:cs typeface="Times New Roman" panose="02020603050405020304" pitchFamily="18" charset="0"/>
                </a:defRPr>
              </a:lvl1pPr>
            </a:lstStyle>
            <a:p>
              <a:pPr marL="0" indent="0" algn="just">
                <a:buNone/>
              </a:pPr>
              <a:r>
                <a:rPr lang="en-US" altLang="zh-CN" sz="1800" b="0" dirty="0">
                  <a:solidFill>
                    <a:schemeClr val="bg1"/>
                  </a:solidFill>
                  <a:effectLst/>
                  <a:latin typeface="TimesNewRomanPSMT"/>
                </a:rPr>
                <a:t>Suzhou gardens, from their names to their layouts, and from their mountains, waters, flowers, and trees to their pavilions and towers, all exude an astonishing aura of cultural and artistic significance. Therefore, it is our unwavering duty to inherit and promote the art of classical gardens, merging it with modern times. Firstly, we must vigorously promote the aesthetics of gardens to inspire a deeper understanding of garden art among visitors. According to data from the Suzhou Culture, Radio, Television, and Tourism Bureau, Suzhou gardens, as a popular tourist destination, attract a large number of visitors during holidays. However, behind the bustling tours, most visitors only engage in superficial visits, taking photos at popular internet-famous spots. </a:t>
              </a:r>
              <a:endParaRPr lang="zh-CN" altLang="en-US" dirty="0">
                <a:solidFill>
                  <a:schemeClr val="bg1"/>
                </a:solidFill>
              </a:endParaRPr>
            </a:p>
          </p:txBody>
        </p:sp>
      </p:grpSp>
      <p:pic>
        <p:nvPicPr>
          <p:cNvPr id="6" name="图片 5">
            <a:extLst>
              <a:ext uri="{FF2B5EF4-FFF2-40B4-BE49-F238E27FC236}">
                <a16:creationId xmlns:a16="http://schemas.microsoft.com/office/drawing/2014/main" id="{C9122ECB-2813-B325-E992-750F31E0F3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5666" y="1754629"/>
            <a:ext cx="4777253" cy="3597778"/>
          </a:xfrm>
          <a:prstGeom prst="rect">
            <a:avLst/>
          </a:prstGeom>
          <a:ln w="12700">
            <a:noFill/>
          </a:ln>
        </p:spPr>
      </p:pic>
      <p:sp>
        <p:nvSpPr>
          <p:cNvPr id="5" name="矩形 4">
            <a:extLst>
              <a:ext uri="{FF2B5EF4-FFF2-40B4-BE49-F238E27FC236}">
                <a16:creationId xmlns:a16="http://schemas.microsoft.com/office/drawing/2014/main" id="{862CC194-DB12-6B55-FAAA-9BD60122447B}"/>
              </a:ext>
            </a:extLst>
          </p:cNvPr>
          <p:cNvSpPr/>
          <p:nvPr/>
        </p:nvSpPr>
        <p:spPr>
          <a:xfrm flipH="1">
            <a:off x="0" y="1754629"/>
            <a:ext cx="525666" cy="35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88356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D4625-FD9E-4F33-68FC-716956189A18}"/>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2A5E05F8-1E00-E9FD-DD94-99A29E55C267}"/>
              </a:ext>
            </a:extLst>
          </p:cNvPr>
          <p:cNvGrpSpPr/>
          <p:nvPr/>
        </p:nvGrpSpPr>
        <p:grpSpPr>
          <a:xfrm>
            <a:off x="3591540" y="0"/>
            <a:ext cx="8600460" cy="6862536"/>
            <a:chOff x="3591540" y="0"/>
            <a:chExt cx="8600460" cy="6862536"/>
          </a:xfrm>
        </p:grpSpPr>
        <p:sp>
          <p:nvSpPr>
            <p:cNvPr id="9" name="矩形 8">
              <a:extLst>
                <a:ext uri="{FF2B5EF4-FFF2-40B4-BE49-F238E27FC236}">
                  <a16:creationId xmlns:a16="http://schemas.microsoft.com/office/drawing/2014/main" id="{70D7CA2F-AC4B-4CA8-08CC-D5B24DBC3A86}"/>
                </a:ext>
              </a:extLst>
            </p:cNvPr>
            <p:cNvSpPr/>
            <p:nvPr/>
          </p:nvSpPr>
          <p:spPr>
            <a:xfrm>
              <a:off x="3591540" y="0"/>
              <a:ext cx="8600460" cy="686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a:extLst>
                <a:ext uri="{FF2B5EF4-FFF2-40B4-BE49-F238E27FC236}">
                  <a16:creationId xmlns:a16="http://schemas.microsoft.com/office/drawing/2014/main" id="{4A7AC869-2F89-7A49-DAAF-5650DE6C563F}"/>
                </a:ext>
              </a:extLst>
            </p:cNvPr>
            <p:cNvSpPr txBox="1"/>
            <p:nvPr/>
          </p:nvSpPr>
          <p:spPr>
            <a:xfrm>
              <a:off x="5829389" y="1695655"/>
              <a:ext cx="5321394" cy="4383701"/>
            </a:xfrm>
            <a:prstGeom prst="rect">
              <a:avLst/>
            </a:prstGeom>
            <a:noFill/>
          </p:spPr>
          <p:txBody>
            <a:bodyPr wrap="square">
              <a:spAutoFit/>
            </a:bodyPr>
            <a:lstStyle>
              <a:defPPr>
                <a:defRPr lang="zh-CN"/>
              </a:defPPr>
              <a:lvl1pPr marL="285750" indent="-285750">
                <a:lnSpc>
                  <a:spcPct val="120000"/>
                </a:lnSpc>
                <a:buFont typeface="Wingdings" panose="05000000000000000000" pitchFamily="2" charset="2"/>
                <a:buChar char="u"/>
                <a:defRPr sz="1400" kern="100">
                  <a:solidFill>
                    <a:srgbClr val="333333"/>
                  </a:solidFill>
                  <a:effectLst/>
                  <a:latin typeface="+mn-ea"/>
                  <a:cs typeface="Times New Roman" panose="02020603050405020304" pitchFamily="18" charset="0"/>
                </a:defRPr>
              </a:lvl1pPr>
            </a:lstStyle>
            <a:p>
              <a:pPr marL="0" indent="0" algn="just">
                <a:buNone/>
              </a:pPr>
              <a:r>
                <a:rPr lang="en-US" altLang="zh-CN" sz="1800" b="0" dirty="0">
                  <a:solidFill>
                    <a:schemeClr val="bg1"/>
                  </a:solidFill>
                  <a:effectLst/>
                  <a:latin typeface="TimesNewRomanPSMT"/>
                </a:rPr>
                <a:t>Secondly, integrating garden art with modern technology is another path to innovatively inheriting this art. In today's era of rapid development in the internet and artificial intelligence, we can utilize these technologies to preserve garden data, establishing comprehensive garden information databases for better protection of these cultural heritage sites. Through online platforms such as websites and applications, people can experience the charm of garden art without even stepping outside. Moreover, the maturity of virtual reality (VR) technology offers new possibilities for the dissemination of garden art, allowing the historical appearance of gardens to be recreated. </a:t>
              </a:r>
              <a:endParaRPr lang="zh-CN" altLang="en-US" dirty="0">
                <a:solidFill>
                  <a:schemeClr val="bg1"/>
                </a:solidFill>
              </a:endParaRPr>
            </a:p>
          </p:txBody>
        </p:sp>
      </p:grpSp>
      <p:pic>
        <p:nvPicPr>
          <p:cNvPr id="6" name="图片 5">
            <a:extLst>
              <a:ext uri="{FF2B5EF4-FFF2-40B4-BE49-F238E27FC236}">
                <a16:creationId xmlns:a16="http://schemas.microsoft.com/office/drawing/2014/main" id="{4EF3B591-DE7B-D00F-5B79-65BAA83663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5666" y="1754629"/>
            <a:ext cx="4777253" cy="3597778"/>
          </a:xfrm>
          <a:prstGeom prst="rect">
            <a:avLst/>
          </a:prstGeom>
          <a:ln w="12700">
            <a:noFill/>
          </a:ln>
        </p:spPr>
      </p:pic>
      <p:sp>
        <p:nvSpPr>
          <p:cNvPr id="5" name="矩形 4">
            <a:extLst>
              <a:ext uri="{FF2B5EF4-FFF2-40B4-BE49-F238E27FC236}">
                <a16:creationId xmlns:a16="http://schemas.microsoft.com/office/drawing/2014/main" id="{DD76CFE7-FEE8-BE02-8C9E-1361C6964CC2}"/>
              </a:ext>
            </a:extLst>
          </p:cNvPr>
          <p:cNvSpPr/>
          <p:nvPr/>
        </p:nvSpPr>
        <p:spPr>
          <a:xfrm flipH="1">
            <a:off x="0" y="1754629"/>
            <a:ext cx="525666" cy="35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35223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76DF-987E-14B5-51F6-51276CC84CB1}"/>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741D82E1-2D8E-9EF9-AB68-B87A2C9142FA}"/>
              </a:ext>
            </a:extLst>
          </p:cNvPr>
          <p:cNvGrpSpPr/>
          <p:nvPr/>
        </p:nvGrpSpPr>
        <p:grpSpPr>
          <a:xfrm>
            <a:off x="3591540" y="0"/>
            <a:ext cx="8600460" cy="6862536"/>
            <a:chOff x="3591540" y="0"/>
            <a:chExt cx="8600460" cy="6862536"/>
          </a:xfrm>
        </p:grpSpPr>
        <p:sp>
          <p:nvSpPr>
            <p:cNvPr id="9" name="矩形 8">
              <a:extLst>
                <a:ext uri="{FF2B5EF4-FFF2-40B4-BE49-F238E27FC236}">
                  <a16:creationId xmlns:a16="http://schemas.microsoft.com/office/drawing/2014/main" id="{4DFCEB25-57D5-3C74-7D2E-7B455EF5AE53}"/>
                </a:ext>
              </a:extLst>
            </p:cNvPr>
            <p:cNvSpPr/>
            <p:nvPr/>
          </p:nvSpPr>
          <p:spPr>
            <a:xfrm>
              <a:off x="3591540" y="0"/>
              <a:ext cx="8600460" cy="686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a:extLst>
                <a:ext uri="{FF2B5EF4-FFF2-40B4-BE49-F238E27FC236}">
                  <a16:creationId xmlns:a16="http://schemas.microsoft.com/office/drawing/2014/main" id="{0CF66AD3-59A4-825F-FFEB-218304E0FB06}"/>
                </a:ext>
              </a:extLst>
            </p:cNvPr>
            <p:cNvSpPr txBox="1"/>
            <p:nvPr/>
          </p:nvSpPr>
          <p:spPr>
            <a:xfrm>
              <a:off x="5603247" y="1194210"/>
              <a:ext cx="5321394" cy="5051447"/>
            </a:xfrm>
            <a:prstGeom prst="rect">
              <a:avLst/>
            </a:prstGeom>
            <a:noFill/>
          </p:spPr>
          <p:txBody>
            <a:bodyPr wrap="square">
              <a:spAutoFit/>
            </a:bodyPr>
            <a:lstStyle>
              <a:defPPr>
                <a:defRPr lang="zh-CN"/>
              </a:defPPr>
              <a:lvl1pPr marL="285750" indent="-285750">
                <a:lnSpc>
                  <a:spcPct val="120000"/>
                </a:lnSpc>
                <a:buFont typeface="Wingdings" panose="05000000000000000000" pitchFamily="2" charset="2"/>
                <a:buChar char="u"/>
                <a:defRPr sz="1400" kern="100">
                  <a:solidFill>
                    <a:srgbClr val="333333"/>
                  </a:solidFill>
                  <a:effectLst/>
                  <a:latin typeface="+mn-ea"/>
                  <a:cs typeface="Times New Roman" panose="02020603050405020304" pitchFamily="18" charset="0"/>
                </a:defRPr>
              </a:lvl1pPr>
            </a:lstStyle>
            <a:p>
              <a:pPr marL="0" indent="0" algn="just">
                <a:buNone/>
              </a:pPr>
              <a:r>
                <a:rPr lang="en-US" altLang="zh-CN" sz="1800" b="0" dirty="0">
                  <a:solidFill>
                    <a:schemeClr val="bg1"/>
                  </a:solidFill>
                  <a:effectLst/>
                  <a:latin typeface="TimesNewRomanPSMT"/>
                </a:rPr>
                <a:t>Finally, It is crucial to cultivate a group of architects who understand traditional aesthetics and possess modern architectural skills. As China undergoes reform, opening-up, and modernization, the landscape design are trending towards internationalization. However, we are also glad to see that traditional Chinese aesthetic elements are increasingly being integrated into modern architecture. China's construction industry should establish firm cultural confidence, strengthening the study and inheritance of traditional Chinese architectural aesthetics and technology in higher education and professional training. By combining traditional garden aesthetics with modern architecture, we can achieve innovative development in the art of gardens. </a:t>
              </a:r>
              <a:endParaRPr lang="zh-CN" altLang="en-US" dirty="0">
                <a:solidFill>
                  <a:schemeClr val="bg1"/>
                </a:solidFill>
              </a:endParaRPr>
            </a:p>
          </p:txBody>
        </p:sp>
      </p:grpSp>
      <p:pic>
        <p:nvPicPr>
          <p:cNvPr id="6" name="图片 5">
            <a:extLst>
              <a:ext uri="{FF2B5EF4-FFF2-40B4-BE49-F238E27FC236}">
                <a16:creationId xmlns:a16="http://schemas.microsoft.com/office/drawing/2014/main" id="{DBFC08DD-59EC-DDA7-30F4-4A8E9ED1F6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5666" y="1754629"/>
            <a:ext cx="4777253" cy="3597778"/>
          </a:xfrm>
          <a:prstGeom prst="rect">
            <a:avLst/>
          </a:prstGeom>
          <a:ln w="12700">
            <a:noFill/>
          </a:ln>
        </p:spPr>
      </p:pic>
      <p:sp>
        <p:nvSpPr>
          <p:cNvPr id="5" name="矩形 4">
            <a:extLst>
              <a:ext uri="{FF2B5EF4-FFF2-40B4-BE49-F238E27FC236}">
                <a16:creationId xmlns:a16="http://schemas.microsoft.com/office/drawing/2014/main" id="{6B72FDAE-8F7B-D3E1-A612-1BCEAD166F11}"/>
              </a:ext>
            </a:extLst>
          </p:cNvPr>
          <p:cNvSpPr/>
          <p:nvPr/>
        </p:nvSpPr>
        <p:spPr>
          <a:xfrm flipH="1">
            <a:off x="0" y="1754629"/>
            <a:ext cx="525666" cy="35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44225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82D1A479-B07F-BC5F-77D8-1B222B94457D}"/>
              </a:ext>
            </a:extLst>
          </p:cNvPr>
          <p:cNvSpPr>
            <a:spLocks noGrp="1"/>
          </p:cNvSpPr>
          <p:nvPr>
            <p:ph type="title"/>
          </p:nvPr>
        </p:nvSpPr>
        <p:spPr/>
        <p:txBody>
          <a:bodyPr/>
          <a:lstStyle/>
          <a:p>
            <a:r>
              <a:rPr lang="en-US" altLang="zh-CN" dirty="0">
                <a:solidFill>
                  <a:schemeClr val="bg1"/>
                </a:solidFill>
                <a:latin typeface="Times New Roman" panose="02020603050405020304" pitchFamily="18" charset="0"/>
                <a:cs typeface="Times New Roman" panose="02020603050405020304" pitchFamily="18" charset="0"/>
              </a:rPr>
              <a:t>Questions for interaction</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9" name="文本占位符 8">
            <a:extLst>
              <a:ext uri="{FF2B5EF4-FFF2-40B4-BE49-F238E27FC236}">
                <a16:creationId xmlns:a16="http://schemas.microsoft.com/office/drawing/2014/main" id="{7F4FDF7F-AFAB-B0D7-B1F5-4108C68C8FB6}"/>
              </a:ext>
            </a:extLst>
          </p:cNvPr>
          <p:cNvSpPr>
            <a:spLocks noGrp="1"/>
          </p:cNvSpPr>
          <p:nvPr>
            <p:ph type="body" sz="quarter" idx="10"/>
          </p:nvPr>
        </p:nvSpPr>
        <p:spPr/>
        <p:txBody>
          <a:bodyPr/>
          <a:lstStyle/>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Ⅴ</a:t>
            </a:r>
          </a:p>
        </p:txBody>
      </p:sp>
    </p:spTree>
    <p:extLst>
      <p:ext uri="{BB962C8B-B14F-4D97-AF65-F5344CB8AC3E}">
        <p14:creationId xmlns:p14="http://schemas.microsoft.com/office/powerpoint/2010/main" val="63150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8315-C85B-13E4-C81B-D15D576D007C}"/>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F2EB8369-CF66-D21C-21AD-627B397ED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879421" y="596069"/>
            <a:ext cx="2848047" cy="6261931"/>
          </a:xfrm>
          <a:prstGeom prst="rect">
            <a:avLst/>
          </a:prstGeom>
        </p:spPr>
      </p:pic>
      <p:grpSp>
        <p:nvGrpSpPr>
          <p:cNvPr id="2" name="组合 1">
            <a:extLst>
              <a:ext uri="{FF2B5EF4-FFF2-40B4-BE49-F238E27FC236}">
                <a16:creationId xmlns:a16="http://schemas.microsoft.com/office/drawing/2014/main" id="{E0202F29-B16B-BEA9-7D36-8DDF614B08E3}"/>
              </a:ext>
            </a:extLst>
          </p:cNvPr>
          <p:cNvGrpSpPr/>
          <p:nvPr/>
        </p:nvGrpSpPr>
        <p:grpSpPr>
          <a:xfrm>
            <a:off x="0" y="0"/>
            <a:ext cx="3233057" cy="6856186"/>
            <a:chOff x="0" y="0"/>
            <a:chExt cx="3233057" cy="6856186"/>
          </a:xfrm>
        </p:grpSpPr>
        <p:sp>
          <p:nvSpPr>
            <p:cNvPr id="12" name="矩形 11">
              <a:extLst>
                <a:ext uri="{FF2B5EF4-FFF2-40B4-BE49-F238E27FC236}">
                  <a16:creationId xmlns:a16="http://schemas.microsoft.com/office/drawing/2014/main" id="{3CFA48E5-5C6C-BA33-5626-B4D8ECB49166}"/>
                </a:ext>
              </a:extLst>
            </p:cNvPr>
            <p:cNvSpPr/>
            <p:nvPr/>
          </p:nvSpPr>
          <p:spPr>
            <a:xfrm>
              <a:off x="0" y="0"/>
              <a:ext cx="3233057" cy="685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a:extLst>
                <a:ext uri="{FF2B5EF4-FFF2-40B4-BE49-F238E27FC236}">
                  <a16:creationId xmlns:a16="http://schemas.microsoft.com/office/drawing/2014/main" id="{E9483391-AC53-91CC-92CB-9CC778E73A80}"/>
                </a:ext>
              </a:extLst>
            </p:cNvPr>
            <p:cNvSpPr txBox="1"/>
            <p:nvPr/>
          </p:nvSpPr>
          <p:spPr>
            <a:xfrm>
              <a:off x="446314" y="1850886"/>
              <a:ext cx="2340427" cy="1082412"/>
            </a:xfrm>
            <a:prstGeom prst="rect">
              <a:avLst/>
            </a:prstGeom>
            <a:noFill/>
          </p:spPr>
          <p:txBody>
            <a:bodyPr wrap="square">
              <a:spAutoFit/>
            </a:bodyPr>
            <a:lstStyle/>
            <a:p>
              <a:pPr algn="r">
                <a:lnSpc>
                  <a:spcPct val="120000"/>
                </a:lnSpc>
              </a:pPr>
              <a:r>
                <a:rPr lang="en-US" altLang="zh-CN" sz="2800" b="0" dirty="0">
                  <a:solidFill>
                    <a:srgbClr val="000000"/>
                  </a:solidFill>
                  <a:effectLst/>
                  <a:latin typeface="TimesNewRomanPS-BoldMT"/>
                </a:rPr>
                <a:t>Questions for interaction</a:t>
              </a:r>
              <a:endParaRPr lang="zh-CN" altLang="en-US" sz="2800" kern="100" dirty="0">
                <a:solidFill>
                  <a:srgbClr val="FFFFFF"/>
                </a:solidFill>
                <a:effectLst/>
                <a:latin typeface="+mj-ea"/>
                <a:ea typeface="+mj-ea"/>
                <a:cs typeface="Times New Roman" panose="02020603050405020304" pitchFamily="18" charset="0"/>
              </a:endParaRPr>
            </a:p>
          </p:txBody>
        </p:sp>
      </p:grpSp>
      <p:sp>
        <p:nvSpPr>
          <p:cNvPr id="20" name="文本框 19">
            <a:extLst>
              <a:ext uri="{FF2B5EF4-FFF2-40B4-BE49-F238E27FC236}">
                <a16:creationId xmlns:a16="http://schemas.microsoft.com/office/drawing/2014/main" id="{E0D7B75E-FD1F-92B2-198F-0B2B1216B50F}"/>
              </a:ext>
            </a:extLst>
          </p:cNvPr>
          <p:cNvSpPr txBox="1"/>
          <p:nvPr/>
        </p:nvSpPr>
        <p:spPr>
          <a:xfrm>
            <a:off x="5727469" y="2318168"/>
            <a:ext cx="5323990" cy="1200329"/>
          </a:xfrm>
          <a:prstGeom prst="rect">
            <a:avLst/>
          </a:prstGeom>
          <a:noFill/>
        </p:spPr>
        <p:txBody>
          <a:bodyPr wrap="square">
            <a:spAutoFit/>
          </a:bodyPr>
          <a:lstStyle/>
          <a:p>
            <a:r>
              <a:rPr lang="en-US" altLang="zh-CN" sz="1800" b="0" dirty="0">
                <a:solidFill>
                  <a:srgbClr val="000000"/>
                </a:solidFill>
                <a:effectLst/>
                <a:latin typeface="TimesNewRomanPS-BoldMT"/>
              </a:rPr>
              <a:t>Questions </a:t>
            </a:r>
            <a:endParaRPr lang="en-US" altLang="zh-CN" sz="2000" dirty="0"/>
          </a:p>
          <a:p>
            <a:r>
              <a:rPr lang="en-US" altLang="zh-CN" sz="1800" b="0" dirty="0">
                <a:solidFill>
                  <a:srgbClr val="000000"/>
                </a:solidFill>
                <a:effectLst/>
                <a:latin typeface="TimesNewRomanPSMT"/>
              </a:rPr>
              <a:t>1: When did Suzhou gardens begin to develop? </a:t>
            </a:r>
            <a:endParaRPr lang="en-US" altLang="zh-CN" sz="2000" dirty="0"/>
          </a:p>
          <a:p>
            <a:r>
              <a:rPr lang="en-US" altLang="zh-CN" sz="1800" b="0" dirty="0">
                <a:solidFill>
                  <a:srgbClr val="000000"/>
                </a:solidFill>
                <a:effectLst/>
                <a:latin typeface="TimesNewRomanPSMT"/>
              </a:rPr>
              <a:t>2: Can you tell me one famous garden in Tang Dynasty?</a:t>
            </a:r>
            <a:endParaRPr lang="en-US" altLang="zh-CN" sz="2000" dirty="0"/>
          </a:p>
          <a:p>
            <a:r>
              <a:rPr lang="en-US" altLang="zh-CN" sz="1800" b="0" dirty="0">
                <a:solidFill>
                  <a:srgbClr val="000000"/>
                </a:solidFill>
                <a:effectLst/>
                <a:latin typeface="TimesNewRomanPSMT"/>
              </a:rPr>
              <a:t>3. Can you tell us two famous Suzhou gardens?</a:t>
            </a:r>
            <a:endParaRPr lang="zh-CN" altLang="en-US" sz="2000" kern="100" dirty="0">
              <a:solidFill>
                <a:schemeClr val="tx1">
                  <a:lumMod val="85000"/>
                  <a:lumOff val="15000"/>
                </a:schemeClr>
              </a:solidFill>
              <a:effectLst/>
              <a:latin typeface="+mn-ea"/>
              <a:cs typeface="Times New Roman" panose="02020603050405020304" pitchFamily="18" charset="0"/>
            </a:endParaRPr>
          </a:p>
        </p:txBody>
      </p:sp>
    </p:spTree>
    <p:extLst>
      <p:ext uri="{BB962C8B-B14F-4D97-AF65-F5344CB8AC3E}">
        <p14:creationId xmlns:p14="http://schemas.microsoft.com/office/powerpoint/2010/main" val="20285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D769D9-D476-69A1-9200-7666ED4A702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Thank</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you</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listening</a:t>
            </a:r>
            <a:endParaRPr lang="zh-CN" altLang="en-US" dirty="0">
              <a:latin typeface="Times New Roman" panose="02020603050405020304" pitchFamily="18" charset="0"/>
              <a:cs typeface="Times New Roman" panose="02020603050405020304" pitchFamily="18" charset="0"/>
            </a:endParaRPr>
          </a:p>
        </p:txBody>
      </p:sp>
      <p:grpSp>
        <p:nvGrpSpPr>
          <p:cNvPr id="5" name="组合 4">
            <a:extLst>
              <a:ext uri="{FF2B5EF4-FFF2-40B4-BE49-F238E27FC236}">
                <a16:creationId xmlns:a16="http://schemas.microsoft.com/office/drawing/2014/main" id="{3C378C2D-297B-3E52-7090-939D04A6FC04}"/>
              </a:ext>
            </a:extLst>
          </p:cNvPr>
          <p:cNvGrpSpPr/>
          <p:nvPr/>
        </p:nvGrpSpPr>
        <p:grpSpPr>
          <a:xfrm flipH="1">
            <a:off x="270123" y="3987907"/>
            <a:ext cx="1943100" cy="530137"/>
            <a:chOff x="9104941" y="-1424042"/>
            <a:chExt cx="910018" cy="260222"/>
          </a:xfrm>
          <a:solidFill>
            <a:schemeClr val="accent4"/>
          </a:solidFill>
        </p:grpSpPr>
        <p:sp>
          <p:nvSpPr>
            <p:cNvPr id="6" name="任意多边形: 形状 5">
              <a:extLst>
                <a:ext uri="{FF2B5EF4-FFF2-40B4-BE49-F238E27FC236}">
                  <a16:creationId xmlns:a16="http://schemas.microsoft.com/office/drawing/2014/main" id="{C5EB42A4-5AE8-685F-B259-7F4C1EB05ADE}"/>
                </a:ext>
              </a:extLst>
            </p:cNvPr>
            <p:cNvSpPr/>
            <p:nvPr/>
          </p:nvSpPr>
          <p:spPr>
            <a:xfrm>
              <a:off x="9104941" y="-1254973"/>
              <a:ext cx="391477" cy="91154"/>
            </a:xfrm>
            <a:custGeom>
              <a:avLst/>
              <a:gdLst>
                <a:gd name="connsiteX0" fmla="*/ 281273 w 391477"/>
                <a:gd name="connsiteY0" fmla="*/ 6572 h 91154"/>
                <a:gd name="connsiteX1" fmla="*/ 316421 w 391477"/>
                <a:gd name="connsiteY1" fmla="*/ 41720 h 91154"/>
                <a:gd name="connsiteX2" fmla="*/ 316421 w 391477"/>
                <a:gd name="connsiteY2" fmla="*/ 49435 h 91154"/>
                <a:gd name="connsiteX3" fmla="*/ 281273 w 391477"/>
                <a:gd name="connsiteY3" fmla="*/ 84582 h 91154"/>
                <a:gd name="connsiteX4" fmla="*/ 0 w 391477"/>
                <a:gd name="connsiteY4" fmla="*/ 84582 h 91154"/>
                <a:gd name="connsiteX5" fmla="*/ 0 w 391477"/>
                <a:gd name="connsiteY5" fmla="*/ 91154 h 91154"/>
                <a:gd name="connsiteX6" fmla="*/ 345853 w 391477"/>
                <a:gd name="connsiteY6" fmla="*/ 91154 h 91154"/>
                <a:gd name="connsiteX7" fmla="*/ 391478 w 391477"/>
                <a:gd name="connsiteY7" fmla="*/ 45529 h 91154"/>
                <a:gd name="connsiteX8" fmla="*/ 391478 w 391477"/>
                <a:gd name="connsiteY8" fmla="*/ 45530 h 91154"/>
                <a:gd name="connsiteX9" fmla="*/ 345853 w 391477"/>
                <a:gd name="connsiteY9" fmla="*/ 0 h 91154"/>
                <a:gd name="connsiteX10" fmla="*/ 173736 w 391477"/>
                <a:gd name="connsiteY10" fmla="*/ 0 h 91154"/>
                <a:gd name="connsiteX11" fmla="*/ 150590 w 391477"/>
                <a:gd name="connsiteY11" fmla="*/ 657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7" h="91154">
                  <a:moveTo>
                    <a:pt x="281273" y="6572"/>
                  </a:moveTo>
                  <a:cubicBezTo>
                    <a:pt x="300663" y="6625"/>
                    <a:pt x="316368" y="22330"/>
                    <a:pt x="316421" y="41720"/>
                  </a:cubicBezTo>
                  <a:lnTo>
                    <a:pt x="316421" y="49435"/>
                  </a:lnTo>
                  <a:cubicBezTo>
                    <a:pt x="316368" y="68824"/>
                    <a:pt x="300663" y="84530"/>
                    <a:pt x="281273" y="84582"/>
                  </a:cubicBezTo>
                  <a:lnTo>
                    <a:pt x="0" y="84582"/>
                  </a:lnTo>
                  <a:lnTo>
                    <a:pt x="0" y="91154"/>
                  </a:lnTo>
                  <a:lnTo>
                    <a:pt x="345853" y="91154"/>
                  </a:lnTo>
                  <a:cubicBezTo>
                    <a:pt x="371007" y="91050"/>
                    <a:pt x="391373" y="70684"/>
                    <a:pt x="391478" y="45529"/>
                  </a:cubicBezTo>
                  <a:lnTo>
                    <a:pt x="391478" y="45530"/>
                  </a:lnTo>
                  <a:cubicBezTo>
                    <a:pt x="391373" y="20391"/>
                    <a:pt x="370992" y="52"/>
                    <a:pt x="345853" y="0"/>
                  </a:cubicBezTo>
                  <a:lnTo>
                    <a:pt x="173736" y="0"/>
                  </a:lnTo>
                  <a:cubicBezTo>
                    <a:pt x="165564" y="28"/>
                    <a:pt x="157557" y="2301"/>
                    <a:pt x="150590" y="657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a:extLst>
                <a:ext uri="{FF2B5EF4-FFF2-40B4-BE49-F238E27FC236}">
                  <a16:creationId xmlns:a16="http://schemas.microsoft.com/office/drawing/2014/main" id="{9B58BAE4-70BE-CEEF-EB1F-013366AC1280}"/>
                </a:ext>
              </a:extLst>
            </p:cNvPr>
            <p:cNvSpPr/>
            <p:nvPr/>
          </p:nvSpPr>
          <p:spPr>
            <a:xfrm>
              <a:off x="9202857" y="-1339364"/>
              <a:ext cx="759333" cy="91059"/>
            </a:xfrm>
            <a:custGeom>
              <a:avLst/>
              <a:gdLst>
                <a:gd name="connsiteX0" fmla="*/ 110204 w 759333"/>
                <a:gd name="connsiteY0" fmla="*/ 84487 h 91059"/>
                <a:gd name="connsiteX1" fmla="*/ 75057 w 759333"/>
                <a:gd name="connsiteY1" fmla="*/ 49340 h 91059"/>
                <a:gd name="connsiteX2" fmla="*/ 75057 w 759333"/>
                <a:gd name="connsiteY2" fmla="*/ 41720 h 91059"/>
                <a:gd name="connsiteX3" fmla="*/ 110204 w 759333"/>
                <a:gd name="connsiteY3" fmla="*/ 6572 h 91059"/>
                <a:gd name="connsiteX4" fmla="*/ 759333 w 759333"/>
                <a:gd name="connsiteY4" fmla="*/ 6572 h 91059"/>
                <a:gd name="connsiteX5" fmla="*/ 736092 w 759333"/>
                <a:gd name="connsiteY5" fmla="*/ 0 h 91059"/>
                <a:gd name="connsiteX6" fmla="*/ 45625 w 759333"/>
                <a:gd name="connsiteY6" fmla="*/ 0 h 91059"/>
                <a:gd name="connsiteX7" fmla="*/ 0 w 759333"/>
                <a:gd name="connsiteY7" fmla="*/ 45529 h 91059"/>
                <a:gd name="connsiteX8" fmla="*/ 0 w 759333"/>
                <a:gd name="connsiteY8" fmla="*/ 45529 h 91059"/>
                <a:gd name="connsiteX9" fmla="*/ 45625 w 759333"/>
                <a:gd name="connsiteY9" fmla="*/ 91059 h 91059"/>
                <a:gd name="connsiteX10" fmla="*/ 224790 w 759333"/>
                <a:gd name="connsiteY10" fmla="*/ 91059 h 91059"/>
                <a:gd name="connsiteX11" fmla="*/ 184309 w 759333"/>
                <a:gd name="connsiteY11" fmla="*/ 84487 h 9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333" h="91059">
                  <a:moveTo>
                    <a:pt x="110204" y="84487"/>
                  </a:moveTo>
                  <a:cubicBezTo>
                    <a:pt x="90815" y="84434"/>
                    <a:pt x="75109" y="68729"/>
                    <a:pt x="75057" y="49340"/>
                  </a:cubicBezTo>
                  <a:lnTo>
                    <a:pt x="75057" y="41720"/>
                  </a:lnTo>
                  <a:cubicBezTo>
                    <a:pt x="75109" y="22330"/>
                    <a:pt x="90815" y="6625"/>
                    <a:pt x="110204" y="6572"/>
                  </a:cubicBezTo>
                  <a:lnTo>
                    <a:pt x="759333" y="6572"/>
                  </a:lnTo>
                  <a:cubicBezTo>
                    <a:pt x="752331" y="2303"/>
                    <a:pt x="744293" y="30"/>
                    <a:pt x="736092" y="0"/>
                  </a:cubicBezTo>
                  <a:lnTo>
                    <a:pt x="45625" y="0"/>
                  </a:lnTo>
                  <a:cubicBezTo>
                    <a:pt x="20464" y="0"/>
                    <a:pt x="53" y="20369"/>
                    <a:pt x="0" y="45529"/>
                  </a:cubicBezTo>
                  <a:lnTo>
                    <a:pt x="0" y="45529"/>
                  </a:lnTo>
                  <a:cubicBezTo>
                    <a:pt x="53" y="70690"/>
                    <a:pt x="20464" y="91059"/>
                    <a:pt x="45625" y="91059"/>
                  </a:cubicBezTo>
                  <a:lnTo>
                    <a:pt x="224790" y="91059"/>
                  </a:lnTo>
                  <a:cubicBezTo>
                    <a:pt x="233267" y="91059"/>
                    <a:pt x="177165" y="88583"/>
                    <a:pt x="184309" y="84487"/>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任意多边形: 形状 7">
              <a:extLst>
                <a:ext uri="{FF2B5EF4-FFF2-40B4-BE49-F238E27FC236}">
                  <a16:creationId xmlns:a16="http://schemas.microsoft.com/office/drawing/2014/main" id="{F6C9582E-5B32-910F-233E-0ABB5158752B}"/>
                </a:ext>
              </a:extLst>
            </p:cNvPr>
            <p:cNvSpPr/>
            <p:nvPr/>
          </p:nvSpPr>
          <p:spPr>
            <a:xfrm>
              <a:off x="9158090" y="-1424042"/>
              <a:ext cx="856869" cy="91154"/>
            </a:xfrm>
            <a:custGeom>
              <a:avLst/>
              <a:gdLst>
                <a:gd name="connsiteX0" fmla="*/ 811244 w 856869"/>
                <a:gd name="connsiteY0" fmla="*/ 0 h 91154"/>
                <a:gd name="connsiteX1" fmla="*/ 0 w 856869"/>
                <a:gd name="connsiteY1" fmla="*/ 0 h 91154"/>
                <a:gd name="connsiteX2" fmla="*/ 0 w 856869"/>
                <a:gd name="connsiteY2" fmla="*/ 6572 h 91154"/>
                <a:gd name="connsiteX3" fmla="*/ 746951 w 856869"/>
                <a:gd name="connsiteY3" fmla="*/ 6572 h 91154"/>
                <a:gd name="connsiteX4" fmla="*/ 782098 w 856869"/>
                <a:gd name="connsiteY4" fmla="*/ 41720 h 91154"/>
                <a:gd name="connsiteX5" fmla="*/ 782098 w 856869"/>
                <a:gd name="connsiteY5" fmla="*/ 49435 h 91154"/>
                <a:gd name="connsiteX6" fmla="*/ 746951 w 856869"/>
                <a:gd name="connsiteY6" fmla="*/ 84582 h 91154"/>
                <a:gd name="connsiteX7" fmla="*/ 108776 w 856869"/>
                <a:gd name="connsiteY7" fmla="*/ 84582 h 91154"/>
                <a:gd name="connsiteX8" fmla="*/ 132017 w 856869"/>
                <a:gd name="connsiteY8" fmla="*/ 91154 h 91154"/>
                <a:gd name="connsiteX9" fmla="*/ 811244 w 856869"/>
                <a:gd name="connsiteY9" fmla="*/ 91154 h 91154"/>
                <a:gd name="connsiteX10" fmla="*/ 856869 w 856869"/>
                <a:gd name="connsiteY10" fmla="*/ 45529 h 91154"/>
                <a:gd name="connsiteX11" fmla="*/ 856869 w 856869"/>
                <a:gd name="connsiteY11" fmla="*/ 45530 h 91154"/>
                <a:gd name="connsiteX12" fmla="*/ 811244 w 856869"/>
                <a:gd name="connsiteY12" fmla="*/ 0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69" h="91154">
                  <a:moveTo>
                    <a:pt x="811244" y="0"/>
                  </a:moveTo>
                  <a:lnTo>
                    <a:pt x="0" y="0"/>
                  </a:lnTo>
                  <a:lnTo>
                    <a:pt x="0" y="6572"/>
                  </a:lnTo>
                  <a:lnTo>
                    <a:pt x="746951" y="6572"/>
                  </a:lnTo>
                  <a:cubicBezTo>
                    <a:pt x="766340" y="6625"/>
                    <a:pt x="782045" y="22330"/>
                    <a:pt x="782098" y="41720"/>
                  </a:cubicBezTo>
                  <a:lnTo>
                    <a:pt x="782098" y="49435"/>
                  </a:lnTo>
                  <a:cubicBezTo>
                    <a:pt x="782045" y="68824"/>
                    <a:pt x="766340" y="84530"/>
                    <a:pt x="746951" y="84582"/>
                  </a:cubicBezTo>
                  <a:lnTo>
                    <a:pt x="108776" y="84582"/>
                  </a:lnTo>
                  <a:cubicBezTo>
                    <a:pt x="115782" y="88843"/>
                    <a:pt x="123816" y="91115"/>
                    <a:pt x="132017" y="91154"/>
                  </a:cubicBezTo>
                  <a:lnTo>
                    <a:pt x="811244" y="91154"/>
                  </a:lnTo>
                  <a:cubicBezTo>
                    <a:pt x="836420" y="91102"/>
                    <a:pt x="856817" y="70706"/>
                    <a:pt x="856869" y="45529"/>
                  </a:cubicBezTo>
                  <a:lnTo>
                    <a:pt x="856869" y="45530"/>
                  </a:lnTo>
                  <a:cubicBezTo>
                    <a:pt x="856764" y="20391"/>
                    <a:pt x="836383" y="52"/>
                    <a:pt x="811244" y="0"/>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a:extLst>
              <a:ext uri="{FF2B5EF4-FFF2-40B4-BE49-F238E27FC236}">
                <a16:creationId xmlns:a16="http://schemas.microsoft.com/office/drawing/2014/main" id="{7B6A19A5-2AE8-950D-48BA-6687022CE5EE}"/>
              </a:ext>
            </a:extLst>
          </p:cNvPr>
          <p:cNvGrpSpPr/>
          <p:nvPr/>
        </p:nvGrpSpPr>
        <p:grpSpPr>
          <a:xfrm flipH="1">
            <a:off x="8124518" y="3223500"/>
            <a:ext cx="3623961" cy="962369"/>
            <a:chOff x="7219438" y="-725261"/>
            <a:chExt cx="1934717" cy="513778"/>
          </a:xfrm>
          <a:solidFill>
            <a:schemeClr val="accent4"/>
          </a:solidFill>
        </p:grpSpPr>
        <p:sp>
          <p:nvSpPr>
            <p:cNvPr id="10" name="任意多边形: 形状 9">
              <a:extLst>
                <a:ext uri="{FF2B5EF4-FFF2-40B4-BE49-F238E27FC236}">
                  <a16:creationId xmlns:a16="http://schemas.microsoft.com/office/drawing/2014/main" id="{4B330CB1-01A0-F078-6B15-427678FDADAE}"/>
                </a:ext>
              </a:extLst>
            </p:cNvPr>
            <p:cNvSpPr/>
            <p:nvPr/>
          </p:nvSpPr>
          <p:spPr>
            <a:xfrm>
              <a:off x="7737978" y="-725261"/>
              <a:ext cx="391477" cy="91154"/>
            </a:xfrm>
            <a:custGeom>
              <a:avLst/>
              <a:gdLst>
                <a:gd name="connsiteX0" fmla="*/ 110109 w 391477"/>
                <a:gd name="connsiteY0" fmla="*/ 84582 h 91154"/>
                <a:gd name="connsiteX1" fmla="*/ 74962 w 391477"/>
                <a:gd name="connsiteY1" fmla="*/ 49435 h 91154"/>
                <a:gd name="connsiteX2" fmla="*/ 74962 w 391477"/>
                <a:gd name="connsiteY2" fmla="*/ 41720 h 91154"/>
                <a:gd name="connsiteX3" fmla="*/ 110109 w 391477"/>
                <a:gd name="connsiteY3" fmla="*/ 6572 h 91154"/>
                <a:gd name="connsiteX4" fmla="*/ 391478 w 391477"/>
                <a:gd name="connsiteY4" fmla="*/ 6572 h 91154"/>
                <a:gd name="connsiteX5" fmla="*/ 391478 w 391477"/>
                <a:gd name="connsiteY5" fmla="*/ 0 h 91154"/>
                <a:gd name="connsiteX6" fmla="*/ 45625 w 391477"/>
                <a:gd name="connsiteY6" fmla="*/ 0 h 91154"/>
                <a:gd name="connsiteX7" fmla="*/ 0 w 391477"/>
                <a:gd name="connsiteY7" fmla="*/ 45530 h 91154"/>
                <a:gd name="connsiteX8" fmla="*/ 0 w 391477"/>
                <a:gd name="connsiteY8" fmla="*/ 45530 h 91154"/>
                <a:gd name="connsiteX9" fmla="*/ 45625 w 391477"/>
                <a:gd name="connsiteY9" fmla="*/ 91154 h 91154"/>
                <a:gd name="connsiteX10" fmla="*/ 217742 w 391477"/>
                <a:gd name="connsiteY10" fmla="*/ 91154 h 91154"/>
                <a:gd name="connsiteX11" fmla="*/ 240887 w 391477"/>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7" h="91154">
                  <a:moveTo>
                    <a:pt x="110109" y="84582"/>
                  </a:moveTo>
                  <a:cubicBezTo>
                    <a:pt x="90719" y="84530"/>
                    <a:pt x="75014" y="68824"/>
                    <a:pt x="74962" y="49435"/>
                  </a:cubicBezTo>
                  <a:lnTo>
                    <a:pt x="74962" y="41720"/>
                  </a:lnTo>
                  <a:cubicBezTo>
                    <a:pt x="75014" y="22330"/>
                    <a:pt x="90719" y="6625"/>
                    <a:pt x="110109" y="6572"/>
                  </a:cubicBezTo>
                  <a:lnTo>
                    <a:pt x="391478" y="6572"/>
                  </a:lnTo>
                  <a:lnTo>
                    <a:pt x="391478" y="0"/>
                  </a:lnTo>
                  <a:lnTo>
                    <a:pt x="45625" y="0"/>
                  </a:lnTo>
                  <a:cubicBezTo>
                    <a:pt x="20464" y="0"/>
                    <a:pt x="53" y="20369"/>
                    <a:pt x="0" y="45530"/>
                  </a:cubicBezTo>
                  <a:lnTo>
                    <a:pt x="0" y="45530"/>
                  </a:lnTo>
                  <a:cubicBezTo>
                    <a:pt x="52" y="70706"/>
                    <a:pt x="20449" y="91102"/>
                    <a:pt x="45625" y="91154"/>
                  </a:cubicBezTo>
                  <a:lnTo>
                    <a:pt x="217742" y="91154"/>
                  </a:lnTo>
                  <a:cubicBezTo>
                    <a:pt x="225911" y="91112"/>
                    <a:pt x="233914" y="88839"/>
                    <a:pt x="240887" y="8458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任意多边形: 形状 10">
              <a:extLst>
                <a:ext uri="{FF2B5EF4-FFF2-40B4-BE49-F238E27FC236}">
                  <a16:creationId xmlns:a16="http://schemas.microsoft.com/office/drawing/2014/main" id="{E735DB0E-F827-BA5B-8A8B-E9660229BAE0}"/>
                </a:ext>
              </a:extLst>
            </p:cNvPr>
            <p:cNvSpPr/>
            <p:nvPr/>
          </p:nvSpPr>
          <p:spPr>
            <a:xfrm>
              <a:off x="7272111" y="-640869"/>
              <a:ext cx="759428" cy="91154"/>
            </a:xfrm>
            <a:custGeom>
              <a:avLst/>
              <a:gdLst>
                <a:gd name="connsiteX0" fmla="*/ 649224 w 759428"/>
                <a:gd name="connsiteY0" fmla="*/ 6572 h 91154"/>
                <a:gd name="connsiteX1" fmla="*/ 684371 w 759428"/>
                <a:gd name="connsiteY1" fmla="*/ 41720 h 91154"/>
                <a:gd name="connsiteX2" fmla="*/ 684371 w 759428"/>
                <a:gd name="connsiteY2" fmla="*/ 49435 h 91154"/>
                <a:gd name="connsiteX3" fmla="*/ 649224 w 759428"/>
                <a:gd name="connsiteY3" fmla="*/ 84582 h 91154"/>
                <a:gd name="connsiteX4" fmla="*/ 0 w 759428"/>
                <a:gd name="connsiteY4" fmla="*/ 84582 h 91154"/>
                <a:gd name="connsiteX5" fmla="*/ 23527 w 759428"/>
                <a:gd name="connsiteY5" fmla="*/ 91154 h 91154"/>
                <a:gd name="connsiteX6" fmla="*/ 713804 w 759428"/>
                <a:gd name="connsiteY6" fmla="*/ 91154 h 91154"/>
                <a:gd name="connsiteX7" fmla="*/ 759428 w 759428"/>
                <a:gd name="connsiteY7" fmla="*/ 45625 h 91154"/>
                <a:gd name="connsiteX8" fmla="*/ 759428 w 759428"/>
                <a:gd name="connsiteY8" fmla="*/ 45625 h 91154"/>
                <a:gd name="connsiteX9" fmla="*/ 713804 w 759428"/>
                <a:gd name="connsiteY9" fmla="*/ 0 h 91154"/>
                <a:gd name="connsiteX10" fmla="*/ 534638 w 759428"/>
                <a:gd name="connsiteY10" fmla="*/ 0 h 91154"/>
                <a:gd name="connsiteX11" fmla="*/ 575120 w 759428"/>
                <a:gd name="connsiteY11" fmla="*/ 657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428" h="91154">
                  <a:moveTo>
                    <a:pt x="649224" y="6572"/>
                  </a:moveTo>
                  <a:cubicBezTo>
                    <a:pt x="668614" y="6625"/>
                    <a:pt x="684319" y="22330"/>
                    <a:pt x="684371" y="41720"/>
                  </a:cubicBezTo>
                  <a:lnTo>
                    <a:pt x="684371" y="49435"/>
                  </a:lnTo>
                  <a:cubicBezTo>
                    <a:pt x="684319" y="68824"/>
                    <a:pt x="668614" y="84530"/>
                    <a:pt x="649224" y="84582"/>
                  </a:cubicBezTo>
                  <a:lnTo>
                    <a:pt x="0" y="84582"/>
                  </a:lnTo>
                  <a:cubicBezTo>
                    <a:pt x="7083" y="88907"/>
                    <a:pt x="15228" y="91182"/>
                    <a:pt x="23527" y="91154"/>
                  </a:cubicBezTo>
                  <a:lnTo>
                    <a:pt x="713804" y="91154"/>
                  </a:lnTo>
                  <a:cubicBezTo>
                    <a:pt x="738943" y="91102"/>
                    <a:pt x="759324" y="70764"/>
                    <a:pt x="759428" y="45625"/>
                  </a:cubicBezTo>
                  <a:lnTo>
                    <a:pt x="759428" y="45625"/>
                  </a:lnTo>
                  <a:cubicBezTo>
                    <a:pt x="759324" y="20470"/>
                    <a:pt x="738958" y="104"/>
                    <a:pt x="713804" y="0"/>
                  </a:cubicBezTo>
                  <a:lnTo>
                    <a:pt x="534638" y="0"/>
                  </a:lnTo>
                  <a:cubicBezTo>
                    <a:pt x="526161" y="0"/>
                    <a:pt x="582263" y="2477"/>
                    <a:pt x="575120" y="657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任意多边形: 形状 11">
              <a:extLst>
                <a:ext uri="{FF2B5EF4-FFF2-40B4-BE49-F238E27FC236}">
                  <a16:creationId xmlns:a16="http://schemas.microsoft.com/office/drawing/2014/main" id="{C26D27ED-B734-A1DE-F246-0AE6C2C0D59E}"/>
                </a:ext>
              </a:extLst>
            </p:cNvPr>
            <p:cNvSpPr/>
            <p:nvPr/>
          </p:nvSpPr>
          <p:spPr>
            <a:xfrm>
              <a:off x="7219438" y="-556192"/>
              <a:ext cx="1364361" cy="91154"/>
            </a:xfrm>
            <a:custGeom>
              <a:avLst/>
              <a:gdLst>
                <a:gd name="connsiteX0" fmla="*/ 110204 w 1364361"/>
                <a:gd name="connsiteY0" fmla="*/ 84582 h 91154"/>
                <a:gd name="connsiteX1" fmla="*/ 75057 w 1364361"/>
                <a:gd name="connsiteY1" fmla="*/ 49435 h 91154"/>
                <a:gd name="connsiteX2" fmla="*/ 75057 w 1364361"/>
                <a:gd name="connsiteY2" fmla="*/ 41719 h 91154"/>
                <a:gd name="connsiteX3" fmla="*/ 110204 w 1364361"/>
                <a:gd name="connsiteY3" fmla="*/ 6572 h 91154"/>
                <a:gd name="connsiteX4" fmla="*/ 748379 w 1364361"/>
                <a:gd name="connsiteY4" fmla="*/ 6572 h 91154"/>
                <a:gd name="connsiteX5" fmla="*/ 725234 w 1364361"/>
                <a:gd name="connsiteY5" fmla="*/ 0 h 91154"/>
                <a:gd name="connsiteX6" fmla="*/ 45530 w 1364361"/>
                <a:gd name="connsiteY6" fmla="*/ 0 h 91154"/>
                <a:gd name="connsiteX7" fmla="*/ 0 w 1364361"/>
                <a:gd name="connsiteY7" fmla="*/ 45530 h 91154"/>
                <a:gd name="connsiteX8" fmla="*/ 0 w 1364361"/>
                <a:gd name="connsiteY8" fmla="*/ 45530 h 91154"/>
                <a:gd name="connsiteX9" fmla="*/ 45530 w 1364361"/>
                <a:gd name="connsiteY9" fmla="*/ 91154 h 91154"/>
                <a:gd name="connsiteX10" fmla="*/ 1364361 w 1364361"/>
                <a:gd name="connsiteY10" fmla="*/ 91154 h 91154"/>
                <a:gd name="connsiteX11" fmla="*/ 1364361 w 1364361"/>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361" h="91154">
                  <a:moveTo>
                    <a:pt x="110204" y="84582"/>
                  </a:moveTo>
                  <a:cubicBezTo>
                    <a:pt x="90815" y="84530"/>
                    <a:pt x="75109" y="68824"/>
                    <a:pt x="75057" y="49435"/>
                  </a:cubicBezTo>
                  <a:lnTo>
                    <a:pt x="75057" y="41719"/>
                  </a:lnTo>
                  <a:cubicBezTo>
                    <a:pt x="75109" y="22330"/>
                    <a:pt x="90815" y="6625"/>
                    <a:pt x="110204" y="6572"/>
                  </a:cubicBezTo>
                  <a:lnTo>
                    <a:pt x="748379" y="6572"/>
                  </a:lnTo>
                  <a:cubicBezTo>
                    <a:pt x="741412" y="2301"/>
                    <a:pt x="733405" y="28"/>
                    <a:pt x="725234" y="0"/>
                  </a:cubicBezTo>
                  <a:lnTo>
                    <a:pt x="45530" y="0"/>
                  </a:lnTo>
                  <a:cubicBezTo>
                    <a:pt x="20406" y="52"/>
                    <a:pt x="52" y="20406"/>
                    <a:pt x="0" y="45530"/>
                  </a:cubicBezTo>
                  <a:lnTo>
                    <a:pt x="0" y="45530"/>
                  </a:lnTo>
                  <a:cubicBezTo>
                    <a:pt x="52" y="70669"/>
                    <a:pt x="20391" y="91050"/>
                    <a:pt x="45530" y="91154"/>
                  </a:cubicBezTo>
                  <a:lnTo>
                    <a:pt x="1364361" y="91154"/>
                  </a:lnTo>
                  <a:lnTo>
                    <a:pt x="1364361" y="84582"/>
                  </a:ln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任意多边形: 形状 12">
              <a:extLst>
                <a:ext uri="{FF2B5EF4-FFF2-40B4-BE49-F238E27FC236}">
                  <a16:creationId xmlns:a16="http://schemas.microsoft.com/office/drawing/2014/main" id="{1B25A70A-291E-C959-B04A-B8B18E3098A1}"/>
                </a:ext>
              </a:extLst>
            </p:cNvPr>
            <p:cNvSpPr/>
            <p:nvPr/>
          </p:nvSpPr>
          <p:spPr>
            <a:xfrm>
              <a:off x="8243851" y="-471705"/>
              <a:ext cx="391382" cy="91154"/>
            </a:xfrm>
            <a:custGeom>
              <a:avLst/>
              <a:gdLst>
                <a:gd name="connsiteX0" fmla="*/ 281178 w 391382"/>
                <a:gd name="connsiteY0" fmla="*/ 84677 h 91154"/>
                <a:gd name="connsiteX1" fmla="*/ 316325 w 391382"/>
                <a:gd name="connsiteY1" fmla="*/ 49435 h 91154"/>
                <a:gd name="connsiteX2" fmla="*/ 316325 w 391382"/>
                <a:gd name="connsiteY2" fmla="*/ 41719 h 91154"/>
                <a:gd name="connsiteX3" fmla="*/ 281178 w 391382"/>
                <a:gd name="connsiteY3" fmla="*/ 6572 h 91154"/>
                <a:gd name="connsiteX4" fmla="*/ 0 w 391382"/>
                <a:gd name="connsiteY4" fmla="*/ 6572 h 91154"/>
                <a:gd name="connsiteX5" fmla="*/ 0 w 391382"/>
                <a:gd name="connsiteY5" fmla="*/ 0 h 91154"/>
                <a:gd name="connsiteX6" fmla="*/ 345853 w 391382"/>
                <a:gd name="connsiteY6" fmla="*/ 0 h 91154"/>
                <a:gd name="connsiteX7" fmla="*/ 391382 w 391382"/>
                <a:gd name="connsiteY7" fmla="*/ 45530 h 91154"/>
                <a:gd name="connsiteX8" fmla="*/ 391382 w 391382"/>
                <a:gd name="connsiteY8" fmla="*/ 45529 h 91154"/>
                <a:gd name="connsiteX9" fmla="*/ 345853 w 391382"/>
                <a:gd name="connsiteY9" fmla="*/ 91154 h 91154"/>
                <a:gd name="connsiteX10" fmla="*/ 173736 w 391382"/>
                <a:gd name="connsiteY10" fmla="*/ 91154 h 91154"/>
                <a:gd name="connsiteX11" fmla="*/ 150590 w 391382"/>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82" h="91154">
                  <a:moveTo>
                    <a:pt x="281178" y="84677"/>
                  </a:moveTo>
                  <a:cubicBezTo>
                    <a:pt x="300583" y="84573"/>
                    <a:pt x="316273" y="68840"/>
                    <a:pt x="316325" y="49435"/>
                  </a:cubicBezTo>
                  <a:lnTo>
                    <a:pt x="316325" y="41719"/>
                  </a:lnTo>
                  <a:cubicBezTo>
                    <a:pt x="316273" y="22330"/>
                    <a:pt x="300568" y="6625"/>
                    <a:pt x="281178" y="6572"/>
                  </a:cubicBezTo>
                  <a:lnTo>
                    <a:pt x="0" y="6572"/>
                  </a:lnTo>
                  <a:lnTo>
                    <a:pt x="0" y="0"/>
                  </a:lnTo>
                  <a:lnTo>
                    <a:pt x="345853" y="0"/>
                  </a:lnTo>
                  <a:cubicBezTo>
                    <a:pt x="370976" y="52"/>
                    <a:pt x="391330" y="20406"/>
                    <a:pt x="391382" y="45530"/>
                  </a:cubicBezTo>
                  <a:lnTo>
                    <a:pt x="391382" y="45529"/>
                  </a:lnTo>
                  <a:cubicBezTo>
                    <a:pt x="391330" y="70669"/>
                    <a:pt x="370992" y="91050"/>
                    <a:pt x="345853" y="91154"/>
                  </a:cubicBezTo>
                  <a:lnTo>
                    <a:pt x="173736" y="91154"/>
                  </a:lnTo>
                  <a:cubicBezTo>
                    <a:pt x="165571" y="91079"/>
                    <a:pt x="157577" y="88809"/>
                    <a:pt x="150590" y="8458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9985B209-9124-82EE-A99C-B62B1DB6BA94}"/>
                </a:ext>
              </a:extLst>
            </p:cNvPr>
            <p:cNvSpPr/>
            <p:nvPr/>
          </p:nvSpPr>
          <p:spPr>
            <a:xfrm>
              <a:off x="8341768" y="-387218"/>
              <a:ext cx="759333" cy="91154"/>
            </a:xfrm>
            <a:custGeom>
              <a:avLst/>
              <a:gdLst>
                <a:gd name="connsiteX0" fmla="*/ 110204 w 759333"/>
                <a:gd name="connsiteY0" fmla="*/ 6572 h 91154"/>
                <a:gd name="connsiteX1" fmla="*/ 75057 w 759333"/>
                <a:gd name="connsiteY1" fmla="*/ 41719 h 91154"/>
                <a:gd name="connsiteX2" fmla="*/ 75057 w 759333"/>
                <a:gd name="connsiteY2" fmla="*/ 49435 h 91154"/>
                <a:gd name="connsiteX3" fmla="*/ 110204 w 759333"/>
                <a:gd name="connsiteY3" fmla="*/ 84582 h 91154"/>
                <a:gd name="connsiteX4" fmla="*/ 759333 w 759333"/>
                <a:gd name="connsiteY4" fmla="*/ 84582 h 91154"/>
                <a:gd name="connsiteX5" fmla="*/ 736187 w 759333"/>
                <a:gd name="connsiteY5" fmla="*/ 91154 h 91154"/>
                <a:gd name="connsiteX6" fmla="*/ 45529 w 759333"/>
                <a:gd name="connsiteY6" fmla="*/ 91154 h 91154"/>
                <a:gd name="connsiteX7" fmla="*/ 0 w 759333"/>
                <a:gd name="connsiteY7" fmla="*/ 45529 h 91154"/>
                <a:gd name="connsiteX8" fmla="*/ 0 w 759333"/>
                <a:gd name="connsiteY8" fmla="*/ 45529 h 91154"/>
                <a:gd name="connsiteX9" fmla="*/ 45529 w 759333"/>
                <a:gd name="connsiteY9" fmla="*/ 0 h 91154"/>
                <a:gd name="connsiteX10" fmla="*/ 224790 w 759333"/>
                <a:gd name="connsiteY10" fmla="*/ 0 h 91154"/>
                <a:gd name="connsiteX11" fmla="*/ 184309 w 759333"/>
                <a:gd name="connsiteY11" fmla="*/ 657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333" h="91154">
                  <a:moveTo>
                    <a:pt x="110204" y="6572"/>
                  </a:moveTo>
                  <a:cubicBezTo>
                    <a:pt x="90815" y="6625"/>
                    <a:pt x="75109" y="22330"/>
                    <a:pt x="75057" y="41719"/>
                  </a:cubicBezTo>
                  <a:lnTo>
                    <a:pt x="75057" y="49435"/>
                  </a:lnTo>
                  <a:cubicBezTo>
                    <a:pt x="75109" y="68824"/>
                    <a:pt x="90815" y="84530"/>
                    <a:pt x="110204" y="84582"/>
                  </a:cubicBezTo>
                  <a:lnTo>
                    <a:pt x="759333" y="84582"/>
                  </a:lnTo>
                  <a:cubicBezTo>
                    <a:pt x="752366" y="88853"/>
                    <a:pt x="744359" y="91126"/>
                    <a:pt x="736187" y="91154"/>
                  </a:cubicBezTo>
                  <a:lnTo>
                    <a:pt x="45529" y="91154"/>
                  </a:lnTo>
                  <a:cubicBezTo>
                    <a:pt x="20391" y="91050"/>
                    <a:pt x="52" y="70669"/>
                    <a:pt x="0" y="45529"/>
                  </a:cubicBezTo>
                  <a:lnTo>
                    <a:pt x="0" y="45529"/>
                  </a:lnTo>
                  <a:cubicBezTo>
                    <a:pt x="52" y="20406"/>
                    <a:pt x="20406" y="52"/>
                    <a:pt x="45529" y="0"/>
                  </a:cubicBezTo>
                  <a:lnTo>
                    <a:pt x="224790" y="0"/>
                  </a:lnTo>
                  <a:cubicBezTo>
                    <a:pt x="233267" y="0"/>
                    <a:pt x="177165" y="2476"/>
                    <a:pt x="184309" y="657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任意多边形: 形状 14">
              <a:extLst>
                <a:ext uri="{FF2B5EF4-FFF2-40B4-BE49-F238E27FC236}">
                  <a16:creationId xmlns:a16="http://schemas.microsoft.com/office/drawing/2014/main" id="{3C4328E0-6154-0E71-4EBE-3FD8AD4C4618}"/>
                </a:ext>
              </a:extLst>
            </p:cNvPr>
            <p:cNvSpPr/>
            <p:nvPr/>
          </p:nvSpPr>
          <p:spPr>
            <a:xfrm>
              <a:off x="7789414" y="-302636"/>
              <a:ext cx="1364741" cy="91154"/>
            </a:xfrm>
            <a:custGeom>
              <a:avLst/>
              <a:gdLst>
                <a:gd name="connsiteX0" fmla="*/ 1254157 w 1364741"/>
                <a:gd name="connsiteY0" fmla="*/ 84582 h 91154"/>
                <a:gd name="connsiteX1" fmla="*/ 1289399 w 1364741"/>
                <a:gd name="connsiteY1" fmla="*/ 49435 h 91154"/>
                <a:gd name="connsiteX2" fmla="*/ 1289399 w 1364741"/>
                <a:gd name="connsiteY2" fmla="*/ 41720 h 91154"/>
                <a:gd name="connsiteX3" fmla="*/ 1254157 w 1364741"/>
                <a:gd name="connsiteY3" fmla="*/ 6572 h 91154"/>
                <a:gd name="connsiteX4" fmla="*/ 615982 w 1364741"/>
                <a:gd name="connsiteY4" fmla="*/ 6572 h 91154"/>
                <a:gd name="connsiteX5" fmla="*/ 639128 w 1364741"/>
                <a:gd name="connsiteY5" fmla="*/ 0 h 91154"/>
                <a:gd name="connsiteX6" fmla="*/ 1319213 w 1364741"/>
                <a:gd name="connsiteY6" fmla="*/ 0 h 91154"/>
                <a:gd name="connsiteX7" fmla="*/ 1364742 w 1364741"/>
                <a:gd name="connsiteY7" fmla="*/ 45625 h 91154"/>
                <a:gd name="connsiteX8" fmla="*/ 1364742 w 1364741"/>
                <a:gd name="connsiteY8" fmla="*/ 45625 h 91154"/>
                <a:gd name="connsiteX9" fmla="*/ 1319213 w 1364741"/>
                <a:gd name="connsiteY9" fmla="*/ 91154 h 91154"/>
                <a:gd name="connsiteX10" fmla="*/ 0 w 1364741"/>
                <a:gd name="connsiteY10" fmla="*/ 91154 h 91154"/>
                <a:gd name="connsiteX11" fmla="*/ 0 w 1364741"/>
                <a:gd name="connsiteY11" fmla="*/ 8458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4741" h="91154">
                  <a:moveTo>
                    <a:pt x="1254157" y="84582"/>
                  </a:moveTo>
                  <a:cubicBezTo>
                    <a:pt x="1273562" y="84530"/>
                    <a:pt x="1289295" y="68840"/>
                    <a:pt x="1289399" y="49435"/>
                  </a:cubicBezTo>
                  <a:lnTo>
                    <a:pt x="1289399" y="41720"/>
                  </a:lnTo>
                  <a:cubicBezTo>
                    <a:pt x="1289295" y="22315"/>
                    <a:pt x="1273562" y="6624"/>
                    <a:pt x="1254157" y="6572"/>
                  </a:cubicBezTo>
                  <a:lnTo>
                    <a:pt x="615982" y="6572"/>
                  </a:lnTo>
                  <a:cubicBezTo>
                    <a:pt x="622974" y="2359"/>
                    <a:pt x="630965" y="90"/>
                    <a:pt x="639128" y="0"/>
                  </a:cubicBezTo>
                  <a:lnTo>
                    <a:pt x="1319213" y="0"/>
                  </a:lnTo>
                  <a:cubicBezTo>
                    <a:pt x="1344351" y="105"/>
                    <a:pt x="1364690" y="20486"/>
                    <a:pt x="1364742" y="45625"/>
                  </a:cubicBezTo>
                  <a:lnTo>
                    <a:pt x="1364742" y="45625"/>
                  </a:lnTo>
                  <a:cubicBezTo>
                    <a:pt x="1364690" y="70748"/>
                    <a:pt x="1344336" y="91102"/>
                    <a:pt x="1319213" y="91154"/>
                  </a:cubicBezTo>
                  <a:lnTo>
                    <a:pt x="0" y="91154"/>
                  </a:lnTo>
                  <a:lnTo>
                    <a:pt x="0" y="84582"/>
                  </a:ln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a:extLst>
              <a:ext uri="{FF2B5EF4-FFF2-40B4-BE49-F238E27FC236}">
                <a16:creationId xmlns:a16="http://schemas.microsoft.com/office/drawing/2014/main" id="{2FAC15B2-9256-58B9-5855-53EE0201F090}"/>
              </a:ext>
            </a:extLst>
          </p:cNvPr>
          <p:cNvGrpSpPr/>
          <p:nvPr/>
        </p:nvGrpSpPr>
        <p:grpSpPr>
          <a:xfrm>
            <a:off x="1241673" y="2339956"/>
            <a:ext cx="1943100" cy="530137"/>
            <a:chOff x="9104941" y="-1424042"/>
            <a:chExt cx="910018" cy="260222"/>
          </a:xfrm>
          <a:solidFill>
            <a:schemeClr val="accent4"/>
          </a:solidFill>
        </p:grpSpPr>
        <p:sp>
          <p:nvSpPr>
            <p:cNvPr id="18" name="任意多边形: 形状 17">
              <a:extLst>
                <a:ext uri="{FF2B5EF4-FFF2-40B4-BE49-F238E27FC236}">
                  <a16:creationId xmlns:a16="http://schemas.microsoft.com/office/drawing/2014/main" id="{9DE9AE32-27D9-174F-AFFB-CA72DFDB9561}"/>
                </a:ext>
              </a:extLst>
            </p:cNvPr>
            <p:cNvSpPr/>
            <p:nvPr/>
          </p:nvSpPr>
          <p:spPr>
            <a:xfrm>
              <a:off x="9104941" y="-1254973"/>
              <a:ext cx="391477" cy="91154"/>
            </a:xfrm>
            <a:custGeom>
              <a:avLst/>
              <a:gdLst>
                <a:gd name="connsiteX0" fmla="*/ 281273 w 391477"/>
                <a:gd name="connsiteY0" fmla="*/ 6572 h 91154"/>
                <a:gd name="connsiteX1" fmla="*/ 316421 w 391477"/>
                <a:gd name="connsiteY1" fmla="*/ 41720 h 91154"/>
                <a:gd name="connsiteX2" fmla="*/ 316421 w 391477"/>
                <a:gd name="connsiteY2" fmla="*/ 49435 h 91154"/>
                <a:gd name="connsiteX3" fmla="*/ 281273 w 391477"/>
                <a:gd name="connsiteY3" fmla="*/ 84582 h 91154"/>
                <a:gd name="connsiteX4" fmla="*/ 0 w 391477"/>
                <a:gd name="connsiteY4" fmla="*/ 84582 h 91154"/>
                <a:gd name="connsiteX5" fmla="*/ 0 w 391477"/>
                <a:gd name="connsiteY5" fmla="*/ 91154 h 91154"/>
                <a:gd name="connsiteX6" fmla="*/ 345853 w 391477"/>
                <a:gd name="connsiteY6" fmla="*/ 91154 h 91154"/>
                <a:gd name="connsiteX7" fmla="*/ 391478 w 391477"/>
                <a:gd name="connsiteY7" fmla="*/ 45529 h 91154"/>
                <a:gd name="connsiteX8" fmla="*/ 391478 w 391477"/>
                <a:gd name="connsiteY8" fmla="*/ 45530 h 91154"/>
                <a:gd name="connsiteX9" fmla="*/ 345853 w 391477"/>
                <a:gd name="connsiteY9" fmla="*/ 0 h 91154"/>
                <a:gd name="connsiteX10" fmla="*/ 173736 w 391477"/>
                <a:gd name="connsiteY10" fmla="*/ 0 h 91154"/>
                <a:gd name="connsiteX11" fmla="*/ 150590 w 391477"/>
                <a:gd name="connsiteY11" fmla="*/ 6572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7" h="91154">
                  <a:moveTo>
                    <a:pt x="281273" y="6572"/>
                  </a:moveTo>
                  <a:cubicBezTo>
                    <a:pt x="300663" y="6625"/>
                    <a:pt x="316368" y="22330"/>
                    <a:pt x="316421" y="41720"/>
                  </a:cubicBezTo>
                  <a:lnTo>
                    <a:pt x="316421" y="49435"/>
                  </a:lnTo>
                  <a:cubicBezTo>
                    <a:pt x="316368" y="68824"/>
                    <a:pt x="300663" y="84530"/>
                    <a:pt x="281273" y="84582"/>
                  </a:cubicBezTo>
                  <a:lnTo>
                    <a:pt x="0" y="84582"/>
                  </a:lnTo>
                  <a:lnTo>
                    <a:pt x="0" y="91154"/>
                  </a:lnTo>
                  <a:lnTo>
                    <a:pt x="345853" y="91154"/>
                  </a:lnTo>
                  <a:cubicBezTo>
                    <a:pt x="371007" y="91050"/>
                    <a:pt x="391373" y="70684"/>
                    <a:pt x="391478" y="45529"/>
                  </a:cubicBezTo>
                  <a:lnTo>
                    <a:pt x="391478" y="45530"/>
                  </a:lnTo>
                  <a:cubicBezTo>
                    <a:pt x="391373" y="20391"/>
                    <a:pt x="370992" y="52"/>
                    <a:pt x="345853" y="0"/>
                  </a:cubicBezTo>
                  <a:lnTo>
                    <a:pt x="173736" y="0"/>
                  </a:lnTo>
                  <a:cubicBezTo>
                    <a:pt x="165564" y="28"/>
                    <a:pt x="157557" y="2301"/>
                    <a:pt x="150590" y="6572"/>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任意多边形: 形状 18">
              <a:extLst>
                <a:ext uri="{FF2B5EF4-FFF2-40B4-BE49-F238E27FC236}">
                  <a16:creationId xmlns:a16="http://schemas.microsoft.com/office/drawing/2014/main" id="{277AAC81-08B7-A792-2EB9-B995F35C7500}"/>
                </a:ext>
              </a:extLst>
            </p:cNvPr>
            <p:cNvSpPr/>
            <p:nvPr/>
          </p:nvSpPr>
          <p:spPr>
            <a:xfrm>
              <a:off x="9202857" y="-1339364"/>
              <a:ext cx="759333" cy="91059"/>
            </a:xfrm>
            <a:custGeom>
              <a:avLst/>
              <a:gdLst>
                <a:gd name="connsiteX0" fmla="*/ 110204 w 759333"/>
                <a:gd name="connsiteY0" fmla="*/ 84487 h 91059"/>
                <a:gd name="connsiteX1" fmla="*/ 75057 w 759333"/>
                <a:gd name="connsiteY1" fmla="*/ 49340 h 91059"/>
                <a:gd name="connsiteX2" fmla="*/ 75057 w 759333"/>
                <a:gd name="connsiteY2" fmla="*/ 41720 h 91059"/>
                <a:gd name="connsiteX3" fmla="*/ 110204 w 759333"/>
                <a:gd name="connsiteY3" fmla="*/ 6572 h 91059"/>
                <a:gd name="connsiteX4" fmla="*/ 759333 w 759333"/>
                <a:gd name="connsiteY4" fmla="*/ 6572 h 91059"/>
                <a:gd name="connsiteX5" fmla="*/ 736092 w 759333"/>
                <a:gd name="connsiteY5" fmla="*/ 0 h 91059"/>
                <a:gd name="connsiteX6" fmla="*/ 45625 w 759333"/>
                <a:gd name="connsiteY6" fmla="*/ 0 h 91059"/>
                <a:gd name="connsiteX7" fmla="*/ 0 w 759333"/>
                <a:gd name="connsiteY7" fmla="*/ 45529 h 91059"/>
                <a:gd name="connsiteX8" fmla="*/ 0 w 759333"/>
                <a:gd name="connsiteY8" fmla="*/ 45529 h 91059"/>
                <a:gd name="connsiteX9" fmla="*/ 45625 w 759333"/>
                <a:gd name="connsiteY9" fmla="*/ 91059 h 91059"/>
                <a:gd name="connsiteX10" fmla="*/ 224790 w 759333"/>
                <a:gd name="connsiteY10" fmla="*/ 91059 h 91059"/>
                <a:gd name="connsiteX11" fmla="*/ 184309 w 759333"/>
                <a:gd name="connsiteY11" fmla="*/ 84487 h 9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333" h="91059">
                  <a:moveTo>
                    <a:pt x="110204" y="84487"/>
                  </a:moveTo>
                  <a:cubicBezTo>
                    <a:pt x="90815" y="84434"/>
                    <a:pt x="75109" y="68729"/>
                    <a:pt x="75057" y="49340"/>
                  </a:cubicBezTo>
                  <a:lnTo>
                    <a:pt x="75057" y="41720"/>
                  </a:lnTo>
                  <a:cubicBezTo>
                    <a:pt x="75109" y="22330"/>
                    <a:pt x="90815" y="6625"/>
                    <a:pt x="110204" y="6572"/>
                  </a:cubicBezTo>
                  <a:lnTo>
                    <a:pt x="759333" y="6572"/>
                  </a:lnTo>
                  <a:cubicBezTo>
                    <a:pt x="752331" y="2303"/>
                    <a:pt x="744293" y="30"/>
                    <a:pt x="736092" y="0"/>
                  </a:cubicBezTo>
                  <a:lnTo>
                    <a:pt x="45625" y="0"/>
                  </a:lnTo>
                  <a:cubicBezTo>
                    <a:pt x="20464" y="0"/>
                    <a:pt x="53" y="20369"/>
                    <a:pt x="0" y="45529"/>
                  </a:cubicBezTo>
                  <a:lnTo>
                    <a:pt x="0" y="45529"/>
                  </a:lnTo>
                  <a:cubicBezTo>
                    <a:pt x="53" y="70690"/>
                    <a:pt x="20464" y="91059"/>
                    <a:pt x="45625" y="91059"/>
                  </a:cubicBezTo>
                  <a:lnTo>
                    <a:pt x="224790" y="91059"/>
                  </a:lnTo>
                  <a:cubicBezTo>
                    <a:pt x="233267" y="91059"/>
                    <a:pt x="177165" y="88583"/>
                    <a:pt x="184309" y="84487"/>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任意多边形: 形状 19">
              <a:extLst>
                <a:ext uri="{FF2B5EF4-FFF2-40B4-BE49-F238E27FC236}">
                  <a16:creationId xmlns:a16="http://schemas.microsoft.com/office/drawing/2014/main" id="{0F3882A7-ED7C-C793-601F-765A6D82D423}"/>
                </a:ext>
              </a:extLst>
            </p:cNvPr>
            <p:cNvSpPr/>
            <p:nvPr/>
          </p:nvSpPr>
          <p:spPr>
            <a:xfrm>
              <a:off x="9158090" y="-1424042"/>
              <a:ext cx="856869" cy="91154"/>
            </a:xfrm>
            <a:custGeom>
              <a:avLst/>
              <a:gdLst>
                <a:gd name="connsiteX0" fmla="*/ 811244 w 856869"/>
                <a:gd name="connsiteY0" fmla="*/ 0 h 91154"/>
                <a:gd name="connsiteX1" fmla="*/ 0 w 856869"/>
                <a:gd name="connsiteY1" fmla="*/ 0 h 91154"/>
                <a:gd name="connsiteX2" fmla="*/ 0 w 856869"/>
                <a:gd name="connsiteY2" fmla="*/ 6572 h 91154"/>
                <a:gd name="connsiteX3" fmla="*/ 746951 w 856869"/>
                <a:gd name="connsiteY3" fmla="*/ 6572 h 91154"/>
                <a:gd name="connsiteX4" fmla="*/ 782098 w 856869"/>
                <a:gd name="connsiteY4" fmla="*/ 41720 h 91154"/>
                <a:gd name="connsiteX5" fmla="*/ 782098 w 856869"/>
                <a:gd name="connsiteY5" fmla="*/ 49435 h 91154"/>
                <a:gd name="connsiteX6" fmla="*/ 746951 w 856869"/>
                <a:gd name="connsiteY6" fmla="*/ 84582 h 91154"/>
                <a:gd name="connsiteX7" fmla="*/ 108776 w 856869"/>
                <a:gd name="connsiteY7" fmla="*/ 84582 h 91154"/>
                <a:gd name="connsiteX8" fmla="*/ 132017 w 856869"/>
                <a:gd name="connsiteY8" fmla="*/ 91154 h 91154"/>
                <a:gd name="connsiteX9" fmla="*/ 811244 w 856869"/>
                <a:gd name="connsiteY9" fmla="*/ 91154 h 91154"/>
                <a:gd name="connsiteX10" fmla="*/ 856869 w 856869"/>
                <a:gd name="connsiteY10" fmla="*/ 45529 h 91154"/>
                <a:gd name="connsiteX11" fmla="*/ 856869 w 856869"/>
                <a:gd name="connsiteY11" fmla="*/ 45530 h 91154"/>
                <a:gd name="connsiteX12" fmla="*/ 811244 w 856869"/>
                <a:gd name="connsiteY12" fmla="*/ 0 h 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869" h="91154">
                  <a:moveTo>
                    <a:pt x="811244" y="0"/>
                  </a:moveTo>
                  <a:lnTo>
                    <a:pt x="0" y="0"/>
                  </a:lnTo>
                  <a:lnTo>
                    <a:pt x="0" y="6572"/>
                  </a:lnTo>
                  <a:lnTo>
                    <a:pt x="746951" y="6572"/>
                  </a:lnTo>
                  <a:cubicBezTo>
                    <a:pt x="766340" y="6625"/>
                    <a:pt x="782045" y="22330"/>
                    <a:pt x="782098" y="41720"/>
                  </a:cubicBezTo>
                  <a:lnTo>
                    <a:pt x="782098" y="49435"/>
                  </a:lnTo>
                  <a:cubicBezTo>
                    <a:pt x="782045" y="68824"/>
                    <a:pt x="766340" y="84530"/>
                    <a:pt x="746951" y="84582"/>
                  </a:cubicBezTo>
                  <a:lnTo>
                    <a:pt x="108776" y="84582"/>
                  </a:lnTo>
                  <a:cubicBezTo>
                    <a:pt x="115782" y="88843"/>
                    <a:pt x="123816" y="91115"/>
                    <a:pt x="132017" y="91154"/>
                  </a:cubicBezTo>
                  <a:lnTo>
                    <a:pt x="811244" y="91154"/>
                  </a:lnTo>
                  <a:cubicBezTo>
                    <a:pt x="836420" y="91102"/>
                    <a:pt x="856817" y="70706"/>
                    <a:pt x="856869" y="45529"/>
                  </a:cubicBezTo>
                  <a:lnTo>
                    <a:pt x="856869" y="45530"/>
                  </a:lnTo>
                  <a:cubicBezTo>
                    <a:pt x="856764" y="20391"/>
                    <a:pt x="836383" y="52"/>
                    <a:pt x="811244" y="0"/>
                  </a:cubicBezTo>
                  <a:close/>
                </a:path>
              </a:pathLst>
            </a:custGeom>
            <a:grpFill/>
            <a:ln w="9525" cap="flat">
              <a:no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5">
            <a:extLst>
              <a:ext uri="{FF2B5EF4-FFF2-40B4-BE49-F238E27FC236}">
                <a16:creationId xmlns:a16="http://schemas.microsoft.com/office/drawing/2014/main" id="{EB459889-7591-7F3D-5EF5-5B54ECF3ED19}"/>
              </a:ext>
            </a:extLst>
          </p:cNvPr>
          <p:cNvGrpSpPr/>
          <p:nvPr/>
        </p:nvGrpSpPr>
        <p:grpSpPr>
          <a:xfrm>
            <a:off x="7739874" y="3009987"/>
            <a:ext cx="549728" cy="726622"/>
            <a:chOff x="5916386" y="2642508"/>
            <a:chExt cx="549728" cy="726622"/>
          </a:xfrm>
        </p:grpSpPr>
        <p:sp>
          <p:nvSpPr>
            <p:cNvPr id="21" name="任意多边形: 形状 20">
              <a:extLst>
                <a:ext uri="{FF2B5EF4-FFF2-40B4-BE49-F238E27FC236}">
                  <a16:creationId xmlns:a16="http://schemas.microsoft.com/office/drawing/2014/main" id="{121B65AA-CFFE-9CD1-7062-76309C188D72}"/>
                </a:ext>
              </a:extLst>
            </p:cNvPr>
            <p:cNvSpPr/>
            <p:nvPr/>
          </p:nvSpPr>
          <p:spPr>
            <a:xfrm>
              <a:off x="5954486" y="2668361"/>
              <a:ext cx="459922" cy="658585"/>
            </a:xfrm>
            <a:custGeom>
              <a:avLst/>
              <a:gdLst>
                <a:gd name="connsiteX0" fmla="*/ 0 w 503464"/>
                <a:gd name="connsiteY0" fmla="*/ 685800 h 689882"/>
                <a:gd name="connsiteX1" fmla="*/ 333375 w 503464"/>
                <a:gd name="connsiteY1" fmla="*/ 685800 h 689882"/>
                <a:gd name="connsiteX2" fmla="*/ 333375 w 503464"/>
                <a:gd name="connsiteY2" fmla="*/ 560615 h 689882"/>
                <a:gd name="connsiteX3" fmla="*/ 498021 w 503464"/>
                <a:gd name="connsiteY3" fmla="*/ 560615 h 689882"/>
                <a:gd name="connsiteX4" fmla="*/ 498021 w 503464"/>
                <a:gd name="connsiteY4" fmla="*/ 689882 h 689882"/>
                <a:gd name="connsiteX5" fmla="*/ 376918 w 503464"/>
                <a:gd name="connsiteY5" fmla="*/ 689882 h 689882"/>
                <a:gd name="connsiteX6" fmla="*/ 376918 w 503464"/>
                <a:gd name="connsiteY6" fmla="*/ 510268 h 689882"/>
                <a:gd name="connsiteX7" fmla="*/ 503464 w 503464"/>
                <a:gd name="connsiteY7" fmla="*/ 510268 h 689882"/>
                <a:gd name="connsiteX8" fmla="*/ 503464 w 503464"/>
                <a:gd name="connsiteY8" fmla="*/ 0 h 689882"/>
                <a:gd name="connsiteX0" fmla="*/ 0 w 504825"/>
                <a:gd name="connsiteY0" fmla="*/ 654503 h 658585"/>
                <a:gd name="connsiteX1" fmla="*/ 333375 w 504825"/>
                <a:gd name="connsiteY1" fmla="*/ 654503 h 658585"/>
                <a:gd name="connsiteX2" fmla="*/ 333375 w 504825"/>
                <a:gd name="connsiteY2" fmla="*/ 529318 h 658585"/>
                <a:gd name="connsiteX3" fmla="*/ 498021 w 504825"/>
                <a:gd name="connsiteY3" fmla="*/ 529318 h 658585"/>
                <a:gd name="connsiteX4" fmla="*/ 498021 w 504825"/>
                <a:gd name="connsiteY4" fmla="*/ 658585 h 658585"/>
                <a:gd name="connsiteX5" fmla="*/ 376918 w 504825"/>
                <a:gd name="connsiteY5" fmla="*/ 658585 h 658585"/>
                <a:gd name="connsiteX6" fmla="*/ 376918 w 504825"/>
                <a:gd name="connsiteY6" fmla="*/ 478971 h 658585"/>
                <a:gd name="connsiteX7" fmla="*/ 503464 w 504825"/>
                <a:gd name="connsiteY7" fmla="*/ 478971 h 658585"/>
                <a:gd name="connsiteX8" fmla="*/ 504825 w 504825"/>
                <a:gd name="connsiteY8" fmla="*/ 0 h 658585"/>
                <a:gd name="connsiteX0" fmla="*/ 0 w 459922"/>
                <a:gd name="connsiteY0" fmla="*/ 658585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 name="connsiteX0" fmla="*/ 0 w 459922"/>
                <a:gd name="connsiteY0" fmla="*/ 655863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22" h="658585">
                  <a:moveTo>
                    <a:pt x="0" y="655863"/>
                  </a:moveTo>
                  <a:lnTo>
                    <a:pt x="288472" y="654503"/>
                  </a:lnTo>
                  <a:lnTo>
                    <a:pt x="288472" y="529318"/>
                  </a:lnTo>
                  <a:lnTo>
                    <a:pt x="453118" y="529318"/>
                  </a:lnTo>
                  <a:lnTo>
                    <a:pt x="453118" y="658585"/>
                  </a:lnTo>
                  <a:lnTo>
                    <a:pt x="332015" y="658585"/>
                  </a:lnTo>
                  <a:lnTo>
                    <a:pt x="332015" y="478971"/>
                  </a:lnTo>
                  <a:lnTo>
                    <a:pt x="458561" y="478971"/>
                  </a:lnTo>
                  <a:cubicBezTo>
                    <a:pt x="458561" y="308882"/>
                    <a:pt x="459922" y="170089"/>
                    <a:pt x="45992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任意多边形: 形状 21">
              <a:extLst>
                <a:ext uri="{FF2B5EF4-FFF2-40B4-BE49-F238E27FC236}">
                  <a16:creationId xmlns:a16="http://schemas.microsoft.com/office/drawing/2014/main" id="{19C48ACE-9477-77F4-AFC2-D99E56480E52}"/>
                </a:ext>
              </a:extLst>
            </p:cNvPr>
            <p:cNvSpPr/>
            <p:nvPr/>
          </p:nvSpPr>
          <p:spPr>
            <a:xfrm>
              <a:off x="5916386" y="2642508"/>
              <a:ext cx="549728" cy="726622"/>
            </a:xfrm>
            <a:custGeom>
              <a:avLst/>
              <a:gdLst>
                <a:gd name="connsiteX0" fmla="*/ 0 w 549728"/>
                <a:gd name="connsiteY0" fmla="*/ 736147 h 736147"/>
                <a:gd name="connsiteX1" fmla="*/ 549728 w 549728"/>
                <a:gd name="connsiteY1" fmla="*/ 736147 h 736147"/>
                <a:gd name="connsiteX2" fmla="*/ 549728 w 549728"/>
                <a:gd name="connsiteY2" fmla="*/ 0 h 736147"/>
              </a:gdLst>
              <a:ahLst/>
              <a:cxnLst>
                <a:cxn ang="0">
                  <a:pos x="connsiteX0" y="connsiteY0"/>
                </a:cxn>
                <a:cxn ang="0">
                  <a:pos x="connsiteX1" y="connsiteY1"/>
                </a:cxn>
                <a:cxn ang="0">
                  <a:pos x="connsiteX2" y="connsiteY2"/>
                </a:cxn>
              </a:cxnLst>
              <a:rect l="l" t="t" r="r" b="b"/>
              <a:pathLst>
                <a:path w="549728" h="736147">
                  <a:moveTo>
                    <a:pt x="0" y="736147"/>
                  </a:moveTo>
                  <a:lnTo>
                    <a:pt x="549728" y="736147"/>
                  </a:lnTo>
                  <a:lnTo>
                    <a:pt x="549728" y="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a:extLst>
                <a:ext uri="{FF2B5EF4-FFF2-40B4-BE49-F238E27FC236}">
                  <a16:creationId xmlns:a16="http://schemas.microsoft.com/office/drawing/2014/main" id="{1812AFCD-9451-93EA-5A0E-0317F2BB3FAA}"/>
                </a:ext>
              </a:extLst>
            </p:cNvPr>
            <p:cNvSpPr/>
            <p:nvPr/>
          </p:nvSpPr>
          <p:spPr>
            <a:xfrm>
              <a:off x="6306911" y="3218089"/>
              <a:ext cx="81643" cy="88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组合 23">
            <a:extLst>
              <a:ext uri="{FF2B5EF4-FFF2-40B4-BE49-F238E27FC236}">
                <a16:creationId xmlns:a16="http://schemas.microsoft.com/office/drawing/2014/main" id="{6CF2211A-FC58-72D6-1FC1-A3D314503700}"/>
              </a:ext>
            </a:extLst>
          </p:cNvPr>
          <p:cNvGrpSpPr/>
          <p:nvPr/>
        </p:nvGrpSpPr>
        <p:grpSpPr>
          <a:xfrm flipH="1" flipV="1">
            <a:off x="4030333" y="2813565"/>
            <a:ext cx="549728" cy="726622"/>
            <a:chOff x="5916386" y="2642508"/>
            <a:chExt cx="549728" cy="726622"/>
          </a:xfrm>
        </p:grpSpPr>
        <p:sp>
          <p:nvSpPr>
            <p:cNvPr id="25" name="任意多边形: 形状 24">
              <a:extLst>
                <a:ext uri="{FF2B5EF4-FFF2-40B4-BE49-F238E27FC236}">
                  <a16:creationId xmlns:a16="http://schemas.microsoft.com/office/drawing/2014/main" id="{3A31D8F0-169F-2D9A-7372-A0A61FEEA10A}"/>
                </a:ext>
              </a:extLst>
            </p:cNvPr>
            <p:cNvSpPr/>
            <p:nvPr/>
          </p:nvSpPr>
          <p:spPr>
            <a:xfrm>
              <a:off x="5954486" y="2668361"/>
              <a:ext cx="459922" cy="658585"/>
            </a:xfrm>
            <a:custGeom>
              <a:avLst/>
              <a:gdLst>
                <a:gd name="connsiteX0" fmla="*/ 0 w 503464"/>
                <a:gd name="connsiteY0" fmla="*/ 685800 h 689882"/>
                <a:gd name="connsiteX1" fmla="*/ 333375 w 503464"/>
                <a:gd name="connsiteY1" fmla="*/ 685800 h 689882"/>
                <a:gd name="connsiteX2" fmla="*/ 333375 w 503464"/>
                <a:gd name="connsiteY2" fmla="*/ 560615 h 689882"/>
                <a:gd name="connsiteX3" fmla="*/ 498021 w 503464"/>
                <a:gd name="connsiteY3" fmla="*/ 560615 h 689882"/>
                <a:gd name="connsiteX4" fmla="*/ 498021 w 503464"/>
                <a:gd name="connsiteY4" fmla="*/ 689882 h 689882"/>
                <a:gd name="connsiteX5" fmla="*/ 376918 w 503464"/>
                <a:gd name="connsiteY5" fmla="*/ 689882 h 689882"/>
                <a:gd name="connsiteX6" fmla="*/ 376918 w 503464"/>
                <a:gd name="connsiteY6" fmla="*/ 510268 h 689882"/>
                <a:gd name="connsiteX7" fmla="*/ 503464 w 503464"/>
                <a:gd name="connsiteY7" fmla="*/ 510268 h 689882"/>
                <a:gd name="connsiteX8" fmla="*/ 503464 w 503464"/>
                <a:gd name="connsiteY8" fmla="*/ 0 h 689882"/>
                <a:gd name="connsiteX0" fmla="*/ 0 w 504825"/>
                <a:gd name="connsiteY0" fmla="*/ 654503 h 658585"/>
                <a:gd name="connsiteX1" fmla="*/ 333375 w 504825"/>
                <a:gd name="connsiteY1" fmla="*/ 654503 h 658585"/>
                <a:gd name="connsiteX2" fmla="*/ 333375 w 504825"/>
                <a:gd name="connsiteY2" fmla="*/ 529318 h 658585"/>
                <a:gd name="connsiteX3" fmla="*/ 498021 w 504825"/>
                <a:gd name="connsiteY3" fmla="*/ 529318 h 658585"/>
                <a:gd name="connsiteX4" fmla="*/ 498021 w 504825"/>
                <a:gd name="connsiteY4" fmla="*/ 658585 h 658585"/>
                <a:gd name="connsiteX5" fmla="*/ 376918 w 504825"/>
                <a:gd name="connsiteY5" fmla="*/ 658585 h 658585"/>
                <a:gd name="connsiteX6" fmla="*/ 376918 w 504825"/>
                <a:gd name="connsiteY6" fmla="*/ 478971 h 658585"/>
                <a:gd name="connsiteX7" fmla="*/ 503464 w 504825"/>
                <a:gd name="connsiteY7" fmla="*/ 478971 h 658585"/>
                <a:gd name="connsiteX8" fmla="*/ 504825 w 504825"/>
                <a:gd name="connsiteY8" fmla="*/ 0 h 658585"/>
                <a:gd name="connsiteX0" fmla="*/ 0 w 459922"/>
                <a:gd name="connsiteY0" fmla="*/ 658585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 name="connsiteX0" fmla="*/ 0 w 459922"/>
                <a:gd name="connsiteY0" fmla="*/ 655863 h 658585"/>
                <a:gd name="connsiteX1" fmla="*/ 288472 w 459922"/>
                <a:gd name="connsiteY1" fmla="*/ 654503 h 658585"/>
                <a:gd name="connsiteX2" fmla="*/ 288472 w 459922"/>
                <a:gd name="connsiteY2" fmla="*/ 529318 h 658585"/>
                <a:gd name="connsiteX3" fmla="*/ 453118 w 459922"/>
                <a:gd name="connsiteY3" fmla="*/ 529318 h 658585"/>
                <a:gd name="connsiteX4" fmla="*/ 453118 w 459922"/>
                <a:gd name="connsiteY4" fmla="*/ 658585 h 658585"/>
                <a:gd name="connsiteX5" fmla="*/ 332015 w 459922"/>
                <a:gd name="connsiteY5" fmla="*/ 658585 h 658585"/>
                <a:gd name="connsiteX6" fmla="*/ 332015 w 459922"/>
                <a:gd name="connsiteY6" fmla="*/ 478971 h 658585"/>
                <a:gd name="connsiteX7" fmla="*/ 458561 w 459922"/>
                <a:gd name="connsiteY7" fmla="*/ 478971 h 658585"/>
                <a:gd name="connsiteX8" fmla="*/ 459922 w 459922"/>
                <a:gd name="connsiteY8" fmla="*/ 0 h 6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22" h="658585">
                  <a:moveTo>
                    <a:pt x="0" y="655863"/>
                  </a:moveTo>
                  <a:lnTo>
                    <a:pt x="288472" y="654503"/>
                  </a:lnTo>
                  <a:lnTo>
                    <a:pt x="288472" y="529318"/>
                  </a:lnTo>
                  <a:lnTo>
                    <a:pt x="453118" y="529318"/>
                  </a:lnTo>
                  <a:lnTo>
                    <a:pt x="453118" y="658585"/>
                  </a:lnTo>
                  <a:lnTo>
                    <a:pt x="332015" y="658585"/>
                  </a:lnTo>
                  <a:lnTo>
                    <a:pt x="332015" y="478971"/>
                  </a:lnTo>
                  <a:lnTo>
                    <a:pt x="458561" y="478971"/>
                  </a:lnTo>
                  <a:cubicBezTo>
                    <a:pt x="458561" y="308882"/>
                    <a:pt x="459922" y="170089"/>
                    <a:pt x="45992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任意多边形: 形状 25">
              <a:extLst>
                <a:ext uri="{FF2B5EF4-FFF2-40B4-BE49-F238E27FC236}">
                  <a16:creationId xmlns:a16="http://schemas.microsoft.com/office/drawing/2014/main" id="{D36AF319-89DB-0472-D936-2AE8A85D266F}"/>
                </a:ext>
              </a:extLst>
            </p:cNvPr>
            <p:cNvSpPr/>
            <p:nvPr/>
          </p:nvSpPr>
          <p:spPr>
            <a:xfrm>
              <a:off x="5916386" y="2642508"/>
              <a:ext cx="549728" cy="726622"/>
            </a:xfrm>
            <a:custGeom>
              <a:avLst/>
              <a:gdLst>
                <a:gd name="connsiteX0" fmla="*/ 0 w 549728"/>
                <a:gd name="connsiteY0" fmla="*/ 736147 h 736147"/>
                <a:gd name="connsiteX1" fmla="*/ 549728 w 549728"/>
                <a:gd name="connsiteY1" fmla="*/ 736147 h 736147"/>
                <a:gd name="connsiteX2" fmla="*/ 549728 w 549728"/>
                <a:gd name="connsiteY2" fmla="*/ 0 h 736147"/>
              </a:gdLst>
              <a:ahLst/>
              <a:cxnLst>
                <a:cxn ang="0">
                  <a:pos x="connsiteX0" y="connsiteY0"/>
                </a:cxn>
                <a:cxn ang="0">
                  <a:pos x="connsiteX1" y="connsiteY1"/>
                </a:cxn>
                <a:cxn ang="0">
                  <a:pos x="connsiteX2" y="connsiteY2"/>
                </a:cxn>
              </a:cxnLst>
              <a:rect l="l" t="t" r="r" b="b"/>
              <a:pathLst>
                <a:path w="549728" h="736147">
                  <a:moveTo>
                    <a:pt x="0" y="736147"/>
                  </a:moveTo>
                  <a:lnTo>
                    <a:pt x="549728" y="736147"/>
                  </a:lnTo>
                  <a:lnTo>
                    <a:pt x="549728" y="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26">
              <a:extLst>
                <a:ext uri="{FF2B5EF4-FFF2-40B4-BE49-F238E27FC236}">
                  <a16:creationId xmlns:a16="http://schemas.microsoft.com/office/drawing/2014/main" id="{F3FB7740-48CD-B815-7D35-8FE490D71A4A}"/>
                </a:ext>
              </a:extLst>
            </p:cNvPr>
            <p:cNvSpPr/>
            <p:nvPr/>
          </p:nvSpPr>
          <p:spPr>
            <a:xfrm>
              <a:off x="6306911" y="3218089"/>
              <a:ext cx="81643" cy="88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171954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B4CDE52B-EA23-1CED-03B0-35D10C5EB581}"/>
              </a:ext>
            </a:extLst>
          </p:cNvPr>
          <p:cNvSpPr>
            <a:spLocks noGrp="1"/>
          </p:cNvSpPr>
          <p:nvPr>
            <p:ph type="title"/>
          </p:nvPr>
        </p:nvSpPr>
        <p:spPr>
          <a:xfrm>
            <a:off x="3287951" y="2879288"/>
            <a:ext cx="5354724" cy="1812132"/>
          </a:xfrm>
        </p:spPr>
        <p:txBody>
          <a:bodyPr/>
          <a:lstStyle/>
          <a:p>
            <a:pPr algn="just">
              <a:lnSpc>
                <a:spcPct val="120000"/>
              </a:lnSpc>
            </a:pPr>
            <a:r>
              <a:rPr lang="en-US" altLang="zh-CN" sz="6000" b="0" dirty="0">
                <a:solidFill>
                  <a:schemeClr val="bg1"/>
                </a:solidFill>
                <a:effectLst/>
                <a:latin typeface="TimesNewRomanPS-BoldMT"/>
              </a:rPr>
              <a:t>The History of Suzhou Gardens</a:t>
            </a:r>
            <a:endParaRPr lang="zh-CN" altLang="en-US" sz="6000" kern="100" dirty="0">
              <a:solidFill>
                <a:schemeClr val="bg1"/>
              </a:solidFill>
              <a:effectLst/>
              <a:latin typeface="+mn-ea"/>
              <a:cs typeface="Times New Roman" panose="02020603050405020304" pitchFamily="18" charset="0"/>
            </a:endParaRPr>
          </a:p>
        </p:txBody>
      </p:sp>
      <p:sp>
        <p:nvSpPr>
          <p:cNvPr id="8" name="文本占位符 7">
            <a:extLst>
              <a:ext uri="{FF2B5EF4-FFF2-40B4-BE49-F238E27FC236}">
                <a16:creationId xmlns:a16="http://schemas.microsoft.com/office/drawing/2014/main" id="{5595C06F-1DF5-F8B3-CB44-2941EF322BF2}"/>
              </a:ext>
            </a:extLst>
          </p:cNvPr>
          <p:cNvSpPr>
            <a:spLocks noGrp="1"/>
          </p:cNvSpPr>
          <p:nvPr>
            <p:ph type="body" sz="quarter" idx="10"/>
          </p:nvPr>
        </p:nvSpPr>
        <p:spPr/>
        <p:txBody>
          <a:body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Ⅰ</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3557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789A162-5338-19A6-8622-1B841B54029F}"/>
              </a:ext>
            </a:extLst>
          </p:cNvPr>
          <p:cNvSpPr txBox="1"/>
          <p:nvPr/>
        </p:nvSpPr>
        <p:spPr>
          <a:xfrm>
            <a:off x="610607" y="1849925"/>
            <a:ext cx="8283272" cy="2389308"/>
          </a:xfrm>
          <a:prstGeom prst="rect">
            <a:avLst/>
          </a:prstGeom>
          <a:noFill/>
        </p:spPr>
        <p:txBody>
          <a:bodyPr wrap="square">
            <a:spAutoFit/>
          </a:bodyPr>
          <a:lstStyle/>
          <a:p>
            <a:pPr algn="just">
              <a:lnSpc>
                <a:spcPct val="120000"/>
              </a:lnSpc>
            </a:pPr>
            <a:r>
              <a:rPr lang="fr-FR" altLang="zh-CN" sz="1800" b="0" dirty="0">
                <a:solidFill>
                  <a:srgbClr val="000000"/>
                </a:solidFill>
                <a:effectLst/>
                <a:latin typeface="TimesNewRomanPSMT"/>
              </a:rPr>
              <a:t>The </a:t>
            </a:r>
            <a:r>
              <a:rPr lang="fr-FR" altLang="zh-CN" sz="1800" b="0" dirty="0" err="1">
                <a:solidFill>
                  <a:srgbClr val="000000"/>
                </a:solidFill>
                <a:effectLst/>
                <a:latin typeface="TimesNewRomanPSMT"/>
              </a:rPr>
              <a:t>history</a:t>
            </a:r>
            <a:r>
              <a:rPr lang="fr-FR" altLang="zh-CN" sz="1800" b="0" dirty="0">
                <a:solidFill>
                  <a:srgbClr val="000000"/>
                </a:solidFill>
                <a:effectLst/>
                <a:latin typeface="TimesNewRomanPSMT"/>
              </a:rPr>
              <a:t> of Suzhou </a:t>
            </a:r>
            <a:r>
              <a:rPr lang="fr-FR" altLang="zh-CN" sz="1800" b="0" dirty="0" err="1">
                <a:solidFill>
                  <a:srgbClr val="000000"/>
                </a:solidFill>
                <a:effectLst/>
                <a:latin typeface="TimesNewRomanPSMT"/>
              </a:rPr>
              <a:t>gardens</a:t>
            </a:r>
            <a:r>
              <a:rPr lang="fr-FR" altLang="zh-CN" sz="1800" b="0" dirty="0">
                <a:solidFill>
                  <a:srgbClr val="000000"/>
                </a:solidFill>
                <a:effectLst/>
                <a:latin typeface="TimesNewRomanPSMT"/>
              </a:rPr>
              <a:t> dates back to the Spring and </a:t>
            </a:r>
            <a:r>
              <a:rPr lang="fr-FR" altLang="zh-CN" sz="1800" b="0" dirty="0" err="1">
                <a:solidFill>
                  <a:srgbClr val="000000"/>
                </a:solidFill>
                <a:effectLst/>
                <a:latin typeface="TimesNewRomanPSMT"/>
              </a:rPr>
              <a:t>Autumn</a:t>
            </a:r>
            <a:r>
              <a:rPr lang="fr-FR" altLang="zh-CN" sz="1800" b="0" dirty="0">
                <a:solidFill>
                  <a:srgbClr val="000000"/>
                </a:solidFill>
                <a:effectLst/>
                <a:latin typeface="TimesNewRomanPSMT"/>
              </a:rPr>
              <a:t> and </a:t>
            </a:r>
            <a:r>
              <a:rPr lang="fr-FR" altLang="zh-CN" sz="1800" b="0" dirty="0" err="1">
                <a:solidFill>
                  <a:srgbClr val="000000"/>
                </a:solidFill>
                <a:effectLst/>
                <a:latin typeface="TimesNewRomanPSMT"/>
              </a:rPr>
              <a:t>Warring</a:t>
            </a:r>
            <a:r>
              <a:rPr lang="fr-FR" altLang="zh-CN" sz="1800" b="0" dirty="0">
                <a:solidFill>
                  <a:srgbClr val="000000"/>
                </a:solidFill>
                <a:effectLst/>
                <a:latin typeface="TimesNewRomanPSMT"/>
              </a:rPr>
              <a:t> States </a:t>
            </a:r>
            <a:r>
              <a:rPr lang="fr-FR" altLang="zh-CN" sz="1800" b="0" dirty="0" err="1">
                <a:solidFill>
                  <a:srgbClr val="000000"/>
                </a:solidFill>
                <a:effectLst/>
                <a:latin typeface="TimesNewRomanPSMT"/>
              </a:rPr>
              <a:t>periods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when</a:t>
            </a:r>
            <a:r>
              <a:rPr lang="fr-FR" altLang="zh-CN" sz="1800" b="0" dirty="0">
                <a:solidFill>
                  <a:srgbClr val="000000"/>
                </a:solidFill>
                <a:effectLst/>
                <a:latin typeface="TimesNewRomanPSMT"/>
              </a:rPr>
              <a:t> the states of Wu and Yue </a:t>
            </a:r>
            <a:r>
              <a:rPr lang="fr-FR" altLang="zh-CN" sz="1800" b="0" dirty="0" err="1">
                <a:solidFill>
                  <a:srgbClr val="000000"/>
                </a:solidFill>
                <a:effectLst/>
                <a:latin typeface="TimesNewRomanPSMT"/>
              </a:rPr>
              <a:t>engaged</a:t>
            </a:r>
            <a:r>
              <a:rPr lang="fr-FR" altLang="zh-CN" sz="1800" b="0" dirty="0">
                <a:solidFill>
                  <a:srgbClr val="000000"/>
                </a:solidFill>
                <a:effectLst/>
                <a:latin typeface="TimesNewRomanPSMT"/>
              </a:rPr>
              <a:t> in </a:t>
            </a:r>
            <a:r>
              <a:rPr lang="fr-FR" altLang="zh-CN" sz="1800" b="0" dirty="0" err="1">
                <a:solidFill>
                  <a:srgbClr val="000000"/>
                </a:solidFill>
                <a:effectLst/>
                <a:latin typeface="TimesNewRomanPSMT"/>
              </a:rPr>
              <a:t>gardening</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activities</a:t>
            </a:r>
            <a:r>
              <a:rPr lang="fr-FR" altLang="zh-CN" sz="1800" b="0" dirty="0">
                <a:solidFill>
                  <a:srgbClr val="000000"/>
                </a:solidFill>
                <a:effectLst/>
                <a:latin typeface="TimesNewRomanPSMT"/>
              </a:rPr>
              <a:t>. </a:t>
            </a:r>
          </a:p>
          <a:p>
            <a:pPr algn="just">
              <a:lnSpc>
                <a:spcPct val="120000"/>
              </a:lnSpc>
            </a:pPr>
            <a:r>
              <a:rPr lang="fr-FR" altLang="zh-CN" sz="1800" b="0" dirty="0" err="1">
                <a:solidFill>
                  <a:srgbClr val="000000"/>
                </a:solidFill>
                <a:effectLst/>
                <a:latin typeface="TimesNewRomanPSMT"/>
              </a:rPr>
              <a:t>However</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it</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was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during</a:t>
            </a:r>
            <a:r>
              <a:rPr lang="fr-FR" altLang="zh-CN" sz="1800" b="0" dirty="0">
                <a:solidFill>
                  <a:srgbClr val="000000"/>
                </a:solidFill>
                <a:effectLst/>
                <a:latin typeface="TimesNewRomanPSMT"/>
              </a:rPr>
              <a:t> the Tang and Song dynasties </a:t>
            </a:r>
            <a:r>
              <a:rPr lang="fr-FR" altLang="zh-CN" sz="1800" b="0" dirty="0" err="1">
                <a:solidFill>
                  <a:srgbClr val="000000"/>
                </a:solidFill>
                <a:effectLst/>
                <a:latin typeface="TimesNewRomanPSMT"/>
              </a:rPr>
              <a:t>that</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true</a:t>
            </a:r>
            <a:r>
              <a:rPr lang="fr-FR" altLang="zh-CN" sz="1800" b="0" dirty="0">
                <a:solidFill>
                  <a:srgbClr val="000000"/>
                </a:solidFill>
                <a:effectLst/>
                <a:latin typeface="TimesNewRomanPSMT"/>
              </a:rPr>
              <a:t> essence of Suzhou </a:t>
            </a:r>
            <a:r>
              <a:rPr lang="fr-FR" altLang="zh-CN" sz="1800" b="0" dirty="0" err="1">
                <a:solidFill>
                  <a:srgbClr val="000000"/>
                </a:solidFill>
                <a:effectLst/>
                <a:latin typeface="TimesNewRomanPSMT"/>
              </a:rPr>
              <a:t>gardens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began</a:t>
            </a:r>
            <a:r>
              <a:rPr lang="fr-FR" altLang="zh-CN" sz="1800" b="0" dirty="0">
                <a:solidFill>
                  <a:srgbClr val="000000"/>
                </a:solidFill>
                <a:effectLst/>
                <a:latin typeface="TimesNewRomanPSMT"/>
              </a:rPr>
              <a:t> to </a:t>
            </a:r>
            <a:r>
              <a:rPr lang="fr-FR" altLang="zh-CN" sz="1800" b="0" dirty="0" err="1">
                <a:solidFill>
                  <a:srgbClr val="000000"/>
                </a:solidFill>
                <a:effectLst/>
                <a:latin typeface="TimesNewRomanPSMT"/>
              </a:rPr>
              <a:t>take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shape</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gardens</a:t>
            </a:r>
            <a:r>
              <a:rPr lang="fr-FR" altLang="zh-CN" sz="1800" b="0" dirty="0">
                <a:solidFill>
                  <a:srgbClr val="000000"/>
                </a:solidFill>
                <a:effectLst/>
                <a:latin typeface="TimesNewRomanPSMT"/>
              </a:rPr>
              <a:t> of </a:t>
            </a:r>
            <a:r>
              <a:rPr lang="fr-FR" altLang="zh-CN" sz="1800" b="0" dirty="0" err="1">
                <a:solidFill>
                  <a:srgbClr val="000000"/>
                </a:solidFill>
                <a:effectLst/>
                <a:latin typeface="TimesNewRomanPSMT"/>
              </a:rPr>
              <a:t>this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era</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were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predominantly</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imperial</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characterized</a:t>
            </a:r>
            <a:r>
              <a:rPr lang="fr-FR" altLang="zh-CN" sz="1800" b="0" dirty="0">
                <a:solidFill>
                  <a:srgbClr val="000000"/>
                </a:solidFill>
                <a:effectLst/>
                <a:latin typeface="TimesNewRomanPSMT"/>
              </a:rPr>
              <a:t> by grandeur and opulence. </a:t>
            </a:r>
            <a:r>
              <a:rPr lang="fr-FR" altLang="zh-CN" sz="1800" b="0" dirty="0" err="1">
                <a:solidFill>
                  <a:srgbClr val="000000"/>
                </a:solidFill>
                <a:effectLst/>
                <a:latin typeface="TimesNewRomanPSMT"/>
              </a:rPr>
              <a:t>Among</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most</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representative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were</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Shoushan</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Gengyu</a:t>
            </a:r>
            <a:r>
              <a:rPr lang="fr-FR" altLang="zh-CN" sz="1800" b="0" dirty="0">
                <a:solidFill>
                  <a:srgbClr val="000000"/>
                </a:solidFill>
                <a:effectLst/>
                <a:latin typeface="TimesNewRomanPSMT"/>
              </a:rPr>
              <a:t>"</a:t>
            </a:r>
            <a:r>
              <a:rPr lang="zh-CN" altLang="fr-FR" sz="1800" b="0" dirty="0">
                <a:solidFill>
                  <a:srgbClr val="000000"/>
                </a:solidFill>
                <a:effectLst/>
                <a:latin typeface="KaiTi" panose="02010609060101010101" pitchFamily="49" charset="-122"/>
                <a:ea typeface="KaiTi" panose="02010609060101010101" pitchFamily="49" charset="-122"/>
              </a:rPr>
              <a:t>（</a:t>
            </a:r>
            <a:r>
              <a:rPr lang="zh-CN" altLang="en-US" sz="1800" b="0" dirty="0">
                <a:solidFill>
                  <a:srgbClr val="000000"/>
                </a:solidFill>
                <a:effectLst/>
                <a:latin typeface="KaiTi" panose="02010609060101010101" pitchFamily="49" charset="-122"/>
                <a:ea typeface="KaiTi" panose="02010609060101010101" pitchFamily="49" charset="-122"/>
              </a:rPr>
              <a:t>寿山艮岳）</a:t>
            </a:r>
            <a:r>
              <a:rPr lang="zh-CN" altLang="en-US" sz="1800" b="0" dirty="0">
                <a:solidFill>
                  <a:srgbClr val="000000"/>
                </a:solidFill>
                <a:effectLst/>
                <a:latin typeface="TimesNewRomanPSMT"/>
              </a:rPr>
              <a:t> </a:t>
            </a:r>
            <a:r>
              <a:rPr lang="fr-FR" altLang="zh-CN" sz="1800" b="0" dirty="0">
                <a:solidFill>
                  <a:srgbClr val="000000"/>
                </a:solidFill>
                <a:effectLst/>
                <a:latin typeface="TimesNewRomanPSMT"/>
              </a:rPr>
              <a:t>of the Song </a:t>
            </a:r>
            <a:r>
              <a:rPr lang="fr-FR" altLang="zh-CN" sz="1800" b="0" dirty="0" err="1">
                <a:solidFill>
                  <a:srgbClr val="000000"/>
                </a:solidFill>
                <a:effectLst/>
                <a:latin typeface="TimesNewRomanPSMT"/>
              </a:rPr>
              <a:t>dynasty</a:t>
            </a:r>
            <a:r>
              <a:rPr lang="fr-FR" altLang="zh-CN" sz="1800" b="0" dirty="0">
                <a:solidFill>
                  <a:srgbClr val="000000"/>
                </a:solidFill>
                <a:effectLst/>
                <a:latin typeface="TimesNewRomanPSMT"/>
              </a:rPr>
              <a:t> and the "</a:t>
            </a:r>
            <a:r>
              <a:rPr lang="fr-FR" altLang="zh-CN" sz="1800" b="0" dirty="0" err="1">
                <a:solidFill>
                  <a:srgbClr val="000000"/>
                </a:solidFill>
                <a:effectLst/>
                <a:latin typeface="TimesNewRomanPSMT"/>
              </a:rPr>
              <a:t>Huaqing</a:t>
            </a:r>
            <a:r>
              <a:rPr lang="fr-FR" altLang="zh-CN" sz="1800" b="0" dirty="0">
                <a:solidFill>
                  <a:srgbClr val="000000"/>
                </a:solidFill>
                <a:effectLst/>
                <a:latin typeface="TimesNewRomanPSMT"/>
              </a:rPr>
              <a:t> Palace"</a:t>
            </a:r>
            <a:r>
              <a:rPr lang="zh-CN" altLang="fr-FR" sz="1800" b="0" dirty="0">
                <a:solidFill>
                  <a:srgbClr val="000000"/>
                </a:solidFill>
                <a:effectLst/>
                <a:latin typeface="KaiTi" panose="02010609060101010101" pitchFamily="49" charset="-122"/>
                <a:ea typeface="KaiTi" panose="02010609060101010101" pitchFamily="49" charset="-122"/>
              </a:rPr>
              <a:t>（</a:t>
            </a:r>
            <a:r>
              <a:rPr lang="zh-CN" altLang="en-US" sz="1800" b="0" dirty="0">
                <a:solidFill>
                  <a:srgbClr val="000000"/>
                </a:solidFill>
                <a:effectLst/>
                <a:latin typeface="KaiTi" panose="02010609060101010101" pitchFamily="49" charset="-122"/>
                <a:ea typeface="KaiTi" panose="02010609060101010101" pitchFamily="49" charset="-122"/>
              </a:rPr>
              <a:t>华清宫）</a:t>
            </a:r>
            <a:r>
              <a:rPr lang="zh-CN" altLang="en-US" sz="1800" b="0" dirty="0">
                <a:solidFill>
                  <a:srgbClr val="000000"/>
                </a:solidFill>
                <a:effectLst/>
                <a:latin typeface="TimesNewRomanPSMT"/>
              </a:rPr>
              <a:t> </a:t>
            </a:r>
            <a:r>
              <a:rPr lang="fr-FR" altLang="zh-CN" sz="1800" b="0" dirty="0">
                <a:solidFill>
                  <a:srgbClr val="000000"/>
                </a:solidFill>
                <a:effectLst/>
                <a:latin typeface="TimesNewRomanPSMT"/>
              </a:rPr>
              <a:t>of the Tang </a:t>
            </a:r>
            <a:r>
              <a:rPr lang="fr-FR" altLang="zh-CN" sz="1800" b="0" dirty="0" err="1">
                <a:solidFill>
                  <a:srgbClr val="000000"/>
                </a:solidFill>
                <a:effectLst/>
                <a:latin typeface="TimesNewRomanPSMT"/>
              </a:rPr>
              <a:t>dynasty</a:t>
            </a:r>
            <a:r>
              <a:rPr lang="fr-FR" altLang="zh-CN" sz="1800" b="0" dirty="0">
                <a:solidFill>
                  <a:srgbClr val="000000"/>
                </a:solidFill>
                <a:effectLst/>
                <a:latin typeface="TimesNewRomanPSMT"/>
              </a:rPr>
              <a:t>. </a:t>
            </a:r>
            <a:endParaRPr lang="zh-CN" altLang="zh-CN" sz="1400" b="1" kern="100" dirty="0">
              <a:effectLst/>
              <a:latin typeface="+mn-ea"/>
              <a:cs typeface="Times New Roman" panose="02020603050405020304" pitchFamily="18" charset="0"/>
            </a:endParaRPr>
          </a:p>
        </p:txBody>
      </p:sp>
      <p:grpSp>
        <p:nvGrpSpPr>
          <p:cNvPr id="4" name="组合 3">
            <a:extLst>
              <a:ext uri="{FF2B5EF4-FFF2-40B4-BE49-F238E27FC236}">
                <a16:creationId xmlns:a16="http://schemas.microsoft.com/office/drawing/2014/main" id="{76D40A7E-9B4C-234D-B8DC-D6737EB6BED6}"/>
              </a:ext>
            </a:extLst>
          </p:cNvPr>
          <p:cNvGrpSpPr/>
          <p:nvPr/>
        </p:nvGrpSpPr>
        <p:grpSpPr>
          <a:xfrm>
            <a:off x="272752" y="495839"/>
            <a:ext cx="3306935" cy="991794"/>
            <a:chOff x="272752" y="495839"/>
            <a:chExt cx="3306935" cy="991794"/>
          </a:xfrm>
        </p:grpSpPr>
        <p:sp>
          <p:nvSpPr>
            <p:cNvPr id="7" name="文本框 6">
              <a:extLst>
                <a:ext uri="{FF2B5EF4-FFF2-40B4-BE49-F238E27FC236}">
                  <a16:creationId xmlns:a16="http://schemas.microsoft.com/office/drawing/2014/main" id="{CDC80D12-6684-2B83-2FF0-8B534E8C1FF4}"/>
                </a:ext>
              </a:extLst>
            </p:cNvPr>
            <p:cNvSpPr txBox="1"/>
            <p:nvPr/>
          </p:nvSpPr>
          <p:spPr>
            <a:xfrm>
              <a:off x="650501" y="497830"/>
              <a:ext cx="2562406" cy="942887"/>
            </a:xfrm>
            <a:prstGeom prst="rect">
              <a:avLst/>
            </a:prstGeom>
            <a:noFill/>
          </p:spPr>
          <p:txBody>
            <a:bodyPr wrap="square">
              <a:spAutoFit/>
            </a:bodyPr>
            <a:lstStyle/>
            <a:p>
              <a:pPr algn="just">
                <a:lnSpc>
                  <a:spcPct val="120000"/>
                </a:lnSpc>
              </a:pPr>
              <a:r>
                <a:rPr lang="en-US" altLang="zh-CN" sz="2400" b="0" dirty="0">
                  <a:solidFill>
                    <a:srgbClr val="000000"/>
                  </a:solidFill>
                  <a:effectLst/>
                  <a:latin typeface="TimesNewRomanPS-BoldMT"/>
                </a:rPr>
                <a:t>The History of Suzhou Gardens</a:t>
              </a:r>
              <a:endParaRPr lang="zh-CN" altLang="en-US" sz="2400" kern="100" dirty="0">
                <a:solidFill>
                  <a:srgbClr val="333333"/>
                </a:solidFill>
                <a:effectLst/>
                <a:latin typeface="+mn-ea"/>
                <a:cs typeface="Times New Roman" panose="02020603050405020304" pitchFamily="18" charset="0"/>
              </a:endParaRPr>
            </a:p>
          </p:txBody>
        </p:sp>
        <p:grpSp>
          <p:nvGrpSpPr>
            <p:cNvPr id="11" name="组合 10">
              <a:extLst>
                <a:ext uri="{FF2B5EF4-FFF2-40B4-BE49-F238E27FC236}">
                  <a16:creationId xmlns:a16="http://schemas.microsoft.com/office/drawing/2014/main" id="{91139814-3FAD-C8B6-3C69-ED2220F10D87}"/>
                </a:ext>
              </a:extLst>
            </p:cNvPr>
            <p:cNvGrpSpPr/>
            <p:nvPr/>
          </p:nvGrpSpPr>
          <p:grpSpPr>
            <a:xfrm>
              <a:off x="272752" y="495839"/>
              <a:ext cx="3306935" cy="991794"/>
              <a:chOff x="4436714" y="3196875"/>
              <a:chExt cx="3306935" cy="991794"/>
            </a:xfrm>
            <a:noFill/>
          </p:grpSpPr>
          <p:grpSp>
            <p:nvGrpSpPr>
              <p:cNvPr id="12" name="组合 11">
                <a:extLst>
                  <a:ext uri="{FF2B5EF4-FFF2-40B4-BE49-F238E27FC236}">
                    <a16:creationId xmlns:a16="http://schemas.microsoft.com/office/drawing/2014/main" id="{FAAE15D2-2FF9-F747-3B64-687333777FAC}"/>
                  </a:ext>
                </a:extLst>
              </p:cNvPr>
              <p:cNvGrpSpPr/>
              <p:nvPr/>
            </p:nvGrpSpPr>
            <p:grpSpPr>
              <a:xfrm>
                <a:off x="4436714" y="3499769"/>
                <a:ext cx="3306935" cy="573065"/>
                <a:chOff x="4436714" y="3499769"/>
                <a:chExt cx="3306935" cy="573065"/>
              </a:xfrm>
              <a:noFill/>
            </p:grpSpPr>
            <p:sp>
              <p:nvSpPr>
                <p:cNvPr id="13" name="任意多边形: 形状 12">
                  <a:extLst>
                    <a:ext uri="{FF2B5EF4-FFF2-40B4-BE49-F238E27FC236}">
                      <a16:creationId xmlns:a16="http://schemas.microsoft.com/office/drawing/2014/main" id="{8441E085-35D5-C722-B05B-CBB855250F7E}"/>
                    </a:ext>
                  </a:extLst>
                </p:cNvPr>
                <p:cNvSpPr/>
                <p:nvPr/>
              </p:nvSpPr>
              <p:spPr>
                <a:xfrm>
                  <a:off x="4436714" y="3704080"/>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88ED7853-E6E3-363B-E73F-5E39BC1554B2}"/>
                    </a:ext>
                  </a:extLst>
                </p:cNvPr>
                <p:cNvSpPr/>
                <p:nvPr/>
              </p:nvSpPr>
              <p:spPr>
                <a:xfrm>
                  <a:off x="4615539" y="3499769"/>
                  <a:ext cx="180937"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任意多边形: 形状 14">
                  <a:extLst>
                    <a:ext uri="{FF2B5EF4-FFF2-40B4-BE49-F238E27FC236}">
                      <a16:creationId xmlns:a16="http://schemas.microsoft.com/office/drawing/2014/main" id="{324B8CC3-41F0-AD84-8F4F-13A6426A7B8C}"/>
                    </a:ext>
                  </a:extLst>
                </p:cNvPr>
                <p:cNvSpPr/>
                <p:nvPr/>
              </p:nvSpPr>
              <p:spPr>
                <a:xfrm>
                  <a:off x="7557866" y="3688600"/>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2F4BB9F6-6A5C-48F1-83AC-107CEB909708}"/>
                    </a:ext>
                  </a:extLst>
                </p:cNvPr>
                <p:cNvSpPr/>
                <p:nvPr/>
              </p:nvSpPr>
              <p:spPr>
                <a:xfrm>
                  <a:off x="7367371" y="3499769"/>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a:extLst>
                  <a:ext uri="{FF2B5EF4-FFF2-40B4-BE49-F238E27FC236}">
                    <a16:creationId xmlns:a16="http://schemas.microsoft.com/office/drawing/2014/main" id="{57981523-C547-A706-E3E1-5EE329DAD5A2}"/>
                  </a:ext>
                </a:extLst>
              </p:cNvPr>
              <p:cNvGrpSpPr/>
              <p:nvPr/>
            </p:nvGrpSpPr>
            <p:grpSpPr>
              <a:xfrm>
                <a:off x="4913992" y="3196875"/>
                <a:ext cx="2353867" cy="991794"/>
                <a:chOff x="4913992" y="3196875"/>
                <a:chExt cx="2353867" cy="991794"/>
              </a:xfrm>
            </p:grpSpPr>
            <p:sp>
              <p:nvSpPr>
                <p:cNvPr id="18" name="任意多边形: 形状 17">
                  <a:extLst>
                    <a:ext uri="{FF2B5EF4-FFF2-40B4-BE49-F238E27FC236}">
                      <a16:creationId xmlns:a16="http://schemas.microsoft.com/office/drawing/2014/main" id="{7BA20D49-EA11-E11C-3F68-3AF8EC723E02}"/>
                    </a:ext>
                  </a:extLst>
                </p:cNvPr>
                <p:cNvSpPr/>
                <p:nvPr/>
              </p:nvSpPr>
              <p:spPr>
                <a:xfrm>
                  <a:off x="4913992" y="4179144"/>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任意多边形: 形状 18">
                  <a:extLst>
                    <a:ext uri="{FF2B5EF4-FFF2-40B4-BE49-F238E27FC236}">
                      <a16:creationId xmlns:a16="http://schemas.microsoft.com/office/drawing/2014/main" id="{39801B1F-BCB2-CAEF-4C38-95CEE43AEDAA}"/>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pic>
        <p:nvPicPr>
          <p:cNvPr id="1028" name="Picture 4" descr="【华清宫摄影图片】西安华清池风光摄影_shejinghua01_太平洋电脑网摄影部落">
            <a:extLst>
              <a:ext uri="{FF2B5EF4-FFF2-40B4-BE49-F238E27FC236}">
                <a16:creationId xmlns:a16="http://schemas.microsoft.com/office/drawing/2014/main" id="{5641197D-4D70-74CE-4E3C-82618FDEB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450" y="3961728"/>
            <a:ext cx="4502429" cy="27564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艮岳 - 搜狗百科">
            <a:extLst>
              <a:ext uri="{FF2B5EF4-FFF2-40B4-BE49-F238E27FC236}">
                <a16:creationId xmlns:a16="http://schemas.microsoft.com/office/drawing/2014/main" id="{1804F1F3-2231-E98F-C9E9-2924707DE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879" y="1849925"/>
            <a:ext cx="3166121" cy="422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3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7C62B-6389-0EF1-587D-8C9F593F54DD}"/>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6064CD30-BFF3-B947-A2C7-6E6F4C0E3377}"/>
              </a:ext>
            </a:extLst>
          </p:cNvPr>
          <p:cNvSpPr txBox="1"/>
          <p:nvPr/>
        </p:nvSpPr>
        <p:spPr>
          <a:xfrm>
            <a:off x="610608" y="1849926"/>
            <a:ext cx="11414244" cy="1727461"/>
          </a:xfrm>
          <a:prstGeom prst="rect">
            <a:avLst/>
          </a:prstGeom>
          <a:noFill/>
        </p:spPr>
        <p:txBody>
          <a:bodyPr wrap="square">
            <a:spAutoFit/>
          </a:bodyPr>
          <a:lstStyle/>
          <a:p>
            <a:pPr algn="just">
              <a:lnSpc>
                <a:spcPct val="120000"/>
              </a:lnSpc>
            </a:pPr>
            <a:r>
              <a:rPr lang="fr-FR" altLang="zh-CN" sz="1800" b="0" dirty="0">
                <a:solidFill>
                  <a:srgbClr val="000000"/>
                </a:solidFill>
                <a:effectLst/>
                <a:latin typeface="TimesNewRomanPSMT"/>
              </a:rPr>
              <a:t>The Ming and Qing dynasties </a:t>
            </a:r>
            <a:r>
              <a:rPr lang="fr-FR" altLang="zh-CN" sz="1800" b="0" dirty="0" err="1">
                <a:solidFill>
                  <a:srgbClr val="000000"/>
                </a:solidFill>
                <a:effectLst/>
                <a:latin typeface="TimesNewRomanPSMT"/>
              </a:rPr>
              <a:t>witnessed</a:t>
            </a:r>
            <a:r>
              <a:rPr lang="fr-FR" altLang="zh-CN" sz="1800" b="0" dirty="0">
                <a:solidFill>
                  <a:srgbClr val="000000"/>
                </a:solidFill>
                <a:effectLst/>
                <a:latin typeface="TimesNewRomanPSMT"/>
              </a:rPr>
              <a:t> the </a:t>
            </a:r>
            <a:r>
              <a:rPr lang="fr-FR" altLang="zh-CN" sz="1800" b="0" dirty="0" err="1">
                <a:solidFill>
                  <a:srgbClr val="000000"/>
                </a:solidFill>
                <a:effectLst/>
                <a:latin typeface="TimesNewRomanPSMT"/>
              </a:rPr>
              <a:t>peek</a:t>
            </a:r>
            <a:r>
              <a:rPr lang="fr-FR" altLang="zh-CN" sz="1800" b="0" dirty="0">
                <a:solidFill>
                  <a:srgbClr val="000000"/>
                </a:solidFill>
                <a:effectLst/>
                <a:latin typeface="TimesNewRomanPSMT"/>
              </a:rPr>
              <a:t> of Suzhou </a:t>
            </a:r>
            <a:r>
              <a:rPr lang="fr-FR" altLang="zh-CN" sz="1800" b="0" dirty="0" err="1">
                <a:solidFill>
                  <a:srgbClr val="000000"/>
                </a:solidFill>
                <a:effectLst/>
                <a:latin typeface="TimesNewRomanPSMT"/>
              </a:rPr>
              <a:t>garden</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development</a:t>
            </a:r>
            <a:r>
              <a:rPr lang="fr-FR" altLang="zh-CN" sz="1800" b="0" dirty="0">
                <a:solidFill>
                  <a:srgbClr val="000000"/>
                </a:solidFill>
                <a:effectLst/>
                <a:latin typeface="TimesNewRomanPSMT"/>
              </a:rPr>
              <a:t>. This </a:t>
            </a:r>
            <a:r>
              <a:rPr lang="fr-FR" altLang="zh-CN" sz="1800" b="0" dirty="0" err="1">
                <a:solidFill>
                  <a:srgbClr val="000000"/>
                </a:solidFill>
                <a:effectLst/>
                <a:latin typeface="TimesNewRomanPSMT"/>
              </a:rPr>
              <a:t>period</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was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marked</a:t>
            </a:r>
            <a:r>
              <a:rPr lang="fr-FR" altLang="zh-CN" sz="1800" b="0" dirty="0">
                <a:solidFill>
                  <a:srgbClr val="000000"/>
                </a:solidFill>
                <a:effectLst/>
                <a:latin typeface="TimesNewRomanPSMT"/>
              </a:rPr>
              <a:t> by an </a:t>
            </a:r>
            <a:r>
              <a:rPr lang="fr-FR" altLang="zh-CN" sz="1800" b="0" dirty="0" err="1">
                <a:solidFill>
                  <a:srgbClr val="000000"/>
                </a:solidFill>
                <a:effectLst/>
                <a:latin typeface="TimesNewRomanPSMT"/>
              </a:rPr>
              <a:t>abundance</a:t>
            </a:r>
            <a:r>
              <a:rPr lang="fr-FR" altLang="zh-CN" sz="1800" b="0" dirty="0">
                <a:solidFill>
                  <a:srgbClr val="000000"/>
                </a:solidFill>
                <a:effectLst/>
                <a:latin typeface="TimesNewRomanPSMT"/>
              </a:rPr>
              <a:t> of </a:t>
            </a:r>
            <a:r>
              <a:rPr lang="fr-FR" altLang="zh-CN" sz="1800" b="0" dirty="0" err="1">
                <a:solidFill>
                  <a:srgbClr val="000000"/>
                </a:solidFill>
                <a:effectLst/>
                <a:latin typeface="TimesNewRomanPSMT"/>
              </a:rPr>
              <a:t>private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gardens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each</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with</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its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own</a:t>
            </a:r>
            <a:r>
              <a:rPr lang="fr-FR" altLang="zh-CN" sz="1800" b="0" dirty="0">
                <a:solidFill>
                  <a:srgbClr val="000000"/>
                </a:solidFill>
                <a:effectLst/>
                <a:latin typeface="TimesNewRomanPSMT"/>
              </a:rPr>
              <a:t> unique style. The </a:t>
            </a:r>
            <a:r>
              <a:rPr lang="fr-FR" altLang="zh-CN" sz="1800" b="0" dirty="0" err="1">
                <a:solidFill>
                  <a:srgbClr val="000000"/>
                </a:solidFill>
                <a:effectLst/>
                <a:latin typeface="TimesNewRomanPSMT"/>
              </a:rPr>
              <a:t>most</a:t>
            </a:r>
            <a:r>
              <a:rPr lang="fr-FR" altLang="zh-CN" sz="1800" b="0" dirty="0">
                <a:solidFill>
                  <a:srgbClr val="000000"/>
                </a:solidFill>
                <a:effectLst/>
                <a:latin typeface="TimesNewRomanPSMT"/>
              </a:rPr>
              <a:t> notable </a:t>
            </a:r>
            <a:r>
              <a:rPr lang="fr-FR" altLang="zh-CN" sz="1800" b="0" dirty="0" err="1">
                <a:solidFill>
                  <a:srgbClr val="000000"/>
                </a:solidFill>
                <a:effectLst/>
                <a:latin typeface="TimesNewRomanPSMT"/>
              </a:rPr>
              <a:t>examples</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include</a:t>
            </a:r>
            <a:r>
              <a:rPr lang="fr-FR" altLang="zh-CN" sz="1800" b="0" dirty="0">
                <a:solidFill>
                  <a:srgbClr val="000000"/>
                </a:solidFill>
                <a:effectLst/>
                <a:latin typeface="TimesNewRomanPSMT"/>
              </a:rPr>
              <a:t> the "Humble </a:t>
            </a:r>
            <a:r>
              <a:rPr lang="fr-FR" altLang="zh-CN" sz="1800" b="0" dirty="0" err="1">
                <a:solidFill>
                  <a:srgbClr val="000000"/>
                </a:solidFill>
                <a:effectLst/>
                <a:latin typeface="TimesNewRomanPSMT"/>
              </a:rPr>
              <a:t>Administrator's</a:t>
            </a:r>
            <a:r>
              <a:rPr lang="fr-FR" altLang="zh-CN" sz="1800" b="0" dirty="0">
                <a:solidFill>
                  <a:srgbClr val="000000"/>
                </a:solidFill>
                <a:effectLst/>
                <a:latin typeface="TimesNewRomanPSMT"/>
              </a:rPr>
              <a:t> Garden" of the Ming </a:t>
            </a:r>
            <a:r>
              <a:rPr lang="fr-FR" altLang="zh-CN" sz="1800" b="0" dirty="0" err="1">
                <a:solidFill>
                  <a:srgbClr val="000000"/>
                </a:solidFill>
                <a:effectLst/>
                <a:latin typeface="TimesNewRomanPSMT"/>
              </a:rPr>
              <a:t>dynasty</a:t>
            </a:r>
            <a:r>
              <a:rPr lang="fr-FR" altLang="zh-CN" sz="1800" b="0" dirty="0">
                <a:solidFill>
                  <a:srgbClr val="000000"/>
                </a:solidFill>
                <a:effectLst/>
                <a:latin typeface="TimesNewRomanPSMT"/>
              </a:rPr>
              <a:t> and the "</a:t>
            </a:r>
            <a:r>
              <a:rPr lang="fr-FR" altLang="zh-CN" sz="1800" b="0" dirty="0" err="1">
                <a:solidFill>
                  <a:srgbClr val="000000"/>
                </a:solidFill>
                <a:effectLst/>
                <a:latin typeface="TimesNewRomanPSMT"/>
              </a:rPr>
              <a:t>Lingering</a:t>
            </a:r>
            <a:r>
              <a:rPr lang="fr-FR" altLang="zh-CN" sz="1800" b="0" dirty="0">
                <a:solidFill>
                  <a:srgbClr val="000000"/>
                </a:solidFill>
                <a:effectLst/>
                <a:latin typeface="TimesNewRomanPSMT"/>
              </a:rPr>
              <a:t> Garden" of the Qing </a:t>
            </a:r>
            <a:r>
              <a:rPr lang="fr-FR" altLang="zh-CN" sz="1800" b="0" dirty="0" err="1">
                <a:solidFill>
                  <a:srgbClr val="000000"/>
                </a:solidFill>
                <a:effectLst/>
                <a:latin typeface="TimesNewRomanPSMT"/>
              </a:rPr>
              <a:t>dynasty</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These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gardens</a:t>
            </a:r>
            <a:r>
              <a:rPr lang="fr-FR" altLang="zh-CN" sz="1800" b="0" dirty="0">
                <a:solidFill>
                  <a:srgbClr val="000000"/>
                </a:solidFill>
                <a:effectLst/>
                <a:latin typeface="TimesNewRomanPSMT"/>
              </a:rPr>
              <a:t> not </a:t>
            </a:r>
            <a:r>
              <a:rPr lang="fr-FR" altLang="zh-CN" sz="1800" b="0" dirty="0" err="1">
                <a:solidFill>
                  <a:srgbClr val="000000"/>
                </a:solidFill>
                <a:effectLst/>
                <a:latin typeface="TimesNewRomanPSMT"/>
              </a:rPr>
              <a:t>only</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innovated</a:t>
            </a:r>
            <a:r>
              <a:rPr lang="fr-FR" altLang="zh-CN" sz="1800" b="0" dirty="0">
                <a:solidFill>
                  <a:srgbClr val="000000"/>
                </a:solidFill>
                <a:effectLst/>
                <a:latin typeface="TimesNewRomanPSMT"/>
              </a:rPr>
              <a:t> in </a:t>
            </a:r>
            <a:r>
              <a:rPr lang="fr-FR" altLang="zh-CN" sz="1800" b="0" dirty="0" err="1">
                <a:solidFill>
                  <a:srgbClr val="000000"/>
                </a:solidFill>
                <a:effectLst/>
                <a:latin typeface="TimesNewRomanPSMT"/>
              </a:rPr>
              <a:t>terms</a:t>
            </a:r>
            <a:r>
              <a:rPr lang="fr-FR" altLang="zh-CN" sz="1800" b="0" dirty="0">
                <a:solidFill>
                  <a:srgbClr val="000000"/>
                </a:solidFill>
                <a:effectLst/>
                <a:latin typeface="TimesNewRomanPSMT"/>
              </a:rPr>
              <a:t> of </a:t>
            </a:r>
            <a:r>
              <a:rPr lang="fr-FR" altLang="zh-CN" sz="1800" b="0" dirty="0" err="1">
                <a:solidFill>
                  <a:srgbClr val="000000"/>
                </a:solidFill>
                <a:effectLst/>
                <a:latin typeface="TimesNewRomanPSMT"/>
              </a:rPr>
              <a:t>gardening</a:t>
            </a:r>
            <a:r>
              <a:rPr lang="fr-FR" altLang="zh-CN" sz="1800" b="0" dirty="0">
                <a:solidFill>
                  <a:srgbClr val="000000"/>
                </a:solidFill>
                <a:effectLst/>
                <a:latin typeface="TimesNewRomanPSMT"/>
              </a:rPr>
              <a:t> techniques but </a:t>
            </a:r>
            <a:r>
              <a:rPr lang="fr-FR" altLang="zh-CN" sz="1800" b="0" dirty="0" err="1">
                <a:solidFill>
                  <a:srgbClr val="000000"/>
                </a:solidFill>
                <a:effectLst/>
                <a:latin typeface="TimesNewRomanPSMT"/>
              </a:rPr>
              <a:t>also</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elevated</a:t>
            </a:r>
            <a:r>
              <a:rPr lang="fr-FR" altLang="zh-CN" sz="1800" b="0" dirty="0">
                <a:solidFill>
                  <a:srgbClr val="000000"/>
                </a:solidFill>
                <a:effectLst/>
                <a:latin typeface="TimesNewRomanPSMT"/>
              </a:rPr>
              <a:t> the cultural connotations, setting the standard for </a:t>
            </a:r>
            <a:r>
              <a:rPr lang="fr-FR" altLang="zh-CN" sz="1800" b="0" dirty="0" err="1">
                <a:solidFill>
                  <a:srgbClr val="000000"/>
                </a:solidFill>
                <a:effectLst/>
                <a:latin typeface="TimesNewRomanPSMT"/>
              </a:rPr>
              <a:t>Chinese</a:t>
            </a:r>
            <a:r>
              <a:rPr lang="fr-FR" altLang="zh-CN" sz="1800" b="0" dirty="0">
                <a:solidFill>
                  <a:srgbClr val="000000"/>
                </a:solidFill>
                <a:effectLst/>
                <a:latin typeface="TimesNewRomanPSMT"/>
              </a:rPr>
              <a:t> </a:t>
            </a:r>
            <a:r>
              <a:rPr lang="fr-FR" altLang="zh-CN" sz="1800" b="0" dirty="0" err="1">
                <a:solidFill>
                  <a:srgbClr val="000000"/>
                </a:solidFill>
                <a:effectLst/>
                <a:latin typeface="TimesNewRomanPSMT"/>
              </a:rPr>
              <a:t>garden</a:t>
            </a:r>
            <a:r>
              <a:rPr lang="fr-FR" altLang="zh-CN" sz="1800" b="0" dirty="0">
                <a:solidFill>
                  <a:srgbClr val="000000"/>
                </a:solidFill>
                <a:effectLst/>
                <a:latin typeface="TimesNewRomanPSMT"/>
              </a:rPr>
              <a:t> art.</a:t>
            </a:r>
            <a:endParaRPr lang="zh-CN" altLang="zh-CN" sz="1400" b="1" kern="100" dirty="0">
              <a:effectLst/>
              <a:latin typeface="+mn-ea"/>
              <a:cs typeface="Times New Roman" panose="02020603050405020304" pitchFamily="18" charset="0"/>
            </a:endParaRPr>
          </a:p>
        </p:txBody>
      </p:sp>
      <p:grpSp>
        <p:nvGrpSpPr>
          <p:cNvPr id="4" name="组合 3">
            <a:extLst>
              <a:ext uri="{FF2B5EF4-FFF2-40B4-BE49-F238E27FC236}">
                <a16:creationId xmlns:a16="http://schemas.microsoft.com/office/drawing/2014/main" id="{881EEC2F-0AC7-4425-88CF-20851F31468B}"/>
              </a:ext>
            </a:extLst>
          </p:cNvPr>
          <p:cNvGrpSpPr/>
          <p:nvPr/>
        </p:nvGrpSpPr>
        <p:grpSpPr>
          <a:xfrm>
            <a:off x="272752" y="495839"/>
            <a:ext cx="3306935" cy="991794"/>
            <a:chOff x="272752" y="495839"/>
            <a:chExt cx="3306935" cy="991794"/>
          </a:xfrm>
        </p:grpSpPr>
        <p:sp>
          <p:nvSpPr>
            <p:cNvPr id="7" name="文本框 6">
              <a:extLst>
                <a:ext uri="{FF2B5EF4-FFF2-40B4-BE49-F238E27FC236}">
                  <a16:creationId xmlns:a16="http://schemas.microsoft.com/office/drawing/2014/main" id="{BDD05F00-C6AB-7E99-B26A-242510C1DBF3}"/>
                </a:ext>
              </a:extLst>
            </p:cNvPr>
            <p:cNvSpPr txBox="1"/>
            <p:nvPr/>
          </p:nvSpPr>
          <p:spPr>
            <a:xfrm>
              <a:off x="650501" y="497830"/>
              <a:ext cx="2562406" cy="942887"/>
            </a:xfrm>
            <a:prstGeom prst="rect">
              <a:avLst/>
            </a:prstGeom>
            <a:noFill/>
          </p:spPr>
          <p:txBody>
            <a:bodyPr wrap="square">
              <a:spAutoFit/>
            </a:bodyPr>
            <a:lstStyle/>
            <a:p>
              <a:pPr algn="just">
                <a:lnSpc>
                  <a:spcPct val="120000"/>
                </a:lnSpc>
              </a:pPr>
              <a:r>
                <a:rPr lang="en-US" altLang="zh-CN" sz="2400" b="0" dirty="0">
                  <a:solidFill>
                    <a:srgbClr val="000000"/>
                  </a:solidFill>
                  <a:effectLst/>
                  <a:latin typeface="TimesNewRomanPS-BoldMT"/>
                </a:rPr>
                <a:t>The History of Suzhou Gardens</a:t>
              </a:r>
              <a:endParaRPr lang="zh-CN" altLang="en-US" sz="2400" kern="100" dirty="0">
                <a:solidFill>
                  <a:srgbClr val="333333"/>
                </a:solidFill>
                <a:effectLst/>
                <a:latin typeface="+mn-ea"/>
                <a:cs typeface="Times New Roman" panose="02020603050405020304" pitchFamily="18" charset="0"/>
              </a:endParaRPr>
            </a:p>
          </p:txBody>
        </p:sp>
        <p:grpSp>
          <p:nvGrpSpPr>
            <p:cNvPr id="11" name="组合 10">
              <a:extLst>
                <a:ext uri="{FF2B5EF4-FFF2-40B4-BE49-F238E27FC236}">
                  <a16:creationId xmlns:a16="http://schemas.microsoft.com/office/drawing/2014/main" id="{684BA8A2-91C9-AA8D-4D90-F982222190EE}"/>
                </a:ext>
              </a:extLst>
            </p:cNvPr>
            <p:cNvGrpSpPr/>
            <p:nvPr/>
          </p:nvGrpSpPr>
          <p:grpSpPr>
            <a:xfrm>
              <a:off x="272752" y="495839"/>
              <a:ext cx="3306935" cy="991794"/>
              <a:chOff x="4436714" y="3196875"/>
              <a:chExt cx="3306935" cy="991794"/>
            </a:xfrm>
            <a:noFill/>
          </p:grpSpPr>
          <p:grpSp>
            <p:nvGrpSpPr>
              <p:cNvPr id="12" name="组合 11">
                <a:extLst>
                  <a:ext uri="{FF2B5EF4-FFF2-40B4-BE49-F238E27FC236}">
                    <a16:creationId xmlns:a16="http://schemas.microsoft.com/office/drawing/2014/main" id="{43CF274B-4EE5-EE5F-AF53-89B7A351131E}"/>
                  </a:ext>
                </a:extLst>
              </p:cNvPr>
              <p:cNvGrpSpPr/>
              <p:nvPr/>
            </p:nvGrpSpPr>
            <p:grpSpPr>
              <a:xfrm>
                <a:off x="4436714" y="3499769"/>
                <a:ext cx="3306935" cy="573065"/>
                <a:chOff x="4436714" y="3499769"/>
                <a:chExt cx="3306935" cy="573065"/>
              </a:xfrm>
              <a:noFill/>
            </p:grpSpPr>
            <p:sp>
              <p:nvSpPr>
                <p:cNvPr id="13" name="任意多边形: 形状 12">
                  <a:extLst>
                    <a:ext uri="{FF2B5EF4-FFF2-40B4-BE49-F238E27FC236}">
                      <a16:creationId xmlns:a16="http://schemas.microsoft.com/office/drawing/2014/main" id="{FC4D24A0-1869-960E-BBF3-2B31DC2D3A11}"/>
                    </a:ext>
                  </a:extLst>
                </p:cNvPr>
                <p:cNvSpPr/>
                <p:nvPr/>
              </p:nvSpPr>
              <p:spPr>
                <a:xfrm>
                  <a:off x="4436714" y="3704080"/>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1D8828A8-58AF-5D64-404C-6C98F0969A21}"/>
                    </a:ext>
                  </a:extLst>
                </p:cNvPr>
                <p:cNvSpPr/>
                <p:nvPr/>
              </p:nvSpPr>
              <p:spPr>
                <a:xfrm>
                  <a:off x="4615539" y="3499769"/>
                  <a:ext cx="180937"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任意多边形: 形状 14">
                  <a:extLst>
                    <a:ext uri="{FF2B5EF4-FFF2-40B4-BE49-F238E27FC236}">
                      <a16:creationId xmlns:a16="http://schemas.microsoft.com/office/drawing/2014/main" id="{2EB3F804-BD3F-C852-2BAD-DEA930E992D7}"/>
                    </a:ext>
                  </a:extLst>
                </p:cNvPr>
                <p:cNvSpPr/>
                <p:nvPr/>
              </p:nvSpPr>
              <p:spPr>
                <a:xfrm>
                  <a:off x="7557866" y="3688600"/>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AA27010F-C2A0-26D6-18C8-FD32E0AF737C}"/>
                    </a:ext>
                  </a:extLst>
                </p:cNvPr>
                <p:cNvSpPr/>
                <p:nvPr/>
              </p:nvSpPr>
              <p:spPr>
                <a:xfrm>
                  <a:off x="7367371" y="3499769"/>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a:extLst>
                  <a:ext uri="{FF2B5EF4-FFF2-40B4-BE49-F238E27FC236}">
                    <a16:creationId xmlns:a16="http://schemas.microsoft.com/office/drawing/2014/main" id="{9D797A46-FC8A-9D85-74BD-0129806D07D9}"/>
                  </a:ext>
                </a:extLst>
              </p:cNvPr>
              <p:cNvGrpSpPr/>
              <p:nvPr/>
            </p:nvGrpSpPr>
            <p:grpSpPr>
              <a:xfrm>
                <a:off x="4913992" y="3196875"/>
                <a:ext cx="2353867" cy="991794"/>
                <a:chOff x="4913992" y="3196875"/>
                <a:chExt cx="2353867" cy="991794"/>
              </a:xfrm>
            </p:grpSpPr>
            <p:sp>
              <p:nvSpPr>
                <p:cNvPr id="18" name="任意多边形: 形状 17">
                  <a:extLst>
                    <a:ext uri="{FF2B5EF4-FFF2-40B4-BE49-F238E27FC236}">
                      <a16:creationId xmlns:a16="http://schemas.microsoft.com/office/drawing/2014/main" id="{58B9511A-0C9A-5E7C-340F-2E1F5F2E2D2F}"/>
                    </a:ext>
                  </a:extLst>
                </p:cNvPr>
                <p:cNvSpPr/>
                <p:nvPr/>
              </p:nvSpPr>
              <p:spPr>
                <a:xfrm>
                  <a:off x="4913992" y="4179144"/>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任意多边形: 形状 18">
                  <a:extLst>
                    <a:ext uri="{FF2B5EF4-FFF2-40B4-BE49-F238E27FC236}">
                      <a16:creationId xmlns:a16="http://schemas.microsoft.com/office/drawing/2014/main" id="{51091258-B278-06EC-8593-DA2D245F24A4}"/>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pic>
        <p:nvPicPr>
          <p:cNvPr id="3074" name="Picture 2" descr="2021拙政园-旅游攻略-门票-地址-问答-游记点评，苏州旅游旅游景点推荐-去哪儿攻略">
            <a:extLst>
              <a:ext uri="{FF2B5EF4-FFF2-40B4-BE49-F238E27FC236}">
                <a16:creationId xmlns:a16="http://schemas.microsoft.com/office/drawing/2014/main" id="{7B334845-B218-E879-A543-E341C98D3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849" b="4655"/>
          <a:stretch/>
        </p:blipFill>
        <p:spPr bwMode="auto">
          <a:xfrm>
            <a:off x="610608" y="3577387"/>
            <a:ext cx="4957525" cy="3124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苏州园林---留园">
            <a:extLst>
              <a:ext uri="{FF2B5EF4-FFF2-40B4-BE49-F238E27FC236}">
                <a16:creationId xmlns:a16="http://schemas.microsoft.com/office/drawing/2014/main" id="{CAC789E8-8B44-74A2-7998-0329F6D9E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04"/>
          <a:stretch/>
        </p:blipFill>
        <p:spPr bwMode="auto">
          <a:xfrm>
            <a:off x="5442062" y="3577387"/>
            <a:ext cx="5796209" cy="312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a:extLst>
              <a:ext uri="{FF2B5EF4-FFF2-40B4-BE49-F238E27FC236}">
                <a16:creationId xmlns:a16="http://schemas.microsoft.com/office/drawing/2014/main" id="{21C4ED3F-6F60-9CE1-EBD4-F91168436C4D}"/>
              </a:ext>
            </a:extLst>
          </p:cNvPr>
          <p:cNvSpPr>
            <a:spLocks noGrp="1"/>
          </p:cNvSpPr>
          <p:nvPr>
            <p:ph type="title"/>
          </p:nvPr>
        </p:nvSpPr>
        <p:spPr>
          <a:xfrm>
            <a:off x="3248622" y="2452633"/>
            <a:ext cx="5354724" cy="1812132"/>
          </a:xfrm>
        </p:spPr>
        <p:txBody>
          <a:bodyPr/>
          <a:lstStyle/>
          <a:p>
            <a:r>
              <a:rPr lang="en-US" altLang="zh-CN" b="0" dirty="0">
                <a:solidFill>
                  <a:schemeClr val="bg1"/>
                </a:solidFill>
                <a:effectLst/>
                <a:latin typeface="TimesNewRomanPS-BoldMT"/>
              </a:rPr>
              <a:t>The Art of Construction in Suzhou Gardens</a:t>
            </a:r>
            <a:endParaRPr lang="zh-CN" altLang="en-US" dirty="0">
              <a:solidFill>
                <a:schemeClr val="bg1"/>
              </a:solidFill>
            </a:endParaRPr>
          </a:p>
        </p:txBody>
      </p:sp>
      <p:sp>
        <p:nvSpPr>
          <p:cNvPr id="16" name="文本占位符 15">
            <a:extLst>
              <a:ext uri="{FF2B5EF4-FFF2-40B4-BE49-F238E27FC236}">
                <a16:creationId xmlns:a16="http://schemas.microsoft.com/office/drawing/2014/main" id="{DCB92CE5-A3CC-6736-998B-C99EC9F3527E}"/>
              </a:ext>
            </a:extLst>
          </p:cNvPr>
          <p:cNvSpPr>
            <a:spLocks noGrp="1"/>
          </p:cNvSpPr>
          <p:nvPr>
            <p:ph type="body" sz="quarter" idx="10"/>
          </p:nvPr>
        </p:nvSpPr>
        <p:spPr/>
        <p:txBody>
          <a:bodyPr/>
          <a:lstStyle/>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Ⅱ</a:t>
            </a:r>
          </a:p>
        </p:txBody>
      </p:sp>
    </p:spTree>
    <p:extLst>
      <p:ext uri="{BB962C8B-B14F-4D97-AF65-F5344CB8AC3E}">
        <p14:creationId xmlns:p14="http://schemas.microsoft.com/office/powerpoint/2010/main" val="397657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07F66D9-3316-09DF-852A-A3B6124C62F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F2C542CF-BB8B-B1F0-705B-E325493F1664}"/>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30E3A68D-8F48-4002-C1AC-0A92BD925F8A}"/>
              </a:ext>
            </a:extLst>
          </p:cNvPr>
          <p:cNvSpPr txBox="1"/>
          <p:nvPr/>
        </p:nvSpPr>
        <p:spPr>
          <a:xfrm>
            <a:off x="5582104" y="2241669"/>
            <a:ext cx="4061952" cy="2392258"/>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As early as the Western Zhou period, the concept of "Unity of Heaven and Man" had already taken root. According </a:t>
            </a:r>
            <a:r>
              <a:rPr lang="en-US" altLang="zh-CN" sz="1800" b="0" i="1" dirty="0">
                <a:solidFill>
                  <a:srgbClr val="000000"/>
                </a:solidFill>
                <a:effectLst/>
                <a:latin typeface="TimesNewRomanPSMT"/>
              </a:rPr>
              <a:t>to </a:t>
            </a:r>
            <a:r>
              <a:rPr lang="en-US" altLang="zh-CN" sz="1800" b="0" i="1" dirty="0">
                <a:solidFill>
                  <a:srgbClr val="000000"/>
                </a:solidFill>
                <a:effectLst/>
                <a:latin typeface="TimesNewRomanPS-ItalicMT"/>
              </a:rPr>
              <a:t>the I Ching (Book of Changes)</a:t>
            </a:r>
            <a:r>
              <a:rPr lang="en-US" altLang="zh-CN" sz="1800" b="0" dirty="0">
                <a:solidFill>
                  <a:srgbClr val="000000"/>
                </a:solidFill>
                <a:effectLst/>
                <a:latin typeface="TimesNewRomanPSMT"/>
              </a:rPr>
              <a:t>, there is a harmonious resonance between humans and heaven, with a mutual seeking of like qi. </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634933F7-6FE0-99C9-407E-85E659E6AEA0}"/>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6EF6F1CF-360F-E598-8100-017D8A1AA7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3FD973F4-4E67-4723-DFD4-C9153224D7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1681874D-5560-3A8B-6DAA-01109D57AD88}"/>
              </a:ext>
            </a:extLst>
          </p:cNvPr>
          <p:cNvGrpSpPr/>
          <p:nvPr/>
        </p:nvGrpSpPr>
        <p:grpSpPr>
          <a:xfrm>
            <a:off x="450761" y="235995"/>
            <a:ext cx="3229627" cy="728789"/>
            <a:chOff x="317755" y="442474"/>
            <a:chExt cx="3229627" cy="728789"/>
          </a:xfrm>
        </p:grpSpPr>
        <p:sp>
          <p:nvSpPr>
            <p:cNvPr id="7" name="文本框 6">
              <a:extLst>
                <a:ext uri="{FF2B5EF4-FFF2-40B4-BE49-F238E27FC236}">
                  <a16:creationId xmlns:a16="http://schemas.microsoft.com/office/drawing/2014/main" id="{1B560D23-6DE8-7D90-AA96-ACF4405D72CE}"/>
                </a:ext>
              </a:extLst>
            </p:cNvPr>
            <p:cNvSpPr txBox="1"/>
            <p:nvPr/>
          </p:nvSpPr>
          <p:spPr>
            <a:xfrm>
              <a:off x="812532" y="442474"/>
              <a:ext cx="2373086" cy="728789"/>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Principle of "Unity of Heaven and Man"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15F74D06-F30B-FE0A-E67A-1BD54627F400}"/>
                </a:ext>
              </a:extLst>
            </p:cNvPr>
            <p:cNvGrpSpPr/>
            <p:nvPr/>
          </p:nvGrpSpPr>
          <p:grpSpPr>
            <a:xfrm>
              <a:off x="317755" y="495839"/>
              <a:ext cx="3229627" cy="650995"/>
              <a:chOff x="4481717" y="3196875"/>
              <a:chExt cx="3229627" cy="650995"/>
            </a:xfrm>
            <a:noFill/>
          </p:grpSpPr>
          <p:grpSp>
            <p:nvGrpSpPr>
              <p:cNvPr id="8" name="组合 7">
                <a:extLst>
                  <a:ext uri="{FF2B5EF4-FFF2-40B4-BE49-F238E27FC236}">
                    <a16:creationId xmlns:a16="http://schemas.microsoft.com/office/drawing/2014/main" id="{41827B52-79DB-4BB2-4763-33DB55B609EE}"/>
                  </a:ext>
                </a:extLst>
              </p:cNvPr>
              <p:cNvGrpSpPr/>
              <p:nvPr/>
            </p:nvGrpSpPr>
            <p:grpSpPr>
              <a:xfrm>
                <a:off x="4481717" y="3233696"/>
                <a:ext cx="3229627" cy="592515"/>
                <a:chOff x="4481717" y="3233696"/>
                <a:chExt cx="3229627" cy="592515"/>
              </a:xfrm>
              <a:noFill/>
            </p:grpSpPr>
            <p:sp>
              <p:nvSpPr>
                <p:cNvPr id="15" name="任意多边形: 形状 14">
                  <a:extLst>
                    <a:ext uri="{FF2B5EF4-FFF2-40B4-BE49-F238E27FC236}">
                      <a16:creationId xmlns:a16="http://schemas.microsoft.com/office/drawing/2014/main" id="{BB0C731F-416E-0532-786B-EFBC4AB21491}"/>
                    </a:ext>
                  </a:extLst>
                </p:cNvPr>
                <p:cNvSpPr/>
                <p:nvPr/>
              </p:nvSpPr>
              <p:spPr>
                <a:xfrm>
                  <a:off x="4481717" y="3399907"/>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E6E68422-2B4B-4EBF-7EEB-746202DBEFA8}"/>
                    </a:ext>
                  </a:extLst>
                </p:cNvPr>
                <p:cNvSpPr/>
                <p:nvPr/>
              </p:nvSpPr>
              <p:spPr>
                <a:xfrm>
                  <a:off x="4629785" y="3233696"/>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170BDDC3-24E5-6A84-1AB7-EA41C6305C58}"/>
                    </a:ext>
                  </a:extLst>
                </p:cNvPr>
                <p:cNvSpPr/>
                <p:nvPr/>
              </p:nvSpPr>
              <p:spPr>
                <a:xfrm>
                  <a:off x="7525561" y="3396891"/>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09B943B4-5D8F-19F5-4274-6EE18162D504}"/>
                    </a:ext>
                  </a:extLst>
                </p:cNvPr>
                <p:cNvSpPr/>
                <p:nvPr/>
              </p:nvSpPr>
              <p:spPr>
                <a:xfrm>
                  <a:off x="7408707" y="325314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71A45542-8223-2369-8F04-AC6CD205561A}"/>
                  </a:ext>
                </a:extLst>
              </p:cNvPr>
              <p:cNvGrpSpPr/>
              <p:nvPr/>
            </p:nvGrpSpPr>
            <p:grpSpPr>
              <a:xfrm>
                <a:off x="4919947" y="3196875"/>
                <a:ext cx="2347912" cy="650995"/>
                <a:chOff x="4919947" y="3196875"/>
                <a:chExt cx="2347912" cy="650995"/>
              </a:xfrm>
            </p:grpSpPr>
            <p:sp>
              <p:nvSpPr>
                <p:cNvPr id="12" name="任意多边形: 形状 11">
                  <a:extLst>
                    <a:ext uri="{FF2B5EF4-FFF2-40B4-BE49-F238E27FC236}">
                      <a16:creationId xmlns:a16="http://schemas.microsoft.com/office/drawing/2014/main" id="{C881C452-5A9C-E389-8348-BE75DF884F4E}"/>
                    </a:ext>
                  </a:extLst>
                </p:cNvPr>
                <p:cNvSpPr/>
                <p:nvPr/>
              </p:nvSpPr>
              <p:spPr>
                <a:xfrm>
                  <a:off x="4919947" y="3838345"/>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27F8D68A-D66D-B451-2DC4-C0D18C961443}"/>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20" name="文本框 19">
            <a:extLst>
              <a:ext uri="{FF2B5EF4-FFF2-40B4-BE49-F238E27FC236}">
                <a16:creationId xmlns:a16="http://schemas.microsoft.com/office/drawing/2014/main" id="{A443EB85-3F3A-8862-F945-B773FE553158}"/>
              </a:ext>
            </a:extLst>
          </p:cNvPr>
          <p:cNvSpPr txBox="1"/>
          <p:nvPr/>
        </p:nvSpPr>
        <p:spPr>
          <a:xfrm>
            <a:off x="888991" y="2032490"/>
            <a:ext cx="1371929" cy="2635850"/>
          </a:xfrm>
          <a:prstGeom prst="rect">
            <a:avLst/>
          </a:prstGeom>
          <a:noFill/>
        </p:spPr>
        <p:txBody>
          <a:bodyPr wrap="square" rtlCol="0">
            <a:spAutoFit/>
          </a:bodyPr>
          <a:lstStyle/>
          <a:p>
            <a:pPr algn="just">
              <a:lnSpc>
                <a:spcPct val="120000"/>
              </a:lnSpc>
            </a:pPr>
            <a:r>
              <a:rPr lang="en-US" altLang="zh-CN" sz="2800" b="0" dirty="0">
                <a:solidFill>
                  <a:srgbClr val="000000"/>
                </a:solidFill>
                <a:effectLst/>
                <a:latin typeface="TimesNewRomanPS-BoldMT"/>
              </a:rPr>
              <a:t>Unity of Heaven and Man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10402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63035-A059-5E1B-0550-64DB6C3A016C}"/>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D87FE24B-EC54-F891-36FD-FFC2EBC3A8F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FEC37CC1-FE28-A334-CE13-E2852F955660}"/>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7BE1098F-5430-5C1D-CFD6-2B000AC656AD}"/>
              </a:ext>
            </a:extLst>
          </p:cNvPr>
          <p:cNvSpPr txBox="1"/>
          <p:nvPr/>
        </p:nvSpPr>
        <p:spPr>
          <a:xfrm>
            <a:off x="5561481" y="1900472"/>
            <a:ext cx="4061952" cy="3057055"/>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Among the most famous expressions of this concept is found in Zhuangzi's </a:t>
            </a:r>
            <a:r>
              <a:rPr lang="en-US" altLang="zh-CN" sz="1800" b="0" i="1" dirty="0">
                <a:solidFill>
                  <a:srgbClr val="000000"/>
                </a:solidFill>
                <a:effectLst/>
                <a:latin typeface="TimesNewRomanPS-ItalicMT"/>
              </a:rPr>
              <a:t>Qi Wu Lun(On the Equality of Things)</a:t>
            </a:r>
            <a:r>
              <a:rPr lang="en-US" altLang="zh-CN" sz="1800" b="0" dirty="0">
                <a:solidFill>
                  <a:srgbClr val="000000"/>
                </a:solidFill>
                <a:effectLst/>
                <a:latin typeface="TimesNewRomanPSMT"/>
              </a:rPr>
              <a:t>,</a:t>
            </a:r>
            <a:r>
              <a:rPr lang="en-US" altLang="zh-CN" sz="1800" b="0" i="1" dirty="0">
                <a:solidFill>
                  <a:srgbClr val="000000"/>
                </a:solidFill>
                <a:effectLst/>
                <a:latin typeface="TimesNewRomanPSMT"/>
              </a:rPr>
              <a:t> </a:t>
            </a:r>
            <a:r>
              <a:rPr lang="en-US" altLang="zh-CN" sz="1800" b="0" dirty="0">
                <a:solidFill>
                  <a:srgbClr val="000000"/>
                </a:solidFill>
                <a:effectLst/>
                <a:latin typeface="TimesNewRomanPSMT"/>
              </a:rPr>
              <a:t>where it is said, </a:t>
            </a:r>
            <a:r>
              <a:rPr lang="en-US" altLang="zh-CN" sz="1800" b="0" dirty="0">
                <a:solidFill>
                  <a:srgbClr val="000000"/>
                </a:solidFill>
                <a:effectLst/>
                <a:latin typeface="TimesNewRomanPS-ItalicMT"/>
              </a:rPr>
              <a:t>"Heaven and Earth and I were born together, and all things and I are one."</a:t>
            </a:r>
            <a:r>
              <a:rPr lang="en-US" altLang="zh-CN" sz="1800" b="0" dirty="0">
                <a:solidFill>
                  <a:srgbClr val="000000"/>
                </a:solidFill>
                <a:effectLst/>
                <a:latin typeface="TimesNewRomanPSMT"/>
              </a:rPr>
              <a:t> This idea later flourished in the field of aesthetics and became one of the guiding principles in many artistic domains.</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B5B925CA-C0F2-5D1A-B70C-0303C39D0B88}"/>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19D7A849-21C0-315C-7157-FA7DFD81BA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161C81A9-7540-B304-262A-AF9E124021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04FB0DD0-0530-9A0B-301F-7687C77DA4D5}"/>
              </a:ext>
            </a:extLst>
          </p:cNvPr>
          <p:cNvGrpSpPr/>
          <p:nvPr/>
        </p:nvGrpSpPr>
        <p:grpSpPr>
          <a:xfrm>
            <a:off x="450761" y="235995"/>
            <a:ext cx="3229627" cy="728789"/>
            <a:chOff x="317755" y="442474"/>
            <a:chExt cx="3229627" cy="728789"/>
          </a:xfrm>
        </p:grpSpPr>
        <p:sp>
          <p:nvSpPr>
            <p:cNvPr id="7" name="文本框 6">
              <a:extLst>
                <a:ext uri="{FF2B5EF4-FFF2-40B4-BE49-F238E27FC236}">
                  <a16:creationId xmlns:a16="http://schemas.microsoft.com/office/drawing/2014/main" id="{F5B8C70B-618A-A7BA-D33A-8E7142F04AE5}"/>
                </a:ext>
              </a:extLst>
            </p:cNvPr>
            <p:cNvSpPr txBox="1"/>
            <p:nvPr/>
          </p:nvSpPr>
          <p:spPr>
            <a:xfrm>
              <a:off x="812532" y="442474"/>
              <a:ext cx="2373086" cy="728789"/>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Principle of "Unity of Heaven and Man"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4AAAE318-94F0-C34E-4B11-9FFB9E3EDECF}"/>
                </a:ext>
              </a:extLst>
            </p:cNvPr>
            <p:cNvGrpSpPr/>
            <p:nvPr/>
          </p:nvGrpSpPr>
          <p:grpSpPr>
            <a:xfrm>
              <a:off x="317755" y="495839"/>
              <a:ext cx="3229627" cy="650995"/>
              <a:chOff x="4481717" y="3196875"/>
              <a:chExt cx="3229627" cy="650995"/>
            </a:xfrm>
            <a:noFill/>
          </p:grpSpPr>
          <p:grpSp>
            <p:nvGrpSpPr>
              <p:cNvPr id="8" name="组合 7">
                <a:extLst>
                  <a:ext uri="{FF2B5EF4-FFF2-40B4-BE49-F238E27FC236}">
                    <a16:creationId xmlns:a16="http://schemas.microsoft.com/office/drawing/2014/main" id="{F0E8FF58-677D-02C2-5DF4-5B604E533382}"/>
                  </a:ext>
                </a:extLst>
              </p:cNvPr>
              <p:cNvGrpSpPr/>
              <p:nvPr/>
            </p:nvGrpSpPr>
            <p:grpSpPr>
              <a:xfrm>
                <a:off x="4481717" y="3233696"/>
                <a:ext cx="3229627" cy="592515"/>
                <a:chOff x="4481717" y="3233696"/>
                <a:chExt cx="3229627" cy="592515"/>
              </a:xfrm>
              <a:noFill/>
            </p:grpSpPr>
            <p:sp>
              <p:nvSpPr>
                <p:cNvPr id="15" name="任意多边形: 形状 14">
                  <a:extLst>
                    <a:ext uri="{FF2B5EF4-FFF2-40B4-BE49-F238E27FC236}">
                      <a16:creationId xmlns:a16="http://schemas.microsoft.com/office/drawing/2014/main" id="{68F64117-69DB-D826-BC87-71E09508E96B}"/>
                    </a:ext>
                  </a:extLst>
                </p:cNvPr>
                <p:cNvSpPr/>
                <p:nvPr/>
              </p:nvSpPr>
              <p:spPr>
                <a:xfrm>
                  <a:off x="4481717" y="3399907"/>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A7728026-5203-2332-C6BE-12FE7E15DA35}"/>
                    </a:ext>
                  </a:extLst>
                </p:cNvPr>
                <p:cNvSpPr/>
                <p:nvPr/>
              </p:nvSpPr>
              <p:spPr>
                <a:xfrm>
                  <a:off x="4629785" y="3233696"/>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07D86C50-8644-0AB7-27CD-D96D5C006DD8}"/>
                    </a:ext>
                  </a:extLst>
                </p:cNvPr>
                <p:cNvSpPr/>
                <p:nvPr/>
              </p:nvSpPr>
              <p:spPr>
                <a:xfrm>
                  <a:off x="7525561" y="3396891"/>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37F44B04-1EB2-CE5D-4EEB-50339D12D87C}"/>
                    </a:ext>
                  </a:extLst>
                </p:cNvPr>
                <p:cNvSpPr/>
                <p:nvPr/>
              </p:nvSpPr>
              <p:spPr>
                <a:xfrm>
                  <a:off x="7408707" y="325314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4B9D660F-21C5-7B47-3FD7-F414AFB7FF60}"/>
                  </a:ext>
                </a:extLst>
              </p:cNvPr>
              <p:cNvGrpSpPr/>
              <p:nvPr/>
            </p:nvGrpSpPr>
            <p:grpSpPr>
              <a:xfrm>
                <a:off x="4919947" y="3196875"/>
                <a:ext cx="2347912" cy="650995"/>
                <a:chOff x="4919947" y="3196875"/>
                <a:chExt cx="2347912" cy="650995"/>
              </a:xfrm>
            </p:grpSpPr>
            <p:sp>
              <p:nvSpPr>
                <p:cNvPr id="12" name="任意多边形: 形状 11">
                  <a:extLst>
                    <a:ext uri="{FF2B5EF4-FFF2-40B4-BE49-F238E27FC236}">
                      <a16:creationId xmlns:a16="http://schemas.microsoft.com/office/drawing/2014/main" id="{59BEDF70-023D-C4AA-5470-30108AF14640}"/>
                    </a:ext>
                  </a:extLst>
                </p:cNvPr>
                <p:cNvSpPr/>
                <p:nvPr/>
              </p:nvSpPr>
              <p:spPr>
                <a:xfrm>
                  <a:off x="4919947" y="3838345"/>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DCAA7551-672D-74A9-151E-B082E1F928B0}"/>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341F7425-2ED4-0A4F-2FB5-A719FE881C03}"/>
              </a:ext>
            </a:extLst>
          </p:cNvPr>
          <p:cNvSpPr txBox="1"/>
          <p:nvPr/>
        </p:nvSpPr>
        <p:spPr>
          <a:xfrm>
            <a:off x="888991" y="2032490"/>
            <a:ext cx="1371929" cy="2635850"/>
          </a:xfrm>
          <a:prstGeom prst="rect">
            <a:avLst/>
          </a:prstGeom>
          <a:noFill/>
        </p:spPr>
        <p:txBody>
          <a:bodyPr wrap="square" rtlCol="0">
            <a:spAutoFit/>
          </a:bodyPr>
          <a:lstStyle/>
          <a:p>
            <a:pPr algn="just">
              <a:lnSpc>
                <a:spcPct val="120000"/>
              </a:lnSpc>
            </a:pPr>
            <a:r>
              <a:rPr lang="en-US" altLang="zh-CN" sz="2800" b="0" dirty="0">
                <a:solidFill>
                  <a:srgbClr val="000000"/>
                </a:solidFill>
                <a:effectLst/>
                <a:latin typeface="TimesNewRomanPS-BoldMT"/>
              </a:rPr>
              <a:t>Unity of Heaven and Man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21819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0AB00-75E9-2982-8150-E7702C9ABE91}"/>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A1E3FB7B-53B7-E43B-FDDE-3000374B45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886867"/>
            <a:ext cx="12192000" cy="1971133"/>
          </a:xfrm>
          <a:prstGeom prst="rect">
            <a:avLst/>
          </a:prstGeom>
        </p:spPr>
      </p:pic>
      <p:sp>
        <p:nvSpPr>
          <p:cNvPr id="2" name="矩形 1">
            <a:extLst>
              <a:ext uri="{FF2B5EF4-FFF2-40B4-BE49-F238E27FC236}">
                <a16:creationId xmlns:a16="http://schemas.microsoft.com/office/drawing/2014/main" id="{9E37E151-1B3E-A0AD-46AE-76D22F4B67B7}"/>
              </a:ext>
            </a:extLst>
          </p:cNvPr>
          <p:cNvSpPr/>
          <p:nvPr/>
        </p:nvSpPr>
        <p:spPr>
          <a:xfrm>
            <a:off x="658812" y="1470665"/>
            <a:ext cx="10874375" cy="38628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DC4CC2DC-07B9-C109-B143-920824358265}"/>
              </a:ext>
            </a:extLst>
          </p:cNvPr>
          <p:cNvSpPr txBox="1"/>
          <p:nvPr/>
        </p:nvSpPr>
        <p:spPr>
          <a:xfrm>
            <a:off x="5561481" y="1876500"/>
            <a:ext cx="4061952" cy="2724657"/>
          </a:xfrm>
          <a:prstGeom prst="rect">
            <a:avLst/>
          </a:prstGeom>
          <a:noFill/>
        </p:spPr>
        <p:txBody>
          <a:bodyPr wrap="square">
            <a:spAutoFit/>
          </a:bodyPr>
          <a:lstStyle>
            <a:defPPr>
              <a:defRPr lang="zh-CN"/>
            </a:defPPr>
            <a:lvl1pPr algn="just">
              <a:lnSpc>
                <a:spcPct val="120000"/>
              </a:lnSpc>
              <a:defRPr sz="1400" kern="100">
                <a:solidFill>
                  <a:srgbClr val="333333"/>
                </a:solidFill>
                <a:effectLst/>
                <a:latin typeface="+mn-ea"/>
                <a:cs typeface="Times New Roman" panose="02020603050405020304" pitchFamily="18" charset="0"/>
              </a:defRPr>
            </a:lvl1pPr>
          </a:lstStyle>
          <a:p>
            <a:r>
              <a:rPr lang="en-US" altLang="zh-CN" sz="1800" b="0" dirty="0">
                <a:solidFill>
                  <a:srgbClr val="000000"/>
                </a:solidFill>
                <a:effectLst/>
                <a:latin typeface="TimesNewRomanPSMT"/>
              </a:rPr>
              <a:t>In Suzhou gardens, the concept of "Unity of Heaven and Man" is taken to its zenith by the garden creators and artisans. Suzhou gardens place great importance on integrating nature into artificially constructed landscapes, using mountains and water as the skeleton, and trees and flowers as the flesh and blood. </a:t>
            </a:r>
            <a:endParaRPr lang="zh-CN" altLang="en-US" dirty="0">
              <a:solidFill>
                <a:schemeClr val="tx1">
                  <a:lumMod val="85000"/>
                  <a:lumOff val="15000"/>
                </a:schemeClr>
              </a:solidFill>
            </a:endParaRPr>
          </a:p>
        </p:txBody>
      </p:sp>
      <p:sp>
        <p:nvSpPr>
          <p:cNvPr id="3" name="矩形 2">
            <a:extLst>
              <a:ext uri="{FF2B5EF4-FFF2-40B4-BE49-F238E27FC236}">
                <a16:creationId xmlns:a16="http://schemas.microsoft.com/office/drawing/2014/main" id="{9F70B21C-8279-2641-EACA-A5EEC9875166}"/>
              </a:ext>
            </a:extLst>
          </p:cNvPr>
          <p:cNvSpPr/>
          <p:nvPr/>
        </p:nvSpPr>
        <p:spPr>
          <a:xfrm>
            <a:off x="658813" y="1470665"/>
            <a:ext cx="1636722" cy="386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dirty="0">
              <a:latin typeface="+mj-ea"/>
              <a:ea typeface="+mj-ea"/>
            </a:endParaRPr>
          </a:p>
        </p:txBody>
      </p:sp>
      <p:pic>
        <p:nvPicPr>
          <p:cNvPr id="5" name="图片 4">
            <a:extLst>
              <a:ext uri="{FF2B5EF4-FFF2-40B4-BE49-F238E27FC236}">
                <a16:creationId xmlns:a16="http://schemas.microsoft.com/office/drawing/2014/main" id="{1FEE584C-8F01-FB96-C7D3-DAF52933B4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433" y="105299"/>
            <a:ext cx="2377374" cy="5227073"/>
          </a:xfrm>
          <a:prstGeom prst="rect">
            <a:avLst/>
          </a:prstGeom>
        </p:spPr>
      </p:pic>
      <p:pic>
        <p:nvPicPr>
          <p:cNvPr id="13" name="图片 12">
            <a:extLst>
              <a:ext uri="{FF2B5EF4-FFF2-40B4-BE49-F238E27FC236}">
                <a16:creationId xmlns:a16="http://schemas.microsoft.com/office/drawing/2014/main" id="{3C22C0C5-3E62-FB3A-E0D2-3E9765ACE0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5535" y="1470241"/>
            <a:ext cx="2951282" cy="3862881"/>
          </a:xfrm>
          <a:prstGeom prst="rect">
            <a:avLst/>
          </a:prstGeom>
          <a:ln w="12700">
            <a:noFill/>
          </a:ln>
        </p:spPr>
      </p:pic>
      <p:grpSp>
        <p:nvGrpSpPr>
          <p:cNvPr id="19" name="组合 18">
            <a:extLst>
              <a:ext uri="{FF2B5EF4-FFF2-40B4-BE49-F238E27FC236}">
                <a16:creationId xmlns:a16="http://schemas.microsoft.com/office/drawing/2014/main" id="{B1671618-C403-DD9C-082A-42A04214D5D7}"/>
              </a:ext>
            </a:extLst>
          </p:cNvPr>
          <p:cNvGrpSpPr/>
          <p:nvPr/>
        </p:nvGrpSpPr>
        <p:grpSpPr>
          <a:xfrm>
            <a:off x="450761" y="235995"/>
            <a:ext cx="3229627" cy="728789"/>
            <a:chOff x="317755" y="442474"/>
            <a:chExt cx="3229627" cy="728789"/>
          </a:xfrm>
        </p:grpSpPr>
        <p:sp>
          <p:nvSpPr>
            <p:cNvPr id="7" name="文本框 6">
              <a:extLst>
                <a:ext uri="{FF2B5EF4-FFF2-40B4-BE49-F238E27FC236}">
                  <a16:creationId xmlns:a16="http://schemas.microsoft.com/office/drawing/2014/main" id="{AF4D4F43-2C74-F1F2-82C9-8ABA6CFCAF54}"/>
                </a:ext>
              </a:extLst>
            </p:cNvPr>
            <p:cNvSpPr txBox="1"/>
            <p:nvPr/>
          </p:nvSpPr>
          <p:spPr>
            <a:xfrm>
              <a:off x="812532" y="442474"/>
              <a:ext cx="2373086" cy="728789"/>
            </a:xfrm>
            <a:prstGeom prst="rect">
              <a:avLst/>
            </a:prstGeom>
            <a:noFill/>
          </p:spPr>
          <p:txBody>
            <a:bodyPr wrap="square">
              <a:spAutoFit/>
            </a:bodyPr>
            <a:lstStyle/>
            <a:p>
              <a:pPr algn="ctr">
                <a:lnSpc>
                  <a:spcPct val="120000"/>
                </a:lnSpc>
              </a:pPr>
              <a:r>
                <a:rPr lang="en-US" altLang="zh-CN" sz="1800" b="0" dirty="0">
                  <a:solidFill>
                    <a:srgbClr val="000000"/>
                  </a:solidFill>
                  <a:effectLst/>
                  <a:latin typeface="TimesNewRomanPS-BoldMT"/>
                </a:rPr>
                <a:t>The Principle of "Unity of Heaven and Man"</a:t>
              </a:r>
              <a:endParaRPr lang="zh-CN" altLang="en-US" sz="2400" kern="100" dirty="0">
                <a:solidFill>
                  <a:schemeClr val="tx1">
                    <a:lumMod val="85000"/>
                    <a:lumOff val="15000"/>
                  </a:schemeClr>
                </a:solidFill>
                <a:effectLst/>
                <a:latin typeface="+mj-ea"/>
                <a:ea typeface="+mj-ea"/>
                <a:cs typeface="Times New Roman" panose="02020603050405020304" pitchFamily="18" charset="0"/>
              </a:endParaRPr>
            </a:p>
          </p:txBody>
        </p:sp>
        <p:grpSp>
          <p:nvGrpSpPr>
            <p:cNvPr id="6" name="组合 5">
              <a:extLst>
                <a:ext uri="{FF2B5EF4-FFF2-40B4-BE49-F238E27FC236}">
                  <a16:creationId xmlns:a16="http://schemas.microsoft.com/office/drawing/2014/main" id="{D5872EF1-0651-415A-1E91-0D12C8222376}"/>
                </a:ext>
              </a:extLst>
            </p:cNvPr>
            <p:cNvGrpSpPr/>
            <p:nvPr/>
          </p:nvGrpSpPr>
          <p:grpSpPr>
            <a:xfrm>
              <a:off x="317755" y="495839"/>
              <a:ext cx="3229627" cy="650995"/>
              <a:chOff x="4481717" y="3196875"/>
              <a:chExt cx="3229627" cy="650995"/>
            </a:xfrm>
            <a:noFill/>
          </p:grpSpPr>
          <p:grpSp>
            <p:nvGrpSpPr>
              <p:cNvPr id="8" name="组合 7">
                <a:extLst>
                  <a:ext uri="{FF2B5EF4-FFF2-40B4-BE49-F238E27FC236}">
                    <a16:creationId xmlns:a16="http://schemas.microsoft.com/office/drawing/2014/main" id="{D4E936AE-C1E1-98A8-C7EC-2AAFD6D8A914}"/>
                  </a:ext>
                </a:extLst>
              </p:cNvPr>
              <p:cNvGrpSpPr/>
              <p:nvPr/>
            </p:nvGrpSpPr>
            <p:grpSpPr>
              <a:xfrm>
                <a:off x="4481717" y="3233696"/>
                <a:ext cx="3229627" cy="592515"/>
                <a:chOff x="4481717" y="3233696"/>
                <a:chExt cx="3229627" cy="592515"/>
              </a:xfrm>
              <a:noFill/>
            </p:grpSpPr>
            <p:sp>
              <p:nvSpPr>
                <p:cNvPr id="15" name="任意多边形: 形状 14">
                  <a:extLst>
                    <a:ext uri="{FF2B5EF4-FFF2-40B4-BE49-F238E27FC236}">
                      <a16:creationId xmlns:a16="http://schemas.microsoft.com/office/drawing/2014/main" id="{2394EB7A-28AA-F04C-409A-8D0DD5AA8E8E}"/>
                    </a:ext>
                  </a:extLst>
                </p:cNvPr>
                <p:cNvSpPr/>
                <p:nvPr/>
              </p:nvSpPr>
              <p:spPr>
                <a:xfrm>
                  <a:off x="4481717" y="3399907"/>
                  <a:ext cx="185860" cy="246769"/>
                </a:xfrm>
                <a:custGeom>
                  <a:avLst/>
                  <a:gdLst>
                    <a:gd name="connsiteX0" fmla="*/ 146495 w 185860"/>
                    <a:gd name="connsiteY0" fmla="*/ 64166 h 246769"/>
                    <a:gd name="connsiteX1" fmla="*/ 113157 w 185860"/>
                    <a:gd name="connsiteY1" fmla="*/ 92741 h 246769"/>
                    <a:gd name="connsiteX2" fmla="*/ 164211 w 185860"/>
                    <a:gd name="connsiteY2" fmla="*/ 102266 h 246769"/>
                    <a:gd name="connsiteX3" fmla="*/ 174308 w 185860"/>
                    <a:gd name="connsiteY3" fmla="*/ 22446 h 246769"/>
                    <a:gd name="connsiteX4" fmla="*/ 67151 w 185860"/>
                    <a:gd name="connsiteY4" fmla="*/ 27971 h 246769"/>
                    <a:gd name="connsiteX5" fmla="*/ 54769 w 185860"/>
                    <a:gd name="connsiteY5" fmla="*/ 89121 h 246769"/>
                    <a:gd name="connsiteX6" fmla="*/ 0 w 185860"/>
                    <a:gd name="connsiteY6" fmla="*/ 127221 h 246769"/>
                    <a:gd name="connsiteX7" fmla="*/ 58103 w 185860"/>
                    <a:gd name="connsiteY7" fmla="*/ 164273 h 246769"/>
                    <a:gd name="connsiteX8" fmla="*/ 153353 w 185860"/>
                    <a:gd name="connsiteY8" fmla="*/ 238092 h 246769"/>
                    <a:gd name="connsiteX9" fmla="*/ 163925 w 185860"/>
                    <a:gd name="connsiteY9" fmla="*/ 148748 h 246769"/>
                    <a:gd name="connsiteX10" fmla="*/ 115253 w 185860"/>
                    <a:gd name="connsiteY10" fmla="*/ 160654 h 246769"/>
                    <a:gd name="connsiteX11" fmla="*/ 146209 w 185860"/>
                    <a:gd name="connsiteY11" fmla="*/ 190467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60" h="246769">
                      <a:moveTo>
                        <a:pt x="146495" y="64166"/>
                      </a:moveTo>
                      <a:cubicBezTo>
                        <a:pt x="146495" y="64166"/>
                        <a:pt x="102394" y="46259"/>
                        <a:pt x="113157" y="92741"/>
                      </a:cubicBezTo>
                      <a:cubicBezTo>
                        <a:pt x="113157" y="92741"/>
                        <a:pt x="118777" y="117696"/>
                        <a:pt x="164211" y="102266"/>
                      </a:cubicBezTo>
                      <a:cubicBezTo>
                        <a:pt x="164211" y="102266"/>
                        <a:pt x="205264" y="82739"/>
                        <a:pt x="174308" y="22446"/>
                      </a:cubicBezTo>
                      <a:cubicBezTo>
                        <a:pt x="174308" y="22446"/>
                        <a:pt x="130588" y="-31561"/>
                        <a:pt x="67151" y="27971"/>
                      </a:cubicBezTo>
                      <a:cubicBezTo>
                        <a:pt x="55559" y="46104"/>
                        <a:pt x="51144" y="67907"/>
                        <a:pt x="54769" y="89121"/>
                      </a:cubicBezTo>
                      <a:lnTo>
                        <a:pt x="0" y="127221"/>
                      </a:lnTo>
                      <a:lnTo>
                        <a:pt x="58103" y="164273"/>
                      </a:lnTo>
                      <a:cubicBezTo>
                        <a:pt x="58103" y="164273"/>
                        <a:pt x="53340" y="278573"/>
                        <a:pt x="153353" y="238092"/>
                      </a:cubicBezTo>
                      <a:cubicBezTo>
                        <a:pt x="153353" y="238092"/>
                        <a:pt x="214979" y="204755"/>
                        <a:pt x="163925" y="148748"/>
                      </a:cubicBezTo>
                      <a:cubicBezTo>
                        <a:pt x="163925" y="148748"/>
                        <a:pt x="128302" y="130936"/>
                        <a:pt x="115253" y="160654"/>
                      </a:cubicBezTo>
                      <a:cubicBezTo>
                        <a:pt x="115253" y="160654"/>
                        <a:pt x="108776" y="195706"/>
                        <a:pt x="146209" y="190467"/>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a:extLst>
                    <a:ext uri="{FF2B5EF4-FFF2-40B4-BE49-F238E27FC236}">
                      <a16:creationId xmlns:a16="http://schemas.microsoft.com/office/drawing/2014/main" id="{763B05FB-DF39-1B2E-A209-33832A27B567}"/>
                    </a:ext>
                  </a:extLst>
                </p:cNvPr>
                <p:cNvSpPr/>
                <p:nvPr/>
              </p:nvSpPr>
              <p:spPr>
                <a:xfrm>
                  <a:off x="4629785" y="3233696"/>
                  <a:ext cx="133584" cy="573065"/>
                </a:xfrm>
                <a:custGeom>
                  <a:avLst/>
                  <a:gdLst>
                    <a:gd name="connsiteX0" fmla="*/ 65444 w 180937"/>
                    <a:gd name="connsiteY0" fmla="*/ 413278 h 573065"/>
                    <a:gd name="connsiteX1" fmla="*/ 65444 w 180937"/>
                    <a:gd name="connsiteY1" fmla="*/ 454998 h 573065"/>
                    <a:gd name="connsiteX2" fmla="*/ 105925 w 180937"/>
                    <a:gd name="connsiteY2" fmla="*/ 395466 h 573065"/>
                    <a:gd name="connsiteX3" fmla="*/ 15437 w 180937"/>
                    <a:gd name="connsiteY3" fmla="*/ 395466 h 573065"/>
                    <a:gd name="connsiteX4" fmla="*/ 22676 w 180937"/>
                    <a:gd name="connsiteY4" fmla="*/ 489478 h 573065"/>
                    <a:gd name="connsiteX5" fmla="*/ 79826 w 180937"/>
                    <a:gd name="connsiteY5" fmla="*/ 501384 h 573065"/>
                    <a:gd name="connsiteX6" fmla="*/ 146501 w 180937"/>
                    <a:gd name="connsiteY6" fmla="*/ 571679 h 573065"/>
                    <a:gd name="connsiteX7" fmla="*/ 169171 w 180937"/>
                    <a:gd name="connsiteY7" fmla="*/ 512148 h 573065"/>
                    <a:gd name="connsiteX8" fmla="*/ 142977 w 180937"/>
                    <a:gd name="connsiteY8" fmla="*/ 502623 h 573065"/>
                    <a:gd name="connsiteX9" fmla="*/ 133452 w 180937"/>
                    <a:gd name="connsiteY9" fmla="*/ 524530 h 573065"/>
                    <a:gd name="connsiteX10" fmla="*/ 150121 w 180937"/>
                    <a:gd name="connsiteY10" fmla="*/ 480429 h 573065"/>
                    <a:gd name="connsiteX11" fmla="*/ 164980 w 180937"/>
                    <a:gd name="connsiteY11" fmla="*/ 374226 h 573065"/>
                    <a:gd name="connsiteX12" fmla="*/ 134500 w 180937"/>
                    <a:gd name="connsiteY12" fmla="*/ 347746 h 573065"/>
                    <a:gd name="connsiteX13" fmla="*/ 132119 w 180937"/>
                    <a:gd name="connsiteY13" fmla="*/ 223254 h 573065"/>
                    <a:gd name="connsiteX14" fmla="*/ 172028 w 180937"/>
                    <a:gd name="connsiteY14" fmla="*/ 118479 h 573065"/>
                    <a:gd name="connsiteX15" fmla="*/ 133357 w 180937"/>
                    <a:gd name="connsiteY15" fmla="*/ 44089 h 573065"/>
                    <a:gd name="connsiteX16" fmla="*/ 164313 w 180937"/>
                    <a:gd name="connsiteY16" fmla="*/ 65520 h 573065"/>
                    <a:gd name="connsiteX17" fmla="*/ 153550 w 180937"/>
                    <a:gd name="connsiteY17" fmla="*/ 8370 h 573065"/>
                    <a:gd name="connsiteX18" fmla="*/ 80969 w 180937"/>
                    <a:gd name="connsiteY18" fmla="*/ 67044 h 573065"/>
                    <a:gd name="connsiteX19" fmla="*/ 80017 w 180937"/>
                    <a:gd name="connsiteY19" fmla="*/ 72664 h 573065"/>
                    <a:gd name="connsiteX20" fmla="*/ 1150 w 180937"/>
                    <a:gd name="connsiteY20" fmla="*/ 125147 h 573065"/>
                    <a:gd name="connsiteX21" fmla="*/ 60681 w 180937"/>
                    <a:gd name="connsiteY21" fmla="*/ 195441 h 573065"/>
                    <a:gd name="connsiteX22" fmla="*/ 113069 w 180937"/>
                    <a:gd name="connsiteY22" fmla="*/ 144197 h 573065"/>
                    <a:gd name="connsiteX23" fmla="*/ 66682 w 180937"/>
                    <a:gd name="connsiteY23" fmla="*/ 118003 h 573065"/>
                    <a:gd name="connsiteX24" fmla="*/ 69063 w 180937"/>
                    <a:gd name="connsiteY24" fmla="*/ 152579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37" h="573065">
                      <a:moveTo>
                        <a:pt x="65444" y="413278"/>
                      </a:moveTo>
                      <a:cubicBezTo>
                        <a:pt x="65444" y="413278"/>
                        <a:pt x="33344" y="438329"/>
                        <a:pt x="65444" y="454998"/>
                      </a:cubicBezTo>
                      <a:cubicBezTo>
                        <a:pt x="65444" y="454998"/>
                        <a:pt x="139262" y="459760"/>
                        <a:pt x="105925" y="395466"/>
                      </a:cubicBezTo>
                      <a:cubicBezTo>
                        <a:pt x="105925" y="395466"/>
                        <a:pt x="77350" y="346603"/>
                        <a:pt x="15437" y="395466"/>
                      </a:cubicBezTo>
                      <a:cubicBezTo>
                        <a:pt x="15437" y="395466"/>
                        <a:pt x="-23710" y="431185"/>
                        <a:pt x="22676" y="489478"/>
                      </a:cubicBezTo>
                      <a:cubicBezTo>
                        <a:pt x="22676" y="489478"/>
                        <a:pt x="36869" y="503766"/>
                        <a:pt x="79826" y="501384"/>
                      </a:cubicBezTo>
                      <a:cubicBezTo>
                        <a:pt x="79826" y="501384"/>
                        <a:pt x="63158" y="584728"/>
                        <a:pt x="146501" y="571679"/>
                      </a:cubicBezTo>
                      <a:cubicBezTo>
                        <a:pt x="146501" y="571679"/>
                        <a:pt x="194126" y="553772"/>
                        <a:pt x="169171" y="512148"/>
                      </a:cubicBezTo>
                      <a:cubicBezTo>
                        <a:pt x="169171" y="512148"/>
                        <a:pt x="154121" y="491859"/>
                        <a:pt x="142977" y="502623"/>
                      </a:cubicBezTo>
                      <a:cubicBezTo>
                        <a:pt x="134874" y="506615"/>
                        <a:pt x="130845" y="515881"/>
                        <a:pt x="133452" y="524530"/>
                      </a:cubicBezTo>
                      <a:cubicBezTo>
                        <a:pt x="133452" y="524530"/>
                        <a:pt x="111449" y="517958"/>
                        <a:pt x="150121" y="480429"/>
                      </a:cubicBezTo>
                      <a:cubicBezTo>
                        <a:pt x="188792" y="442901"/>
                        <a:pt x="186411" y="408516"/>
                        <a:pt x="164980" y="374226"/>
                      </a:cubicBezTo>
                      <a:cubicBezTo>
                        <a:pt x="143549" y="339936"/>
                        <a:pt x="134500" y="347746"/>
                        <a:pt x="134500" y="347746"/>
                      </a:cubicBezTo>
                      <a:cubicBezTo>
                        <a:pt x="134500" y="347746"/>
                        <a:pt x="210128" y="274499"/>
                        <a:pt x="132119" y="223254"/>
                      </a:cubicBezTo>
                      <a:cubicBezTo>
                        <a:pt x="132119" y="223254"/>
                        <a:pt x="205937" y="185821"/>
                        <a:pt x="172028" y="118479"/>
                      </a:cubicBezTo>
                      <a:cubicBezTo>
                        <a:pt x="172028" y="118479"/>
                        <a:pt x="117260" y="73902"/>
                        <a:pt x="133357" y="44089"/>
                      </a:cubicBezTo>
                      <a:cubicBezTo>
                        <a:pt x="133357" y="44089"/>
                        <a:pt x="127356" y="73902"/>
                        <a:pt x="164313" y="65520"/>
                      </a:cubicBezTo>
                      <a:cubicBezTo>
                        <a:pt x="164313" y="65520"/>
                        <a:pt x="196412" y="36945"/>
                        <a:pt x="153550" y="8370"/>
                      </a:cubicBezTo>
                      <a:cubicBezTo>
                        <a:pt x="153550" y="8370"/>
                        <a:pt x="70206" y="-32682"/>
                        <a:pt x="80969" y="67044"/>
                      </a:cubicBezTo>
                      <a:lnTo>
                        <a:pt x="80017" y="72664"/>
                      </a:lnTo>
                      <a:cubicBezTo>
                        <a:pt x="80017" y="72664"/>
                        <a:pt x="9246" y="52471"/>
                        <a:pt x="1150" y="125147"/>
                      </a:cubicBezTo>
                      <a:cubicBezTo>
                        <a:pt x="1150" y="125147"/>
                        <a:pt x="-4756" y="189441"/>
                        <a:pt x="60681" y="195441"/>
                      </a:cubicBezTo>
                      <a:cubicBezTo>
                        <a:pt x="60681" y="195441"/>
                        <a:pt x="113069" y="197823"/>
                        <a:pt x="113069" y="144197"/>
                      </a:cubicBezTo>
                      <a:cubicBezTo>
                        <a:pt x="113069" y="144197"/>
                        <a:pt x="108306" y="104954"/>
                        <a:pt x="66682" y="118003"/>
                      </a:cubicBezTo>
                      <a:cubicBezTo>
                        <a:pt x="66682" y="118003"/>
                        <a:pt x="39250" y="140673"/>
                        <a:pt x="69063" y="152579"/>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a:extLst>
                    <a:ext uri="{FF2B5EF4-FFF2-40B4-BE49-F238E27FC236}">
                      <a16:creationId xmlns:a16="http://schemas.microsoft.com/office/drawing/2014/main" id="{B47A37EA-9B91-DF0E-6635-2B8575118E36}"/>
                    </a:ext>
                  </a:extLst>
                </p:cNvPr>
                <p:cNvSpPr/>
                <p:nvPr/>
              </p:nvSpPr>
              <p:spPr>
                <a:xfrm>
                  <a:off x="7525561" y="3396891"/>
                  <a:ext cx="185783" cy="246673"/>
                </a:xfrm>
                <a:custGeom>
                  <a:avLst/>
                  <a:gdLst>
                    <a:gd name="connsiteX0" fmla="*/ 39289 w 185783"/>
                    <a:gd name="connsiteY0" fmla="*/ 64166 h 246673"/>
                    <a:gd name="connsiteX1" fmla="*/ 72626 w 185783"/>
                    <a:gd name="connsiteY1" fmla="*/ 92741 h 246673"/>
                    <a:gd name="connsiteX2" fmla="*/ 21572 w 185783"/>
                    <a:gd name="connsiteY2" fmla="*/ 102266 h 246673"/>
                    <a:gd name="connsiteX3" fmla="*/ 11571 w 185783"/>
                    <a:gd name="connsiteY3" fmla="*/ 22446 h 246673"/>
                    <a:gd name="connsiteX4" fmla="*/ 118727 w 185783"/>
                    <a:gd name="connsiteY4" fmla="*/ 27971 h 246673"/>
                    <a:gd name="connsiteX5" fmla="*/ 131014 w 185783"/>
                    <a:gd name="connsiteY5" fmla="*/ 89121 h 246673"/>
                    <a:gd name="connsiteX6" fmla="*/ 185783 w 185783"/>
                    <a:gd name="connsiteY6" fmla="*/ 127221 h 246673"/>
                    <a:gd name="connsiteX7" fmla="*/ 127395 w 185783"/>
                    <a:gd name="connsiteY7" fmla="*/ 164178 h 246673"/>
                    <a:gd name="connsiteX8" fmla="*/ 32145 w 185783"/>
                    <a:gd name="connsiteY8" fmla="*/ 237997 h 246673"/>
                    <a:gd name="connsiteX9" fmla="*/ 21572 w 185783"/>
                    <a:gd name="connsiteY9" fmla="*/ 148652 h 246673"/>
                    <a:gd name="connsiteX10" fmla="*/ 70245 w 185783"/>
                    <a:gd name="connsiteY10" fmla="*/ 160559 h 246673"/>
                    <a:gd name="connsiteX11" fmla="*/ 39289 w 185783"/>
                    <a:gd name="connsiteY11" fmla="*/ 190372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83" h="246673">
                      <a:moveTo>
                        <a:pt x="39289" y="64166"/>
                      </a:moveTo>
                      <a:cubicBezTo>
                        <a:pt x="39289" y="64166"/>
                        <a:pt x="83389" y="46259"/>
                        <a:pt x="72626" y="92741"/>
                      </a:cubicBezTo>
                      <a:cubicBezTo>
                        <a:pt x="72626" y="92741"/>
                        <a:pt x="67006" y="117696"/>
                        <a:pt x="21572" y="102266"/>
                      </a:cubicBezTo>
                      <a:cubicBezTo>
                        <a:pt x="21572" y="102266"/>
                        <a:pt x="-19385" y="82739"/>
                        <a:pt x="11571" y="22446"/>
                      </a:cubicBezTo>
                      <a:cubicBezTo>
                        <a:pt x="11571" y="22446"/>
                        <a:pt x="55196" y="-31561"/>
                        <a:pt x="118727" y="27971"/>
                      </a:cubicBezTo>
                      <a:cubicBezTo>
                        <a:pt x="130260" y="46127"/>
                        <a:pt x="134639" y="67919"/>
                        <a:pt x="131014" y="89121"/>
                      </a:cubicBezTo>
                      <a:lnTo>
                        <a:pt x="185783" y="127221"/>
                      </a:lnTo>
                      <a:lnTo>
                        <a:pt x="127395" y="164178"/>
                      </a:lnTo>
                      <a:cubicBezTo>
                        <a:pt x="127395" y="164178"/>
                        <a:pt x="132157" y="278478"/>
                        <a:pt x="32145" y="237997"/>
                      </a:cubicBezTo>
                      <a:cubicBezTo>
                        <a:pt x="32145" y="237997"/>
                        <a:pt x="-29482" y="204659"/>
                        <a:pt x="21572" y="148652"/>
                      </a:cubicBezTo>
                      <a:cubicBezTo>
                        <a:pt x="21572" y="148652"/>
                        <a:pt x="57196" y="130841"/>
                        <a:pt x="70245" y="160559"/>
                      </a:cubicBezTo>
                      <a:cubicBezTo>
                        <a:pt x="70245" y="160559"/>
                        <a:pt x="76722" y="195611"/>
                        <a:pt x="39289" y="190372"/>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a:extLst>
                    <a:ext uri="{FF2B5EF4-FFF2-40B4-BE49-F238E27FC236}">
                      <a16:creationId xmlns:a16="http://schemas.microsoft.com/office/drawing/2014/main" id="{5780B98D-B4D8-A5EF-05FB-245D0957F25B}"/>
                    </a:ext>
                  </a:extLst>
                </p:cNvPr>
                <p:cNvSpPr/>
                <p:nvPr/>
              </p:nvSpPr>
              <p:spPr>
                <a:xfrm>
                  <a:off x="7408707" y="3253146"/>
                  <a:ext cx="180651" cy="573065"/>
                </a:xfrm>
                <a:custGeom>
                  <a:avLst/>
                  <a:gdLst>
                    <a:gd name="connsiteX0" fmla="*/ 115208 w 180651"/>
                    <a:gd name="connsiteY0" fmla="*/ 413278 h 573065"/>
                    <a:gd name="connsiteX1" fmla="*/ 115208 w 180651"/>
                    <a:gd name="connsiteY1" fmla="*/ 454998 h 573065"/>
                    <a:gd name="connsiteX2" fmla="*/ 74727 w 180651"/>
                    <a:gd name="connsiteY2" fmla="*/ 395466 h 573065"/>
                    <a:gd name="connsiteX3" fmla="*/ 165214 w 180651"/>
                    <a:gd name="connsiteY3" fmla="*/ 395466 h 573065"/>
                    <a:gd name="connsiteX4" fmla="*/ 157975 w 180651"/>
                    <a:gd name="connsiteY4" fmla="*/ 489478 h 573065"/>
                    <a:gd name="connsiteX5" fmla="*/ 100825 w 180651"/>
                    <a:gd name="connsiteY5" fmla="*/ 501384 h 573065"/>
                    <a:gd name="connsiteX6" fmla="*/ 34150 w 180651"/>
                    <a:gd name="connsiteY6" fmla="*/ 571679 h 573065"/>
                    <a:gd name="connsiteX7" fmla="*/ 11480 w 180651"/>
                    <a:gd name="connsiteY7" fmla="*/ 512148 h 573065"/>
                    <a:gd name="connsiteX8" fmla="*/ 37674 w 180651"/>
                    <a:gd name="connsiteY8" fmla="*/ 502623 h 573065"/>
                    <a:gd name="connsiteX9" fmla="*/ 47199 w 180651"/>
                    <a:gd name="connsiteY9" fmla="*/ 524530 h 573065"/>
                    <a:gd name="connsiteX10" fmla="*/ 30530 w 180651"/>
                    <a:gd name="connsiteY10" fmla="*/ 480429 h 573065"/>
                    <a:gd name="connsiteX11" fmla="*/ 15671 w 180651"/>
                    <a:gd name="connsiteY11" fmla="*/ 374226 h 573065"/>
                    <a:gd name="connsiteX12" fmla="*/ 46437 w 180651"/>
                    <a:gd name="connsiteY12" fmla="*/ 347746 h 573065"/>
                    <a:gd name="connsiteX13" fmla="*/ 48818 w 180651"/>
                    <a:gd name="connsiteY13" fmla="*/ 223254 h 573065"/>
                    <a:gd name="connsiteX14" fmla="*/ 8909 w 180651"/>
                    <a:gd name="connsiteY14" fmla="*/ 118479 h 573065"/>
                    <a:gd name="connsiteX15" fmla="*/ 47580 w 180651"/>
                    <a:gd name="connsiteY15" fmla="*/ 44089 h 573065"/>
                    <a:gd name="connsiteX16" fmla="*/ 16624 w 180651"/>
                    <a:gd name="connsiteY16" fmla="*/ 65520 h 573065"/>
                    <a:gd name="connsiteX17" fmla="*/ 27387 w 180651"/>
                    <a:gd name="connsiteY17" fmla="*/ 8370 h 573065"/>
                    <a:gd name="connsiteX18" fmla="*/ 99968 w 180651"/>
                    <a:gd name="connsiteY18" fmla="*/ 67044 h 573065"/>
                    <a:gd name="connsiteX19" fmla="*/ 100920 w 180651"/>
                    <a:gd name="connsiteY19" fmla="*/ 72664 h 573065"/>
                    <a:gd name="connsiteX20" fmla="*/ 179787 w 180651"/>
                    <a:gd name="connsiteY20" fmla="*/ 125052 h 573065"/>
                    <a:gd name="connsiteX21" fmla="*/ 120256 w 180651"/>
                    <a:gd name="connsiteY21" fmla="*/ 195346 h 573065"/>
                    <a:gd name="connsiteX22" fmla="*/ 67869 w 180651"/>
                    <a:gd name="connsiteY22" fmla="*/ 144102 h 573065"/>
                    <a:gd name="connsiteX23" fmla="*/ 114255 w 180651"/>
                    <a:gd name="connsiteY23" fmla="*/ 117908 h 573065"/>
                    <a:gd name="connsiteX24" fmla="*/ 111874 w 180651"/>
                    <a:gd name="connsiteY24" fmla="*/ 152484 h 57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51" h="573065">
                      <a:moveTo>
                        <a:pt x="115208" y="413278"/>
                      </a:moveTo>
                      <a:cubicBezTo>
                        <a:pt x="115208" y="413278"/>
                        <a:pt x="147307" y="438329"/>
                        <a:pt x="115208" y="454998"/>
                      </a:cubicBezTo>
                      <a:cubicBezTo>
                        <a:pt x="115208" y="454998"/>
                        <a:pt x="41389" y="459760"/>
                        <a:pt x="74727" y="395466"/>
                      </a:cubicBezTo>
                      <a:cubicBezTo>
                        <a:pt x="74727" y="395466"/>
                        <a:pt x="103302" y="346603"/>
                        <a:pt x="165214" y="395466"/>
                      </a:cubicBezTo>
                      <a:cubicBezTo>
                        <a:pt x="165214" y="395466"/>
                        <a:pt x="204362" y="431185"/>
                        <a:pt x="157975" y="489478"/>
                      </a:cubicBezTo>
                      <a:cubicBezTo>
                        <a:pt x="157975" y="489478"/>
                        <a:pt x="143783" y="503766"/>
                        <a:pt x="100825" y="501384"/>
                      </a:cubicBezTo>
                      <a:cubicBezTo>
                        <a:pt x="100825" y="501384"/>
                        <a:pt x="117494" y="584728"/>
                        <a:pt x="34150" y="571679"/>
                      </a:cubicBezTo>
                      <a:cubicBezTo>
                        <a:pt x="34150" y="571679"/>
                        <a:pt x="-13475" y="553772"/>
                        <a:pt x="11480" y="512148"/>
                      </a:cubicBezTo>
                      <a:cubicBezTo>
                        <a:pt x="11480" y="512148"/>
                        <a:pt x="26625" y="491859"/>
                        <a:pt x="37674" y="502623"/>
                      </a:cubicBezTo>
                      <a:cubicBezTo>
                        <a:pt x="45777" y="506615"/>
                        <a:pt x="49806" y="515881"/>
                        <a:pt x="47199" y="524530"/>
                      </a:cubicBezTo>
                      <a:cubicBezTo>
                        <a:pt x="47199" y="524530"/>
                        <a:pt x="69297" y="517958"/>
                        <a:pt x="30530" y="480429"/>
                      </a:cubicBezTo>
                      <a:cubicBezTo>
                        <a:pt x="-8236" y="442901"/>
                        <a:pt x="-5760" y="408516"/>
                        <a:pt x="15671" y="374226"/>
                      </a:cubicBezTo>
                      <a:cubicBezTo>
                        <a:pt x="37103" y="339936"/>
                        <a:pt x="46437" y="347746"/>
                        <a:pt x="46437" y="347746"/>
                      </a:cubicBezTo>
                      <a:cubicBezTo>
                        <a:pt x="46437" y="347746"/>
                        <a:pt x="-29191" y="274499"/>
                        <a:pt x="48818" y="223254"/>
                      </a:cubicBezTo>
                      <a:cubicBezTo>
                        <a:pt x="48818" y="223254"/>
                        <a:pt x="-25000" y="185821"/>
                        <a:pt x="8909" y="118479"/>
                      </a:cubicBezTo>
                      <a:cubicBezTo>
                        <a:pt x="8909" y="118479"/>
                        <a:pt x="63677" y="73902"/>
                        <a:pt x="47580" y="44089"/>
                      </a:cubicBezTo>
                      <a:cubicBezTo>
                        <a:pt x="47580" y="44089"/>
                        <a:pt x="53581" y="73902"/>
                        <a:pt x="16624" y="65520"/>
                      </a:cubicBezTo>
                      <a:cubicBezTo>
                        <a:pt x="16624" y="65520"/>
                        <a:pt x="-15475" y="36945"/>
                        <a:pt x="27387" y="8370"/>
                      </a:cubicBezTo>
                      <a:cubicBezTo>
                        <a:pt x="27387" y="8370"/>
                        <a:pt x="110731" y="-32682"/>
                        <a:pt x="99968" y="67044"/>
                      </a:cubicBezTo>
                      <a:lnTo>
                        <a:pt x="100920" y="72664"/>
                      </a:lnTo>
                      <a:cubicBezTo>
                        <a:pt x="100920" y="72664"/>
                        <a:pt x="171405" y="52471"/>
                        <a:pt x="179787" y="125052"/>
                      </a:cubicBezTo>
                      <a:cubicBezTo>
                        <a:pt x="179787" y="125052"/>
                        <a:pt x="185693" y="189345"/>
                        <a:pt x="120256" y="195346"/>
                      </a:cubicBezTo>
                      <a:cubicBezTo>
                        <a:pt x="120256" y="195346"/>
                        <a:pt x="67869" y="197727"/>
                        <a:pt x="67869" y="144102"/>
                      </a:cubicBezTo>
                      <a:cubicBezTo>
                        <a:pt x="67869" y="144102"/>
                        <a:pt x="72631" y="104859"/>
                        <a:pt x="114255" y="117908"/>
                      </a:cubicBezTo>
                      <a:cubicBezTo>
                        <a:pt x="114255" y="117908"/>
                        <a:pt x="141687" y="140577"/>
                        <a:pt x="111874" y="152484"/>
                      </a:cubicBezTo>
                    </a:path>
                  </a:pathLst>
                </a:custGeom>
                <a:noFill/>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a:extLst>
                  <a:ext uri="{FF2B5EF4-FFF2-40B4-BE49-F238E27FC236}">
                    <a16:creationId xmlns:a16="http://schemas.microsoft.com/office/drawing/2014/main" id="{ADB77D78-1670-AD6A-2C30-4E370F02A2EE}"/>
                  </a:ext>
                </a:extLst>
              </p:cNvPr>
              <p:cNvGrpSpPr/>
              <p:nvPr/>
            </p:nvGrpSpPr>
            <p:grpSpPr>
              <a:xfrm>
                <a:off x="4919947" y="3196875"/>
                <a:ext cx="2347912" cy="650995"/>
                <a:chOff x="4919947" y="3196875"/>
                <a:chExt cx="2347912" cy="650995"/>
              </a:xfrm>
            </p:grpSpPr>
            <p:sp>
              <p:nvSpPr>
                <p:cNvPr id="12" name="任意多边形: 形状 11">
                  <a:extLst>
                    <a:ext uri="{FF2B5EF4-FFF2-40B4-BE49-F238E27FC236}">
                      <a16:creationId xmlns:a16="http://schemas.microsoft.com/office/drawing/2014/main" id="{C028BB4C-D2DD-866D-E983-F786989D68AE}"/>
                    </a:ext>
                  </a:extLst>
                </p:cNvPr>
                <p:cNvSpPr/>
                <p:nvPr/>
              </p:nvSpPr>
              <p:spPr>
                <a:xfrm>
                  <a:off x="4919947" y="3838345"/>
                  <a:ext cx="2347912" cy="9525"/>
                </a:xfrm>
                <a:custGeom>
                  <a:avLst/>
                  <a:gdLst>
                    <a:gd name="connsiteX0" fmla="*/ 2347913 w 2347912"/>
                    <a:gd name="connsiteY0" fmla="*/ 0 h 9525"/>
                    <a:gd name="connsiteX1" fmla="*/ 0 w 2347912"/>
                    <a:gd name="connsiteY1" fmla="*/ 0 h 9525"/>
                  </a:gdLst>
                  <a:ahLst/>
                  <a:cxnLst>
                    <a:cxn ang="0">
                      <a:pos x="connsiteX0" y="connsiteY0"/>
                    </a:cxn>
                    <a:cxn ang="0">
                      <a:pos x="connsiteX1" y="connsiteY1"/>
                    </a:cxn>
                  </a:cxnLst>
                  <a:rect l="l" t="t" r="r" b="b"/>
                  <a:pathLst>
                    <a:path w="2347912" h="9525">
                      <a:moveTo>
                        <a:pt x="2347913" y="0"/>
                      </a:moveTo>
                      <a:lnTo>
                        <a:pt x="0"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形状 13">
                  <a:extLst>
                    <a:ext uri="{FF2B5EF4-FFF2-40B4-BE49-F238E27FC236}">
                      <a16:creationId xmlns:a16="http://schemas.microsoft.com/office/drawing/2014/main" id="{01CD41D5-6622-49E5-99E6-3ED4D8C7FB57}"/>
                    </a:ext>
                  </a:extLst>
                </p:cNvPr>
                <p:cNvSpPr/>
                <p:nvPr/>
              </p:nvSpPr>
              <p:spPr>
                <a:xfrm>
                  <a:off x="4919947" y="3196875"/>
                  <a:ext cx="2347912" cy="9525"/>
                </a:xfrm>
                <a:custGeom>
                  <a:avLst/>
                  <a:gdLst>
                    <a:gd name="connsiteX0" fmla="*/ 0 w 2347912"/>
                    <a:gd name="connsiteY0" fmla="*/ 0 h 9525"/>
                    <a:gd name="connsiteX1" fmla="*/ 2347913 w 2347912"/>
                    <a:gd name="connsiteY1" fmla="*/ 0 h 9525"/>
                  </a:gdLst>
                  <a:ahLst/>
                  <a:cxnLst>
                    <a:cxn ang="0">
                      <a:pos x="connsiteX0" y="connsiteY0"/>
                    </a:cxn>
                    <a:cxn ang="0">
                      <a:pos x="connsiteX1" y="connsiteY1"/>
                    </a:cxn>
                  </a:cxnLst>
                  <a:rect l="l" t="t" r="r" b="b"/>
                  <a:pathLst>
                    <a:path w="2347912" h="9525">
                      <a:moveTo>
                        <a:pt x="0" y="0"/>
                      </a:moveTo>
                      <a:lnTo>
                        <a:pt x="2347913" y="0"/>
                      </a:lnTo>
                    </a:path>
                  </a:pathLst>
                </a:custGeom>
                <a:ln w="19050" cap="flat">
                  <a:solidFill>
                    <a:schemeClr val="accent1"/>
                  </a:solidFill>
                  <a:prstDash val="solid"/>
                  <a:miter/>
                </a:ln>
              </p:spPr>
              <p:txBody>
                <a:bodyPr rtlCol="0"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9" name="文本框 8">
            <a:extLst>
              <a:ext uri="{FF2B5EF4-FFF2-40B4-BE49-F238E27FC236}">
                <a16:creationId xmlns:a16="http://schemas.microsoft.com/office/drawing/2014/main" id="{7D35FDB8-291C-4C18-758C-59D3F57EF3CC}"/>
              </a:ext>
            </a:extLst>
          </p:cNvPr>
          <p:cNvSpPr txBox="1"/>
          <p:nvPr/>
        </p:nvSpPr>
        <p:spPr>
          <a:xfrm>
            <a:off x="888991" y="2032490"/>
            <a:ext cx="1371929" cy="2635850"/>
          </a:xfrm>
          <a:prstGeom prst="rect">
            <a:avLst/>
          </a:prstGeom>
          <a:noFill/>
        </p:spPr>
        <p:txBody>
          <a:bodyPr wrap="square" rtlCol="0">
            <a:spAutoFit/>
          </a:bodyPr>
          <a:lstStyle/>
          <a:p>
            <a:pPr algn="just">
              <a:lnSpc>
                <a:spcPct val="120000"/>
              </a:lnSpc>
            </a:pPr>
            <a:r>
              <a:rPr lang="en-US" altLang="zh-CN" sz="2800" b="0" dirty="0">
                <a:solidFill>
                  <a:srgbClr val="000000"/>
                </a:solidFill>
                <a:effectLst/>
                <a:latin typeface="TimesNewRomanPS-BoldMT"/>
              </a:rPr>
              <a:t>Unity of Heaven and Man</a:t>
            </a:r>
            <a:endParaRPr lang="zh-CN" altLang="en-US" sz="2800" kern="100" dirty="0">
              <a:solidFill>
                <a:srgbClr val="333333"/>
              </a:solidFill>
              <a:effectLst/>
              <a:latin typeface="+mn-ea"/>
              <a:cs typeface="Times New Roman" panose="02020603050405020304" pitchFamily="18" charset="0"/>
            </a:endParaRPr>
          </a:p>
        </p:txBody>
      </p:sp>
    </p:spTree>
    <p:extLst>
      <p:ext uri="{BB962C8B-B14F-4D97-AF65-F5344CB8AC3E}">
        <p14:creationId xmlns:p14="http://schemas.microsoft.com/office/powerpoint/2010/main" val="2797285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PLUS 主题">
  <a:themeElements>
    <a:clrScheme name="微软模板">
      <a:dk1>
        <a:sysClr val="windowText" lastClr="000000"/>
      </a:dk1>
      <a:lt1>
        <a:sysClr val="window" lastClr="FFFFFF"/>
      </a:lt1>
      <a:dk2>
        <a:srgbClr val="44546A"/>
      </a:dk2>
      <a:lt2>
        <a:srgbClr val="E7E6E6"/>
      </a:lt2>
      <a:accent1>
        <a:srgbClr val="245C60"/>
      </a:accent1>
      <a:accent2>
        <a:srgbClr val="F0ECE9"/>
      </a:accent2>
      <a:accent3>
        <a:srgbClr val="D3544C"/>
      </a:accent3>
      <a:accent4>
        <a:srgbClr val="EEC478"/>
      </a:accent4>
      <a:accent5>
        <a:srgbClr val="DF9540"/>
      </a:accent5>
      <a:accent6>
        <a:srgbClr val="000000"/>
      </a:accent6>
      <a:hlink>
        <a:srgbClr val="0563C1"/>
      </a:hlink>
      <a:folHlink>
        <a:srgbClr val="954F72"/>
      </a:folHlink>
    </a:clrScheme>
    <a:fontScheme name="微软模板">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just">
          <a:lnSpc>
            <a:spcPct val="120000"/>
          </a:lnSpc>
          <a:defRPr sz="1400" kern="100">
            <a:solidFill>
              <a:srgbClr val="333333"/>
            </a:solidFill>
            <a:effectLst/>
            <a:latin typeface="+mn-ea"/>
            <a:cs typeface="Times New Roman" panose="02020603050405020304" pitchFamily="18" charset="0"/>
          </a:defRPr>
        </a:defPPr>
      </a:lstStyle>
    </a:txDef>
  </a:objectDefaults>
  <a:extraClrSchemeLst/>
  <a:extLst>
    <a:ext uri="{05A4C25C-085E-4340-85A3-A5531E510DB2}">
      <thm15:themeFamily xmlns:thm15="http://schemas.microsoft.com/office/thememl/2012/main" name="e0b223f8-5841-42fb-baf5-d5b50bb4a0ca.source-default.zh-Hans" id="{73F4A820-C007-4446-89D8-D266B76AAA83}" vid="{3758F66E-F0EB-214E-B796-69CC723FEF2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7934b4b-eba6-486d-bfc1-4b8e3fe39092" xsi:nil="true"/>
    <_ip_UnifiedCompliancePolicyProperties xmlns="http://schemas.microsoft.com/sharepoint/v3" xsi:nil="true"/>
    <lcf76f155ced4ddcb4097134ff3c332f xmlns="0a5c0dea-e5d7-4228-9256-3793bb42faa5">
      <Terms xmlns="http://schemas.microsoft.com/office/infopath/2007/PartnerControls"/>
    </lcf76f155ced4ddcb4097134ff3c332f>
    <OneNoteFluid_FileOrder xmlns="0a5c0dea-e5d7-4228-9256-3793bb42fa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443A8EF62DE444B1FF07917E22EF72" ma:contentTypeVersion="17" ma:contentTypeDescription="Create a new document." ma:contentTypeScope="" ma:versionID="ae809626c8abf568b6a415226af21ced">
  <xsd:schema xmlns:xsd="http://www.w3.org/2001/XMLSchema" xmlns:xs="http://www.w3.org/2001/XMLSchema" xmlns:p="http://schemas.microsoft.com/office/2006/metadata/properties" xmlns:ns1="http://schemas.microsoft.com/sharepoint/v3" xmlns:ns2="0a5c0dea-e5d7-4228-9256-3793bb42faa5" xmlns:ns3="97934b4b-eba6-486d-bfc1-4b8e3fe39092" targetNamespace="http://schemas.microsoft.com/office/2006/metadata/properties" ma:root="true" ma:fieldsID="1ffe3db4c8c97a24da98b2b5f963ec28" ns1:_="" ns2:_="" ns3:_="">
    <xsd:import namespace="http://schemas.microsoft.com/sharepoint/v3"/>
    <xsd:import namespace="0a5c0dea-e5d7-4228-9256-3793bb42faa5"/>
    <xsd:import namespace="97934b4b-eba6-486d-bfc1-4b8e3fe39092"/>
    <xsd:element name="properties">
      <xsd:complexType>
        <xsd:sequence>
          <xsd:element name="documentManagement">
            <xsd:complexType>
              <xsd:all>
                <xsd:element ref="ns2:OneNoteFluid_FileOrder"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5c0dea-e5d7-4228-9256-3793bb42faa5" elementFormDefault="qualified">
    <xsd:import namespace="http://schemas.microsoft.com/office/2006/documentManagement/types"/>
    <xsd:import namespace="http://schemas.microsoft.com/office/infopath/2007/PartnerControls"/>
    <xsd:element name="OneNoteFluid_FileOrder" ma:index="8" nillable="true" ma:displayName="OneNoteFluid_FileOrder" ma:internalName="OneNoteFluid_FileOrder">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34b4b-eba6-486d-bfc1-4b8e3fe3909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885aa0b-334b-483f-9125-6409c6335a4b}" ma:internalName="TaxCatchAll" ma:showField="CatchAllData" ma:web="97934b4b-eba6-486d-bfc1-4b8e3fe39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24692-5D88-4026-B4EB-E9AF80EC6834}">
  <ds:schemaRefs>
    <ds:schemaRef ds:uri="http://schemas.microsoft.com/office/2006/metadata/properties"/>
    <ds:schemaRef ds:uri="http://schemas.microsoft.com/office/infopath/2007/PartnerControls"/>
    <ds:schemaRef ds:uri="http://schemas.microsoft.com/sharepoint/v3"/>
    <ds:schemaRef ds:uri="97934b4b-eba6-486d-bfc1-4b8e3fe39092"/>
    <ds:schemaRef ds:uri="0a5c0dea-e5d7-4228-9256-3793bb42faa5"/>
  </ds:schemaRefs>
</ds:datastoreItem>
</file>

<file path=customXml/itemProps2.xml><?xml version="1.0" encoding="utf-8"?>
<ds:datastoreItem xmlns:ds="http://schemas.openxmlformats.org/officeDocument/2006/customXml" ds:itemID="{A1DCEE5D-4334-43ED-9497-746C1DF5E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5c0dea-e5d7-4228-9256-3793bb42faa5"/>
    <ds:schemaRef ds:uri="97934b4b-eba6-486d-bfc1-4b8e3fe390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D025B-DE20-46D7-878E-F876485B9A1E}">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iSlide 官方模板</Template>
  <TotalTime>2095</TotalTime>
  <Words>1790</Words>
  <Application>Microsoft Office PowerPoint</Application>
  <PresentationFormat>宽屏</PresentationFormat>
  <Paragraphs>92</Paragraphs>
  <Slides>29</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TimesNewRomanPS-BoldMT</vt:lpstr>
      <vt:lpstr>TimesNewRomanPS-ItalicMT</vt:lpstr>
      <vt:lpstr>TimesNewRomanPSMT</vt:lpstr>
      <vt:lpstr>KaiTi</vt:lpstr>
      <vt:lpstr>微软雅黑</vt:lpstr>
      <vt:lpstr>Arial</vt:lpstr>
      <vt:lpstr>Cambria Math</vt:lpstr>
      <vt:lpstr>Times New Roman</vt:lpstr>
      <vt:lpstr>Wingdings</vt:lpstr>
      <vt:lpstr>OfficePLUS 主题</vt:lpstr>
      <vt:lpstr>PowerPoint 演示文稿</vt:lpstr>
      <vt:lpstr>PowerPoint 演示文稿</vt:lpstr>
      <vt:lpstr>The History of Suzhou Gardens</vt:lpstr>
      <vt:lpstr>PowerPoint 演示文稿</vt:lpstr>
      <vt:lpstr>PowerPoint 演示文稿</vt:lpstr>
      <vt:lpstr>The Art of Construction in Suzhou Gardens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Ecological Beauty of Suzhou Gardens</vt:lpstr>
      <vt:lpstr>PowerPoint 演示文稿</vt:lpstr>
      <vt:lpstr>PowerPoint 演示文稿</vt:lpstr>
      <vt:lpstr>PowerPoint 演示文稿</vt:lpstr>
      <vt:lpstr>PowerPoint 演示文稿</vt:lpstr>
      <vt:lpstr>The inheritance of traditional aesthetic art in modern times</vt:lpstr>
      <vt:lpstr>PowerPoint 演示文稿</vt:lpstr>
      <vt:lpstr>PowerPoint 演示文稿</vt:lpstr>
      <vt:lpstr>PowerPoint 演示文稿</vt:lpstr>
      <vt:lpstr>Questions for interaction</vt:lpstr>
      <vt:lpstr>PowerPoint 演示文稿</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资源设计规范</dc:title>
  <dc:creator>Lee shize</dc:creator>
  <cp:lastModifiedBy>丹 梁</cp:lastModifiedBy>
  <cp:revision>177</cp:revision>
  <dcterms:created xsi:type="dcterms:W3CDTF">2022-09-02T07:40:40Z</dcterms:created>
  <dcterms:modified xsi:type="dcterms:W3CDTF">2024-11-19T07:59:38Z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0x010100D1443A8EF62DE444B1FF07917E22EF72</vt:lpwstr>
  </property>
  <property fmtid="{D5CDD505-2E9C-101B-9397-08002B2CF9AE}" pid="3" name="MediaServiceImageTags">
    <vt:lpwstr/>
  </property>
</Properties>
</file>