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5.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312" r:id="rId2"/>
    <p:sldId id="295" r:id="rId3"/>
    <p:sldId id="296" r:id="rId4"/>
    <p:sldId id="297" r:id="rId5"/>
    <p:sldId id="299" r:id="rId6"/>
    <p:sldId id="313" r:id="rId7"/>
    <p:sldId id="298" r:id="rId8"/>
    <p:sldId id="314" r:id="rId9"/>
    <p:sldId id="300" r:id="rId10"/>
    <p:sldId id="317" r:id="rId11"/>
    <p:sldId id="318" r:id="rId12"/>
    <p:sldId id="302" r:id="rId13"/>
    <p:sldId id="303" r:id="rId14"/>
    <p:sldId id="304" r:id="rId15"/>
    <p:sldId id="315" r:id="rId16"/>
    <p:sldId id="301" r:id="rId17"/>
    <p:sldId id="307" r:id="rId18"/>
    <p:sldId id="308" r:id="rId19"/>
    <p:sldId id="316" r:id="rId20"/>
    <p:sldId id="319" r:id="rId21"/>
    <p:sldId id="309" r:id="rId22"/>
    <p:sldId id="311" r:id="rId23"/>
  </p:sldIdLst>
  <p:sldSz cx="12192000" cy="6858000"/>
  <p:notesSz cx="6858000" cy="9144000"/>
  <p:embeddedFontLst>
    <p:embeddedFont>
      <p:font typeface="MiSans" panose="02010600030101010101" charset="-122"/>
      <p:regular r:id="rId25"/>
    </p:embeddedFont>
    <p:embeddedFont>
      <p:font typeface="MiSans Bold" panose="02010600030101010101" charset="-122"/>
      <p:bold r:id="rId26"/>
    </p:embeddedFont>
    <p:embeddedFont>
      <p:font typeface="Noto Sans SC Black" panose="020B0200000000000000" pitchFamily="34" charset="-122"/>
      <p:bold r:id="rId27"/>
    </p:embeddedFont>
    <p:embeddedFont>
      <p:font typeface="等线" panose="02010600030101010101" pitchFamily="2" charset="-122"/>
      <p:regular r:id="rId28"/>
      <p:bold r:id="rId2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1" userDrawn="1">
          <p15:clr>
            <a:srgbClr val="A4A3A4"/>
          </p15:clr>
        </p15:guide>
        <p15:guide id="2" pos="3840" userDrawn="1">
          <p15:clr>
            <a:srgbClr val="A4A3A4"/>
          </p15:clr>
        </p15:guide>
        <p15:guide id="3" pos="7242" userDrawn="1">
          <p15:clr>
            <a:srgbClr val="A4A3A4"/>
          </p15:clr>
        </p15:guide>
        <p15:guide id="4" pos="356" userDrawn="1">
          <p15:clr>
            <a:srgbClr val="A4A3A4"/>
          </p15:clr>
        </p15:guide>
        <p15:guide id="5" orient="horz" pos="298" userDrawn="1">
          <p15:clr>
            <a:srgbClr val="A4A3A4"/>
          </p15:clr>
        </p15:guide>
        <p15:guide id="6" orient="horz" pos="390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7134" initial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E9DC"/>
    <a:srgbClr val="E7864D"/>
    <a:srgbClr val="E36774"/>
    <a:srgbClr val="DEAE7E"/>
    <a:srgbClr val="5D6554"/>
    <a:srgbClr val="F96958"/>
    <a:srgbClr val="FE6B08"/>
    <a:srgbClr val="F04E1C"/>
    <a:srgbClr val="7B856B"/>
    <a:srgbClr val="364D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93" autoAdjust="0"/>
    <p:restoredTop sz="92117" autoAdjust="0"/>
  </p:normalViewPr>
  <p:slideViewPr>
    <p:cSldViewPr snapToGrid="0" showGuides="1">
      <p:cViewPr>
        <p:scale>
          <a:sx n="68" d="100"/>
          <a:sy n="68" d="100"/>
        </p:scale>
        <p:origin x="213" y="24"/>
      </p:cViewPr>
      <p:guideLst>
        <p:guide orient="horz" pos="2221"/>
        <p:guide pos="3840"/>
        <p:guide pos="7242"/>
        <p:guide pos="356"/>
        <p:guide orient="horz" pos="298"/>
        <p:guide orient="horz" pos="390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A89D8A-FA62-4B55-81DE-9E67D6E68AF2}" type="datetimeFigureOut">
              <a:rPr lang="zh-CN" altLang="en-US" smtClean="0"/>
              <a:t>2025/5/27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BD33F1-EA6A-4D91-B4E4-4220E81CC0B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3F714-11BA-4EB2-1720-DBBDB05B93B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0772A02-6066-0472-D959-83C001A8005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B9772A7-C50B-33BC-F2E5-64C1B5D7393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999C374-6C3F-8152-AD45-9A435D6DAE8A}"/>
              </a:ext>
            </a:extLst>
          </p:cNvPr>
          <p:cNvSpPr>
            <a:spLocks noGrp="1"/>
          </p:cNvSpPr>
          <p:nvPr>
            <p:ph type="sldNum" sz="quarter" idx="5"/>
          </p:nvPr>
        </p:nvSpPr>
        <p:spPr/>
        <p:txBody>
          <a:bodyPr/>
          <a:lstStyle/>
          <a:p>
            <a:fld id="{6CBD33F1-EA6A-4D91-B4E4-4220E81CC0B2}" type="slidenum">
              <a:rPr lang="zh-CN" altLang="en-US" smtClean="0"/>
              <a:t>1</a:t>
            </a:fld>
            <a:endParaRPr lang="zh-CN" altLang="en-US"/>
          </a:p>
        </p:txBody>
      </p:sp>
    </p:spTree>
    <p:extLst>
      <p:ext uri="{BB962C8B-B14F-4D97-AF65-F5344CB8AC3E}">
        <p14:creationId xmlns:p14="http://schemas.microsoft.com/office/powerpoint/2010/main" val="112687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CBD33F1-EA6A-4D91-B4E4-4220E81CC0B2}"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CBD33F1-EA6A-4D91-B4E4-4220E81CC0B2}" type="slidenum">
              <a:rPr lang="zh-CN" altLang="en-US" smtClean="0"/>
              <a:t>5</a:t>
            </a:fld>
            <a:endParaRPr lang="zh-CN" altLang="en-US"/>
          </a:p>
        </p:txBody>
      </p:sp>
    </p:spTree>
    <p:extLst>
      <p:ext uri="{BB962C8B-B14F-4D97-AF65-F5344CB8AC3E}">
        <p14:creationId xmlns:p14="http://schemas.microsoft.com/office/powerpoint/2010/main" val="3807238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CBD33F1-EA6A-4D91-B4E4-4220E81CC0B2}" type="slidenum">
              <a:rPr lang="zh-CN" altLang="en-US" smtClean="0"/>
              <a:t>7</a:t>
            </a:fld>
            <a:endParaRPr lang="zh-CN" altLang="en-US"/>
          </a:p>
        </p:txBody>
      </p:sp>
    </p:spTree>
    <p:extLst>
      <p:ext uri="{BB962C8B-B14F-4D97-AF65-F5344CB8AC3E}">
        <p14:creationId xmlns:p14="http://schemas.microsoft.com/office/powerpoint/2010/main" val="1274057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CBD33F1-EA6A-4D91-B4E4-4220E81CC0B2}" type="slidenum">
              <a:rPr lang="zh-CN" altLang="en-US" smtClean="0"/>
              <a:t>14</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0C1B1-82A8-BBC7-CEDE-6F5A2F12870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AD00FDE-580E-AADF-A31B-DF854C12BDD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DF5BAE9-2B5F-7604-9F0F-7FC7B7568C7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3A341FE-64DB-511C-F8C3-810F7DC22C39}"/>
              </a:ext>
            </a:extLst>
          </p:cNvPr>
          <p:cNvSpPr>
            <a:spLocks noGrp="1"/>
          </p:cNvSpPr>
          <p:nvPr>
            <p:ph type="sldNum" sz="quarter" idx="5"/>
          </p:nvPr>
        </p:nvSpPr>
        <p:spPr/>
        <p:txBody>
          <a:bodyPr/>
          <a:lstStyle/>
          <a:p>
            <a:fld id="{6CBD33F1-EA6A-4D91-B4E4-4220E81CC0B2}" type="slidenum">
              <a:rPr lang="zh-CN" altLang="en-US" smtClean="0"/>
              <a:t>15</a:t>
            </a:fld>
            <a:endParaRPr lang="zh-CN" altLang="en-US"/>
          </a:p>
        </p:txBody>
      </p:sp>
    </p:spTree>
    <p:extLst>
      <p:ext uri="{BB962C8B-B14F-4D97-AF65-F5344CB8AC3E}">
        <p14:creationId xmlns:p14="http://schemas.microsoft.com/office/powerpoint/2010/main" val="3659966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CBD33F1-EA6A-4D91-B4E4-4220E81CC0B2}" type="slidenum">
              <a:rPr lang="zh-CN" altLang="en-US" smtClean="0"/>
              <a:t>18</a:t>
            </a:fld>
            <a:endParaRPr lang="zh-CN" altLang="en-US"/>
          </a:p>
        </p:txBody>
      </p:sp>
    </p:spTree>
    <p:extLst>
      <p:ext uri="{BB962C8B-B14F-4D97-AF65-F5344CB8AC3E}">
        <p14:creationId xmlns:p14="http://schemas.microsoft.com/office/powerpoint/2010/main" val="1698397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CBD33F1-EA6A-4D91-B4E4-4220E81CC0B2}" type="slidenum">
              <a:rPr lang="zh-CN" altLang="en-US" smtClean="0"/>
              <a:t>21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CBD33F1-EA6A-4D91-B4E4-4220E81CC0B2}" type="slidenum">
              <a:rPr lang="zh-CN" altLang="en-US" smtClean="0"/>
              <a:t>22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7DA5469-6561-4F60-BCC1-715B08486616}" type="datetimeFigureOut">
              <a:rPr lang="zh-CN" altLang="en-US" smtClean="0"/>
              <a:t>2025/5/27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88DB84-488C-4FD6-B53B-982828E40E7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7DA5469-6561-4F60-BCC1-715B08486616}" type="datetimeFigureOut">
              <a:rPr lang="zh-CN" altLang="en-US" smtClean="0"/>
              <a:t>2025/5/27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88DB84-488C-4FD6-B53B-982828E40E7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7DA5469-6561-4F60-BCC1-715B08486616}" type="datetimeFigureOut">
              <a:rPr lang="zh-CN" altLang="en-US" smtClean="0"/>
              <a:t>2025/5/27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88DB84-488C-4FD6-B53B-982828E40E7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7DA5469-6561-4F60-BCC1-715B08486616}" type="datetimeFigureOut">
              <a:rPr lang="zh-CN" altLang="en-US" smtClean="0"/>
              <a:t>2025/5/27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88DB84-488C-4FD6-B53B-982828E40E7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7DA5469-6561-4F60-BCC1-715B08486616}" type="datetimeFigureOut">
              <a:rPr lang="zh-CN" altLang="en-US" smtClean="0"/>
              <a:t>2025/5/27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88DB84-488C-4FD6-B53B-982828E40E7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7DA5469-6561-4F60-BCC1-715B08486616}" type="datetimeFigureOut">
              <a:rPr lang="zh-CN" altLang="en-US" smtClean="0"/>
              <a:t>2025/5/27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88DB84-488C-4FD6-B53B-982828E40E7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7DA5469-6561-4F60-BCC1-715B08486616}" type="datetimeFigureOut">
              <a:rPr lang="zh-CN" altLang="en-US" smtClean="0"/>
              <a:t>2025/5/27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188DB84-488C-4FD6-B53B-982828E40E7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7DA5469-6561-4F60-BCC1-715B08486616}" type="datetimeFigureOut">
              <a:rPr lang="zh-CN" altLang="en-US" smtClean="0"/>
              <a:t>2025/5/27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188DB84-488C-4FD6-B53B-982828E40E7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DA5469-6561-4F60-BCC1-715B08486616}" type="datetimeFigureOut">
              <a:rPr lang="zh-CN" altLang="en-US" smtClean="0"/>
              <a:t>2025/5/27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188DB84-488C-4FD6-B53B-982828E40E7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DA5469-6561-4F60-BCC1-715B08486616}" type="datetimeFigureOut">
              <a:rPr lang="zh-CN" altLang="en-US" smtClean="0"/>
              <a:t>2025/5/27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88DB84-488C-4FD6-B53B-982828E40E7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DA5469-6561-4F60-BCC1-715B08486616}" type="datetimeFigureOut">
              <a:rPr lang="zh-CN" altLang="en-US" smtClean="0"/>
              <a:t>2025/5/27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88DB84-488C-4FD6-B53B-982828E40E7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B856B"/>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DA5469-6561-4F60-BCC1-715B08486616}" type="datetimeFigureOut">
              <a:rPr lang="zh-CN" altLang="en-US" smtClean="0"/>
              <a:t>2025/5/27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88DB84-488C-4FD6-B53B-982828E40E7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3" Type="http://schemas.openxmlformats.org/officeDocument/2006/relationships/tags" Target="../tags/tag79.xml"/><Relationship Id="rId18" Type="http://schemas.openxmlformats.org/officeDocument/2006/relationships/tags" Target="../tags/tag84.xml"/><Relationship Id="rId26" Type="http://schemas.openxmlformats.org/officeDocument/2006/relationships/tags" Target="../tags/tag92.xml"/><Relationship Id="rId39" Type="http://schemas.openxmlformats.org/officeDocument/2006/relationships/tags" Target="../tags/tag105.xml"/><Relationship Id="rId21" Type="http://schemas.openxmlformats.org/officeDocument/2006/relationships/tags" Target="../tags/tag87.xml"/><Relationship Id="rId34" Type="http://schemas.openxmlformats.org/officeDocument/2006/relationships/tags" Target="../tags/tag100.xml"/><Relationship Id="rId42" Type="http://schemas.openxmlformats.org/officeDocument/2006/relationships/tags" Target="../tags/tag108.xml"/><Relationship Id="rId47" Type="http://schemas.openxmlformats.org/officeDocument/2006/relationships/tags" Target="../tags/tag113.xml"/><Relationship Id="rId50" Type="http://schemas.openxmlformats.org/officeDocument/2006/relationships/tags" Target="../tags/tag116.xml"/><Relationship Id="rId55" Type="http://schemas.openxmlformats.org/officeDocument/2006/relationships/image" Target="../media/image32.png"/><Relationship Id="rId7" Type="http://schemas.openxmlformats.org/officeDocument/2006/relationships/tags" Target="../tags/tag73.xml"/><Relationship Id="rId2" Type="http://schemas.openxmlformats.org/officeDocument/2006/relationships/tags" Target="../tags/tag68.xml"/><Relationship Id="rId16" Type="http://schemas.openxmlformats.org/officeDocument/2006/relationships/tags" Target="../tags/tag82.xml"/><Relationship Id="rId29" Type="http://schemas.openxmlformats.org/officeDocument/2006/relationships/tags" Target="../tags/tag95.xml"/><Relationship Id="rId11" Type="http://schemas.openxmlformats.org/officeDocument/2006/relationships/tags" Target="../tags/tag77.xml"/><Relationship Id="rId24" Type="http://schemas.openxmlformats.org/officeDocument/2006/relationships/tags" Target="../tags/tag90.xml"/><Relationship Id="rId32" Type="http://schemas.openxmlformats.org/officeDocument/2006/relationships/tags" Target="../tags/tag98.xml"/><Relationship Id="rId37" Type="http://schemas.openxmlformats.org/officeDocument/2006/relationships/tags" Target="../tags/tag103.xml"/><Relationship Id="rId40" Type="http://schemas.openxmlformats.org/officeDocument/2006/relationships/tags" Target="../tags/tag106.xml"/><Relationship Id="rId45" Type="http://schemas.openxmlformats.org/officeDocument/2006/relationships/tags" Target="../tags/tag111.xml"/><Relationship Id="rId53" Type="http://schemas.openxmlformats.org/officeDocument/2006/relationships/slideLayout" Target="../slideLayouts/slideLayout7.xml"/><Relationship Id="rId5" Type="http://schemas.openxmlformats.org/officeDocument/2006/relationships/tags" Target="../tags/tag71.xml"/><Relationship Id="rId10" Type="http://schemas.openxmlformats.org/officeDocument/2006/relationships/tags" Target="../tags/tag76.xml"/><Relationship Id="rId19" Type="http://schemas.openxmlformats.org/officeDocument/2006/relationships/tags" Target="../tags/tag85.xml"/><Relationship Id="rId31" Type="http://schemas.openxmlformats.org/officeDocument/2006/relationships/tags" Target="../tags/tag97.xml"/><Relationship Id="rId44" Type="http://schemas.openxmlformats.org/officeDocument/2006/relationships/tags" Target="../tags/tag110.xml"/><Relationship Id="rId52" Type="http://schemas.openxmlformats.org/officeDocument/2006/relationships/tags" Target="../tags/tag118.xml"/><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tags" Target="../tags/tag80.xml"/><Relationship Id="rId22" Type="http://schemas.openxmlformats.org/officeDocument/2006/relationships/tags" Target="../tags/tag88.xml"/><Relationship Id="rId27" Type="http://schemas.openxmlformats.org/officeDocument/2006/relationships/tags" Target="../tags/tag93.xml"/><Relationship Id="rId30" Type="http://schemas.openxmlformats.org/officeDocument/2006/relationships/tags" Target="../tags/tag96.xml"/><Relationship Id="rId35" Type="http://schemas.openxmlformats.org/officeDocument/2006/relationships/tags" Target="../tags/tag101.xml"/><Relationship Id="rId43" Type="http://schemas.openxmlformats.org/officeDocument/2006/relationships/tags" Target="../tags/tag109.xml"/><Relationship Id="rId48" Type="http://schemas.openxmlformats.org/officeDocument/2006/relationships/tags" Target="../tags/tag114.xml"/><Relationship Id="rId56" Type="http://schemas.openxmlformats.org/officeDocument/2006/relationships/image" Target="../media/image33.png"/><Relationship Id="rId8" Type="http://schemas.openxmlformats.org/officeDocument/2006/relationships/tags" Target="../tags/tag74.xml"/><Relationship Id="rId51" Type="http://schemas.openxmlformats.org/officeDocument/2006/relationships/tags" Target="../tags/tag117.xml"/><Relationship Id="rId3" Type="http://schemas.openxmlformats.org/officeDocument/2006/relationships/tags" Target="../tags/tag69.xml"/><Relationship Id="rId12" Type="http://schemas.openxmlformats.org/officeDocument/2006/relationships/tags" Target="../tags/tag78.xml"/><Relationship Id="rId17" Type="http://schemas.openxmlformats.org/officeDocument/2006/relationships/tags" Target="../tags/tag83.xml"/><Relationship Id="rId25" Type="http://schemas.openxmlformats.org/officeDocument/2006/relationships/tags" Target="../tags/tag91.xml"/><Relationship Id="rId33" Type="http://schemas.openxmlformats.org/officeDocument/2006/relationships/tags" Target="../tags/tag99.xml"/><Relationship Id="rId38" Type="http://schemas.openxmlformats.org/officeDocument/2006/relationships/tags" Target="../tags/tag104.xml"/><Relationship Id="rId46" Type="http://schemas.openxmlformats.org/officeDocument/2006/relationships/tags" Target="../tags/tag112.xml"/><Relationship Id="rId20" Type="http://schemas.openxmlformats.org/officeDocument/2006/relationships/tags" Target="../tags/tag86.xml"/><Relationship Id="rId41" Type="http://schemas.openxmlformats.org/officeDocument/2006/relationships/tags" Target="../tags/tag107.xml"/><Relationship Id="rId54" Type="http://schemas.openxmlformats.org/officeDocument/2006/relationships/image" Target="../media/image11.png"/><Relationship Id="rId1" Type="http://schemas.openxmlformats.org/officeDocument/2006/relationships/tags" Target="../tags/tag67.xml"/><Relationship Id="rId6" Type="http://schemas.openxmlformats.org/officeDocument/2006/relationships/tags" Target="../tags/tag72.xml"/><Relationship Id="rId15" Type="http://schemas.openxmlformats.org/officeDocument/2006/relationships/tags" Target="../tags/tag81.xml"/><Relationship Id="rId23" Type="http://schemas.openxmlformats.org/officeDocument/2006/relationships/tags" Target="../tags/tag89.xml"/><Relationship Id="rId28" Type="http://schemas.openxmlformats.org/officeDocument/2006/relationships/tags" Target="../tags/tag94.xml"/><Relationship Id="rId36" Type="http://schemas.openxmlformats.org/officeDocument/2006/relationships/tags" Target="../tags/tag102.xml"/><Relationship Id="rId49" Type="http://schemas.openxmlformats.org/officeDocument/2006/relationships/tags" Target="../tags/tag115.xml"/></Relationships>
</file>

<file path=ppt/slides/_rels/slide11.xml.rels><?xml version="1.0" encoding="UTF-8" standalone="yes"?>
<Relationships xmlns="http://schemas.openxmlformats.org/package/2006/relationships"><Relationship Id="rId13" Type="http://schemas.openxmlformats.org/officeDocument/2006/relationships/tags" Target="../tags/tag131.xml"/><Relationship Id="rId18" Type="http://schemas.openxmlformats.org/officeDocument/2006/relationships/tags" Target="../tags/tag136.xml"/><Relationship Id="rId26" Type="http://schemas.openxmlformats.org/officeDocument/2006/relationships/tags" Target="../tags/tag144.xml"/><Relationship Id="rId39" Type="http://schemas.openxmlformats.org/officeDocument/2006/relationships/tags" Target="../tags/tag157.xml"/><Relationship Id="rId21" Type="http://schemas.openxmlformats.org/officeDocument/2006/relationships/tags" Target="../tags/tag139.xml"/><Relationship Id="rId34" Type="http://schemas.openxmlformats.org/officeDocument/2006/relationships/tags" Target="../tags/tag152.xml"/><Relationship Id="rId42" Type="http://schemas.openxmlformats.org/officeDocument/2006/relationships/tags" Target="../tags/tag160.xml"/><Relationship Id="rId47" Type="http://schemas.openxmlformats.org/officeDocument/2006/relationships/tags" Target="../tags/tag165.xml"/><Relationship Id="rId50" Type="http://schemas.openxmlformats.org/officeDocument/2006/relationships/tags" Target="../tags/tag168.xml"/><Relationship Id="rId7" Type="http://schemas.openxmlformats.org/officeDocument/2006/relationships/tags" Target="../tags/tag125.xml"/><Relationship Id="rId2" Type="http://schemas.openxmlformats.org/officeDocument/2006/relationships/tags" Target="../tags/tag120.xml"/><Relationship Id="rId16" Type="http://schemas.openxmlformats.org/officeDocument/2006/relationships/tags" Target="../tags/tag134.xml"/><Relationship Id="rId29" Type="http://schemas.openxmlformats.org/officeDocument/2006/relationships/tags" Target="../tags/tag147.xml"/><Relationship Id="rId11" Type="http://schemas.openxmlformats.org/officeDocument/2006/relationships/tags" Target="../tags/tag129.xml"/><Relationship Id="rId24" Type="http://schemas.openxmlformats.org/officeDocument/2006/relationships/tags" Target="../tags/tag142.xml"/><Relationship Id="rId32" Type="http://schemas.openxmlformats.org/officeDocument/2006/relationships/tags" Target="../tags/tag150.xml"/><Relationship Id="rId37" Type="http://schemas.openxmlformats.org/officeDocument/2006/relationships/tags" Target="../tags/tag155.xml"/><Relationship Id="rId40" Type="http://schemas.openxmlformats.org/officeDocument/2006/relationships/tags" Target="../tags/tag158.xml"/><Relationship Id="rId45" Type="http://schemas.openxmlformats.org/officeDocument/2006/relationships/tags" Target="../tags/tag163.xml"/><Relationship Id="rId53" Type="http://schemas.openxmlformats.org/officeDocument/2006/relationships/image" Target="../media/image34.png"/><Relationship Id="rId5" Type="http://schemas.openxmlformats.org/officeDocument/2006/relationships/tags" Target="../tags/tag123.xml"/><Relationship Id="rId10" Type="http://schemas.openxmlformats.org/officeDocument/2006/relationships/tags" Target="../tags/tag128.xml"/><Relationship Id="rId19" Type="http://schemas.openxmlformats.org/officeDocument/2006/relationships/tags" Target="../tags/tag137.xml"/><Relationship Id="rId31" Type="http://schemas.openxmlformats.org/officeDocument/2006/relationships/tags" Target="../tags/tag149.xml"/><Relationship Id="rId44" Type="http://schemas.openxmlformats.org/officeDocument/2006/relationships/tags" Target="../tags/tag162.xml"/><Relationship Id="rId52" Type="http://schemas.openxmlformats.org/officeDocument/2006/relationships/image" Target="../media/image11.png"/><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tags" Target="../tags/tag132.xml"/><Relationship Id="rId22" Type="http://schemas.openxmlformats.org/officeDocument/2006/relationships/tags" Target="../tags/tag140.xml"/><Relationship Id="rId27" Type="http://schemas.openxmlformats.org/officeDocument/2006/relationships/tags" Target="../tags/tag145.xml"/><Relationship Id="rId30" Type="http://schemas.openxmlformats.org/officeDocument/2006/relationships/tags" Target="../tags/tag148.xml"/><Relationship Id="rId35" Type="http://schemas.openxmlformats.org/officeDocument/2006/relationships/tags" Target="../tags/tag153.xml"/><Relationship Id="rId43" Type="http://schemas.openxmlformats.org/officeDocument/2006/relationships/tags" Target="../tags/tag161.xml"/><Relationship Id="rId48" Type="http://schemas.openxmlformats.org/officeDocument/2006/relationships/tags" Target="../tags/tag166.xml"/><Relationship Id="rId8" Type="http://schemas.openxmlformats.org/officeDocument/2006/relationships/tags" Target="../tags/tag126.xml"/><Relationship Id="rId51" Type="http://schemas.openxmlformats.org/officeDocument/2006/relationships/slideLayout" Target="../slideLayouts/slideLayout7.xml"/><Relationship Id="rId3" Type="http://schemas.openxmlformats.org/officeDocument/2006/relationships/tags" Target="../tags/tag121.xml"/><Relationship Id="rId12" Type="http://schemas.openxmlformats.org/officeDocument/2006/relationships/tags" Target="../tags/tag130.xml"/><Relationship Id="rId17" Type="http://schemas.openxmlformats.org/officeDocument/2006/relationships/tags" Target="../tags/tag135.xml"/><Relationship Id="rId25" Type="http://schemas.openxmlformats.org/officeDocument/2006/relationships/tags" Target="../tags/tag143.xml"/><Relationship Id="rId33" Type="http://schemas.openxmlformats.org/officeDocument/2006/relationships/tags" Target="../tags/tag151.xml"/><Relationship Id="rId38" Type="http://schemas.openxmlformats.org/officeDocument/2006/relationships/tags" Target="../tags/tag156.xml"/><Relationship Id="rId46" Type="http://schemas.openxmlformats.org/officeDocument/2006/relationships/tags" Target="../tags/tag164.xml"/><Relationship Id="rId20" Type="http://schemas.openxmlformats.org/officeDocument/2006/relationships/tags" Target="../tags/tag138.xml"/><Relationship Id="rId41" Type="http://schemas.openxmlformats.org/officeDocument/2006/relationships/tags" Target="../tags/tag159.xml"/><Relationship Id="rId54" Type="http://schemas.openxmlformats.org/officeDocument/2006/relationships/image" Target="../media/image35.png"/><Relationship Id="rId1" Type="http://schemas.openxmlformats.org/officeDocument/2006/relationships/tags" Target="../tags/tag119.xml"/><Relationship Id="rId6" Type="http://schemas.openxmlformats.org/officeDocument/2006/relationships/tags" Target="../tags/tag124.xml"/><Relationship Id="rId15" Type="http://schemas.openxmlformats.org/officeDocument/2006/relationships/tags" Target="../tags/tag133.xml"/><Relationship Id="rId23" Type="http://schemas.openxmlformats.org/officeDocument/2006/relationships/tags" Target="../tags/tag141.xml"/><Relationship Id="rId28" Type="http://schemas.openxmlformats.org/officeDocument/2006/relationships/tags" Target="../tags/tag146.xml"/><Relationship Id="rId36" Type="http://schemas.openxmlformats.org/officeDocument/2006/relationships/tags" Target="../tags/tag154.xml"/><Relationship Id="rId49" Type="http://schemas.openxmlformats.org/officeDocument/2006/relationships/tags" Target="../tags/tag167.xml"/></Relationships>
</file>

<file path=ppt/slides/_rels/slide12.xml.rels><?xml version="1.0" encoding="UTF-8" standalone="yes"?>
<Relationships xmlns="http://schemas.openxmlformats.org/package/2006/relationships"><Relationship Id="rId13" Type="http://schemas.openxmlformats.org/officeDocument/2006/relationships/tags" Target="../tags/tag181.xml"/><Relationship Id="rId18" Type="http://schemas.openxmlformats.org/officeDocument/2006/relationships/tags" Target="../tags/tag186.xml"/><Relationship Id="rId26" Type="http://schemas.openxmlformats.org/officeDocument/2006/relationships/tags" Target="../tags/tag194.xml"/><Relationship Id="rId39" Type="http://schemas.openxmlformats.org/officeDocument/2006/relationships/tags" Target="../tags/tag207.xml"/><Relationship Id="rId21" Type="http://schemas.openxmlformats.org/officeDocument/2006/relationships/tags" Target="../tags/tag189.xml"/><Relationship Id="rId34" Type="http://schemas.openxmlformats.org/officeDocument/2006/relationships/tags" Target="../tags/tag202.xml"/><Relationship Id="rId42" Type="http://schemas.openxmlformats.org/officeDocument/2006/relationships/tags" Target="../tags/tag210.xml"/><Relationship Id="rId47" Type="http://schemas.openxmlformats.org/officeDocument/2006/relationships/tags" Target="../tags/tag215.xml"/><Relationship Id="rId50" Type="http://schemas.openxmlformats.org/officeDocument/2006/relationships/tags" Target="../tags/tag218.xml"/><Relationship Id="rId7" Type="http://schemas.openxmlformats.org/officeDocument/2006/relationships/tags" Target="../tags/tag175.xml"/><Relationship Id="rId2" Type="http://schemas.openxmlformats.org/officeDocument/2006/relationships/tags" Target="../tags/tag170.xml"/><Relationship Id="rId16" Type="http://schemas.openxmlformats.org/officeDocument/2006/relationships/tags" Target="../tags/tag184.xml"/><Relationship Id="rId29" Type="http://schemas.openxmlformats.org/officeDocument/2006/relationships/tags" Target="../tags/tag197.xml"/><Relationship Id="rId11" Type="http://schemas.openxmlformats.org/officeDocument/2006/relationships/tags" Target="../tags/tag179.xml"/><Relationship Id="rId24" Type="http://schemas.openxmlformats.org/officeDocument/2006/relationships/tags" Target="../tags/tag192.xml"/><Relationship Id="rId32" Type="http://schemas.openxmlformats.org/officeDocument/2006/relationships/tags" Target="../tags/tag200.xml"/><Relationship Id="rId37" Type="http://schemas.openxmlformats.org/officeDocument/2006/relationships/tags" Target="../tags/tag205.xml"/><Relationship Id="rId40" Type="http://schemas.openxmlformats.org/officeDocument/2006/relationships/tags" Target="../tags/tag208.xml"/><Relationship Id="rId45" Type="http://schemas.openxmlformats.org/officeDocument/2006/relationships/tags" Target="../tags/tag213.xml"/><Relationship Id="rId53" Type="http://schemas.openxmlformats.org/officeDocument/2006/relationships/image" Target="../media/image36.png"/><Relationship Id="rId5" Type="http://schemas.openxmlformats.org/officeDocument/2006/relationships/tags" Target="../tags/tag173.xml"/><Relationship Id="rId10" Type="http://schemas.openxmlformats.org/officeDocument/2006/relationships/tags" Target="../tags/tag178.xml"/><Relationship Id="rId19" Type="http://schemas.openxmlformats.org/officeDocument/2006/relationships/tags" Target="../tags/tag187.xml"/><Relationship Id="rId31" Type="http://schemas.openxmlformats.org/officeDocument/2006/relationships/tags" Target="../tags/tag199.xml"/><Relationship Id="rId44" Type="http://schemas.openxmlformats.org/officeDocument/2006/relationships/tags" Target="../tags/tag212.xml"/><Relationship Id="rId52" Type="http://schemas.openxmlformats.org/officeDocument/2006/relationships/image" Target="../media/image11.png"/><Relationship Id="rId4" Type="http://schemas.openxmlformats.org/officeDocument/2006/relationships/tags" Target="../tags/tag172.xml"/><Relationship Id="rId9" Type="http://schemas.openxmlformats.org/officeDocument/2006/relationships/tags" Target="../tags/tag177.xml"/><Relationship Id="rId14" Type="http://schemas.openxmlformats.org/officeDocument/2006/relationships/tags" Target="../tags/tag182.xml"/><Relationship Id="rId22" Type="http://schemas.openxmlformats.org/officeDocument/2006/relationships/tags" Target="../tags/tag190.xml"/><Relationship Id="rId27" Type="http://schemas.openxmlformats.org/officeDocument/2006/relationships/tags" Target="../tags/tag195.xml"/><Relationship Id="rId30" Type="http://schemas.openxmlformats.org/officeDocument/2006/relationships/tags" Target="../tags/tag198.xml"/><Relationship Id="rId35" Type="http://schemas.openxmlformats.org/officeDocument/2006/relationships/tags" Target="../tags/tag203.xml"/><Relationship Id="rId43" Type="http://schemas.openxmlformats.org/officeDocument/2006/relationships/tags" Target="../tags/tag211.xml"/><Relationship Id="rId48" Type="http://schemas.openxmlformats.org/officeDocument/2006/relationships/tags" Target="../tags/tag216.xml"/><Relationship Id="rId8" Type="http://schemas.openxmlformats.org/officeDocument/2006/relationships/tags" Target="../tags/tag176.xml"/><Relationship Id="rId51" Type="http://schemas.openxmlformats.org/officeDocument/2006/relationships/slideLayout" Target="../slideLayouts/slideLayout7.xml"/><Relationship Id="rId3" Type="http://schemas.openxmlformats.org/officeDocument/2006/relationships/tags" Target="../tags/tag171.xml"/><Relationship Id="rId12" Type="http://schemas.openxmlformats.org/officeDocument/2006/relationships/tags" Target="../tags/tag180.xml"/><Relationship Id="rId17" Type="http://schemas.openxmlformats.org/officeDocument/2006/relationships/tags" Target="../tags/tag185.xml"/><Relationship Id="rId25" Type="http://schemas.openxmlformats.org/officeDocument/2006/relationships/tags" Target="../tags/tag193.xml"/><Relationship Id="rId33" Type="http://schemas.openxmlformats.org/officeDocument/2006/relationships/tags" Target="../tags/tag201.xml"/><Relationship Id="rId38" Type="http://schemas.openxmlformats.org/officeDocument/2006/relationships/tags" Target="../tags/tag206.xml"/><Relationship Id="rId46" Type="http://schemas.openxmlformats.org/officeDocument/2006/relationships/tags" Target="../tags/tag214.xml"/><Relationship Id="rId20" Type="http://schemas.openxmlformats.org/officeDocument/2006/relationships/tags" Target="../tags/tag188.xml"/><Relationship Id="rId41" Type="http://schemas.openxmlformats.org/officeDocument/2006/relationships/tags" Target="../tags/tag209.xml"/><Relationship Id="rId1" Type="http://schemas.openxmlformats.org/officeDocument/2006/relationships/tags" Target="../tags/tag169.xml"/><Relationship Id="rId6" Type="http://schemas.openxmlformats.org/officeDocument/2006/relationships/tags" Target="../tags/tag174.xml"/><Relationship Id="rId15" Type="http://schemas.openxmlformats.org/officeDocument/2006/relationships/tags" Target="../tags/tag183.xml"/><Relationship Id="rId23" Type="http://schemas.openxmlformats.org/officeDocument/2006/relationships/tags" Target="../tags/tag191.xml"/><Relationship Id="rId28" Type="http://schemas.openxmlformats.org/officeDocument/2006/relationships/tags" Target="../tags/tag196.xml"/><Relationship Id="rId36" Type="http://schemas.openxmlformats.org/officeDocument/2006/relationships/tags" Target="../tags/tag204.xml"/><Relationship Id="rId49" Type="http://schemas.openxmlformats.org/officeDocument/2006/relationships/tags" Target="../tags/tag21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13" Type="http://schemas.openxmlformats.org/officeDocument/2006/relationships/tags" Target="../tags/tag231.xml"/><Relationship Id="rId18" Type="http://schemas.openxmlformats.org/officeDocument/2006/relationships/tags" Target="../tags/tag236.xml"/><Relationship Id="rId26" Type="http://schemas.openxmlformats.org/officeDocument/2006/relationships/tags" Target="../tags/tag244.xml"/><Relationship Id="rId39" Type="http://schemas.openxmlformats.org/officeDocument/2006/relationships/tags" Target="../tags/tag257.xml"/><Relationship Id="rId21" Type="http://schemas.openxmlformats.org/officeDocument/2006/relationships/tags" Target="../tags/tag239.xml"/><Relationship Id="rId34" Type="http://schemas.openxmlformats.org/officeDocument/2006/relationships/tags" Target="../tags/tag252.xml"/><Relationship Id="rId42" Type="http://schemas.openxmlformats.org/officeDocument/2006/relationships/notesSlide" Target="../notesSlides/notesSlide5.xml"/><Relationship Id="rId47" Type="http://schemas.openxmlformats.org/officeDocument/2006/relationships/image" Target="../media/image40.png"/><Relationship Id="rId7" Type="http://schemas.openxmlformats.org/officeDocument/2006/relationships/tags" Target="../tags/tag225.xml"/><Relationship Id="rId2" Type="http://schemas.openxmlformats.org/officeDocument/2006/relationships/tags" Target="../tags/tag220.xml"/><Relationship Id="rId16" Type="http://schemas.openxmlformats.org/officeDocument/2006/relationships/tags" Target="../tags/tag234.xml"/><Relationship Id="rId29" Type="http://schemas.openxmlformats.org/officeDocument/2006/relationships/tags" Target="../tags/tag247.xml"/><Relationship Id="rId1" Type="http://schemas.openxmlformats.org/officeDocument/2006/relationships/tags" Target="../tags/tag219.xml"/><Relationship Id="rId6" Type="http://schemas.openxmlformats.org/officeDocument/2006/relationships/tags" Target="../tags/tag224.xml"/><Relationship Id="rId11" Type="http://schemas.openxmlformats.org/officeDocument/2006/relationships/tags" Target="../tags/tag229.xml"/><Relationship Id="rId24" Type="http://schemas.openxmlformats.org/officeDocument/2006/relationships/tags" Target="../tags/tag242.xml"/><Relationship Id="rId32" Type="http://schemas.openxmlformats.org/officeDocument/2006/relationships/tags" Target="../tags/tag250.xml"/><Relationship Id="rId37" Type="http://schemas.openxmlformats.org/officeDocument/2006/relationships/tags" Target="../tags/tag255.xml"/><Relationship Id="rId40" Type="http://schemas.openxmlformats.org/officeDocument/2006/relationships/tags" Target="../tags/tag258.xml"/><Relationship Id="rId45" Type="http://schemas.openxmlformats.org/officeDocument/2006/relationships/image" Target="../media/image38.png"/><Relationship Id="rId5" Type="http://schemas.openxmlformats.org/officeDocument/2006/relationships/tags" Target="../tags/tag223.xml"/><Relationship Id="rId15" Type="http://schemas.openxmlformats.org/officeDocument/2006/relationships/tags" Target="../tags/tag233.xml"/><Relationship Id="rId23" Type="http://schemas.openxmlformats.org/officeDocument/2006/relationships/tags" Target="../tags/tag241.xml"/><Relationship Id="rId28" Type="http://schemas.openxmlformats.org/officeDocument/2006/relationships/tags" Target="../tags/tag246.xml"/><Relationship Id="rId36" Type="http://schemas.openxmlformats.org/officeDocument/2006/relationships/tags" Target="../tags/tag254.xml"/><Relationship Id="rId10" Type="http://schemas.openxmlformats.org/officeDocument/2006/relationships/tags" Target="../tags/tag228.xml"/><Relationship Id="rId19" Type="http://schemas.openxmlformats.org/officeDocument/2006/relationships/tags" Target="../tags/tag237.xml"/><Relationship Id="rId31" Type="http://schemas.openxmlformats.org/officeDocument/2006/relationships/tags" Target="../tags/tag249.xml"/><Relationship Id="rId44" Type="http://schemas.openxmlformats.org/officeDocument/2006/relationships/image" Target="../media/image11.png"/><Relationship Id="rId4" Type="http://schemas.openxmlformats.org/officeDocument/2006/relationships/tags" Target="../tags/tag222.xml"/><Relationship Id="rId9" Type="http://schemas.openxmlformats.org/officeDocument/2006/relationships/tags" Target="../tags/tag227.xml"/><Relationship Id="rId14" Type="http://schemas.openxmlformats.org/officeDocument/2006/relationships/tags" Target="../tags/tag232.xml"/><Relationship Id="rId22" Type="http://schemas.openxmlformats.org/officeDocument/2006/relationships/tags" Target="../tags/tag240.xml"/><Relationship Id="rId27" Type="http://schemas.openxmlformats.org/officeDocument/2006/relationships/tags" Target="../tags/tag245.xml"/><Relationship Id="rId30" Type="http://schemas.openxmlformats.org/officeDocument/2006/relationships/tags" Target="../tags/tag248.xml"/><Relationship Id="rId35" Type="http://schemas.openxmlformats.org/officeDocument/2006/relationships/tags" Target="../tags/tag253.xml"/><Relationship Id="rId43" Type="http://schemas.openxmlformats.org/officeDocument/2006/relationships/image" Target="../media/image10.png"/><Relationship Id="rId48" Type="http://schemas.openxmlformats.org/officeDocument/2006/relationships/image" Target="../media/image41.png"/><Relationship Id="rId8" Type="http://schemas.openxmlformats.org/officeDocument/2006/relationships/tags" Target="../tags/tag226.xml"/><Relationship Id="rId3" Type="http://schemas.openxmlformats.org/officeDocument/2006/relationships/tags" Target="../tags/tag221.xml"/><Relationship Id="rId12" Type="http://schemas.openxmlformats.org/officeDocument/2006/relationships/tags" Target="../tags/tag230.xml"/><Relationship Id="rId17" Type="http://schemas.openxmlformats.org/officeDocument/2006/relationships/tags" Target="../tags/tag235.xml"/><Relationship Id="rId25" Type="http://schemas.openxmlformats.org/officeDocument/2006/relationships/tags" Target="../tags/tag243.xml"/><Relationship Id="rId33" Type="http://schemas.openxmlformats.org/officeDocument/2006/relationships/tags" Target="../tags/tag251.xml"/><Relationship Id="rId38" Type="http://schemas.openxmlformats.org/officeDocument/2006/relationships/tags" Target="../tags/tag256.xml"/><Relationship Id="rId46" Type="http://schemas.openxmlformats.org/officeDocument/2006/relationships/image" Target="../media/image39.png"/><Relationship Id="rId20" Type="http://schemas.openxmlformats.org/officeDocument/2006/relationships/tags" Target="../tags/tag238.xml"/><Relationship Id="rId4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3" Type="http://schemas.openxmlformats.org/officeDocument/2006/relationships/tags" Target="../tags/tag271.xml"/><Relationship Id="rId18" Type="http://schemas.openxmlformats.org/officeDocument/2006/relationships/tags" Target="../tags/tag276.xml"/><Relationship Id="rId26" Type="http://schemas.openxmlformats.org/officeDocument/2006/relationships/tags" Target="../tags/tag284.xml"/><Relationship Id="rId39" Type="http://schemas.openxmlformats.org/officeDocument/2006/relationships/tags" Target="../tags/tag297.xml"/><Relationship Id="rId21" Type="http://schemas.openxmlformats.org/officeDocument/2006/relationships/tags" Target="../tags/tag279.xml"/><Relationship Id="rId34" Type="http://schemas.openxmlformats.org/officeDocument/2006/relationships/tags" Target="../tags/tag292.xml"/><Relationship Id="rId42" Type="http://schemas.openxmlformats.org/officeDocument/2006/relationships/notesSlide" Target="../notesSlides/notesSlide6.xml"/><Relationship Id="rId47" Type="http://schemas.openxmlformats.org/officeDocument/2006/relationships/image" Target="../media/image40.png"/><Relationship Id="rId7" Type="http://schemas.openxmlformats.org/officeDocument/2006/relationships/tags" Target="../tags/tag265.xml"/><Relationship Id="rId2" Type="http://schemas.openxmlformats.org/officeDocument/2006/relationships/tags" Target="../tags/tag260.xml"/><Relationship Id="rId16" Type="http://schemas.openxmlformats.org/officeDocument/2006/relationships/tags" Target="../tags/tag274.xml"/><Relationship Id="rId29" Type="http://schemas.openxmlformats.org/officeDocument/2006/relationships/tags" Target="../tags/tag287.xml"/><Relationship Id="rId1" Type="http://schemas.openxmlformats.org/officeDocument/2006/relationships/tags" Target="../tags/tag259.xml"/><Relationship Id="rId6" Type="http://schemas.openxmlformats.org/officeDocument/2006/relationships/tags" Target="../tags/tag264.xml"/><Relationship Id="rId11" Type="http://schemas.openxmlformats.org/officeDocument/2006/relationships/tags" Target="../tags/tag269.xml"/><Relationship Id="rId24" Type="http://schemas.openxmlformats.org/officeDocument/2006/relationships/tags" Target="../tags/tag282.xml"/><Relationship Id="rId32" Type="http://schemas.openxmlformats.org/officeDocument/2006/relationships/tags" Target="../tags/tag290.xml"/><Relationship Id="rId37" Type="http://schemas.openxmlformats.org/officeDocument/2006/relationships/tags" Target="../tags/tag295.xml"/><Relationship Id="rId40" Type="http://schemas.openxmlformats.org/officeDocument/2006/relationships/tags" Target="../tags/tag298.xml"/><Relationship Id="rId45" Type="http://schemas.openxmlformats.org/officeDocument/2006/relationships/image" Target="../media/image38.png"/><Relationship Id="rId5" Type="http://schemas.openxmlformats.org/officeDocument/2006/relationships/tags" Target="../tags/tag263.xml"/><Relationship Id="rId15" Type="http://schemas.openxmlformats.org/officeDocument/2006/relationships/tags" Target="../tags/tag273.xml"/><Relationship Id="rId23" Type="http://schemas.openxmlformats.org/officeDocument/2006/relationships/tags" Target="../tags/tag281.xml"/><Relationship Id="rId28" Type="http://schemas.openxmlformats.org/officeDocument/2006/relationships/tags" Target="../tags/tag286.xml"/><Relationship Id="rId36" Type="http://schemas.openxmlformats.org/officeDocument/2006/relationships/tags" Target="../tags/tag294.xml"/><Relationship Id="rId10" Type="http://schemas.openxmlformats.org/officeDocument/2006/relationships/tags" Target="../tags/tag268.xml"/><Relationship Id="rId19" Type="http://schemas.openxmlformats.org/officeDocument/2006/relationships/tags" Target="../tags/tag277.xml"/><Relationship Id="rId31" Type="http://schemas.openxmlformats.org/officeDocument/2006/relationships/tags" Target="../tags/tag289.xml"/><Relationship Id="rId44" Type="http://schemas.openxmlformats.org/officeDocument/2006/relationships/image" Target="../media/image11.png"/><Relationship Id="rId4" Type="http://schemas.openxmlformats.org/officeDocument/2006/relationships/tags" Target="../tags/tag262.xml"/><Relationship Id="rId9" Type="http://schemas.openxmlformats.org/officeDocument/2006/relationships/tags" Target="../tags/tag267.xml"/><Relationship Id="rId14" Type="http://schemas.openxmlformats.org/officeDocument/2006/relationships/tags" Target="../tags/tag272.xml"/><Relationship Id="rId22" Type="http://schemas.openxmlformats.org/officeDocument/2006/relationships/tags" Target="../tags/tag280.xml"/><Relationship Id="rId27" Type="http://schemas.openxmlformats.org/officeDocument/2006/relationships/tags" Target="../tags/tag285.xml"/><Relationship Id="rId30" Type="http://schemas.openxmlformats.org/officeDocument/2006/relationships/tags" Target="../tags/tag288.xml"/><Relationship Id="rId35" Type="http://schemas.openxmlformats.org/officeDocument/2006/relationships/tags" Target="../tags/tag293.xml"/><Relationship Id="rId43" Type="http://schemas.openxmlformats.org/officeDocument/2006/relationships/image" Target="../media/image10.png"/><Relationship Id="rId48" Type="http://schemas.openxmlformats.org/officeDocument/2006/relationships/image" Target="../media/image41.png"/><Relationship Id="rId8" Type="http://schemas.openxmlformats.org/officeDocument/2006/relationships/tags" Target="../tags/tag266.xml"/><Relationship Id="rId3" Type="http://schemas.openxmlformats.org/officeDocument/2006/relationships/tags" Target="../tags/tag261.xml"/><Relationship Id="rId12" Type="http://schemas.openxmlformats.org/officeDocument/2006/relationships/tags" Target="../tags/tag270.xml"/><Relationship Id="rId17" Type="http://schemas.openxmlformats.org/officeDocument/2006/relationships/tags" Target="../tags/tag275.xml"/><Relationship Id="rId25" Type="http://schemas.openxmlformats.org/officeDocument/2006/relationships/tags" Target="../tags/tag283.xml"/><Relationship Id="rId33" Type="http://schemas.openxmlformats.org/officeDocument/2006/relationships/tags" Target="../tags/tag291.xml"/><Relationship Id="rId38" Type="http://schemas.openxmlformats.org/officeDocument/2006/relationships/tags" Target="../tags/tag296.xml"/><Relationship Id="rId46" Type="http://schemas.openxmlformats.org/officeDocument/2006/relationships/image" Target="../media/image39.png"/><Relationship Id="rId20" Type="http://schemas.openxmlformats.org/officeDocument/2006/relationships/tags" Target="../tags/tag278.xml"/><Relationship Id="rId4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tags" Target="../tags/tag306.xml"/><Relationship Id="rId13" Type="http://schemas.openxmlformats.org/officeDocument/2006/relationships/tags" Target="../tags/tag311.xml"/><Relationship Id="rId18" Type="http://schemas.openxmlformats.org/officeDocument/2006/relationships/tags" Target="../tags/tag316.xml"/><Relationship Id="rId3" Type="http://schemas.openxmlformats.org/officeDocument/2006/relationships/tags" Target="../tags/tag301.xml"/><Relationship Id="rId21" Type="http://schemas.openxmlformats.org/officeDocument/2006/relationships/notesSlide" Target="../notesSlides/notesSlide8.xml"/><Relationship Id="rId7" Type="http://schemas.openxmlformats.org/officeDocument/2006/relationships/tags" Target="../tags/tag305.xml"/><Relationship Id="rId12" Type="http://schemas.openxmlformats.org/officeDocument/2006/relationships/tags" Target="../tags/tag310.xml"/><Relationship Id="rId17" Type="http://schemas.openxmlformats.org/officeDocument/2006/relationships/tags" Target="../tags/tag315.xml"/><Relationship Id="rId2" Type="http://schemas.openxmlformats.org/officeDocument/2006/relationships/tags" Target="../tags/tag300.xml"/><Relationship Id="rId16" Type="http://schemas.openxmlformats.org/officeDocument/2006/relationships/tags" Target="../tags/tag314.xml"/><Relationship Id="rId20" Type="http://schemas.openxmlformats.org/officeDocument/2006/relationships/slideLayout" Target="../slideLayouts/slideLayout7.xml"/><Relationship Id="rId1" Type="http://schemas.openxmlformats.org/officeDocument/2006/relationships/tags" Target="../tags/tag299.xml"/><Relationship Id="rId6" Type="http://schemas.openxmlformats.org/officeDocument/2006/relationships/tags" Target="../tags/tag304.xml"/><Relationship Id="rId11" Type="http://schemas.openxmlformats.org/officeDocument/2006/relationships/tags" Target="../tags/tag309.xml"/><Relationship Id="rId5" Type="http://schemas.openxmlformats.org/officeDocument/2006/relationships/tags" Target="../tags/tag303.xml"/><Relationship Id="rId15" Type="http://schemas.openxmlformats.org/officeDocument/2006/relationships/tags" Target="../tags/tag313.xml"/><Relationship Id="rId10" Type="http://schemas.openxmlformats.org/officeDocument/2006/relationships/tags" Target="../tags/tag308.xml"/><Relationship Id="rId19" Type="http://schemas.openxmlformats.org/officeDocument/2006/relationships/tags" Target="../tags/tag317.xml"/><Relationship Id="rId4" Type="http://schemas.openxmlformats.org/officeDocument/2006/relationships/tags" Target="../tags/tag302.xml"/><Relationship Id="rId9" Type="http://schemas.openxmlformats.org/officeDocument/2006/relationships/tags" Target="../tags/tag307.xml"/><Relationship Id="rId14" Type="http://schemas.openxmlformats.org/officeDocument/2006/relationships/tags" Target="../tags/tag312.xml"/><Relationship Id="rId22"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image" Target="../media/image17.png"/><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66" Type="http://schemas.openxmlformats.org/officeDocument/2006/relationships/tags" Target="../tags/tag66.xml"/><Relationship Id="rId74" Type="http://schemas.openxmlformats.org/officeDocument/2006/relationships/image" Target="../media/image22.png"/><Relationship Id="rId5" Type="http://schemas.openxmlformats.org/officeDocument/2006/relationships/tags" Target="../tags/tag5.xml"/><Relationship Id="rId61" Type="http://schemas.openxmlformats.org/officeDocument/2006/relationships/tags" Target="../tags/tag61.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image" Target="../media/image18.svg"/><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image" Target="../media/image20.png"/><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slideLayout" Target="../slideLayouts/slideLayout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image" Target="../media/image11.png"/><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image" Target="../media/image21.png"/><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 Type="http://schemas.openxmlformats.org/officeDocument/2006/relationships/tags" Target="../tags/tag7.xml"/><Relationship Id="rId71"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D3EC2-0164-8182-4CAF-ECFE86C8BBC7}"/>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44DBD78B-066F-75C6-1C1E-46754F2B4480}"/>
              </a:ext>
            </a:extLst>
          </p:cNvPr>
          <p:cNvPicPr>
            <a:picLocks noChangeAspect="1"/>
          </p:cNvPicPr>
          <p:nvPr/>
        </p:nvPicPr>
        <p:blipFill>
          <a:blip r:embed="rId3"/>
          <a:stretch>
            <a:fillRect/>
          </a:stretch>
        </p:blipFill>
        <p:spPr>
          <a:xfrm>
            <a:off x="2866390" y="1184275"/>
            <a:ext cx="1286510" cy="1445260"/>
          </a:xfrm>
          <a:prstGeom prst="rect">
            <a:avLst/>
          </a:prstGeom>
        </p:spPr>
      </p:pic>
      <p:pic>
        <p:nvPicPr>
          <p:cNvPr id="8" name="图片 7">
            <a:extLst>
              <a:ext uri="{FF2B5EF4-FFF2-40B4-BE49-F238E27FC236}">
                <a16:creationId xmlns:a16="http://schemas.microsoft.com/office/drawing/2014/main" id="{A91571FB-509A-A9F0-3C9C-084662FBF483}"/>
              </a:ext>
            </a:extLst>
          </p:cNvPr>
          <p:cNvPicPr>
            <a:picLocks noChangeAspect="1"/>
          </p:cNvPicPr>
          <p:nvPr/>
        </p:nvPicPr>
        <p:blipFill>
          <a:blip r:embed="rId4"/>
          <a:stretch>
            <a:fillRect/>
          </a:stretch>
        </p:blipFill>
        <p:spPr>
          <a:xfrm>
            <a:off x="1911350" y="2750820"/>
            <a:ext cx="2656840" cy="1104265"/>
          </a:xfrm>
          <a:prstGeom prst="rect">
            <a:avLst/>
          </a:prstGeom>
        </p:spPr>
      </p:pic>
      <p:pic>
        <p:nvPicPr>
          <p:cNvPr id="6" name="图片 5">
            <a:extLst>
              <a:ext uri="{FF2B5EF4-FFF2-40B4-BE49-F238E27FC236}">
                <a16:creationId xmlns:a16="http://schemas.microsoft.com/office/drawing/2014/main" id="{2DF8C675-0F8B-2058-E552-004CBA594D58}"/>
              </a:ext>
            </a:extLst>
          </p:cNvPr>
          <p:cNvPicPr>
            <a:picLocks noChangeAspect="1"/>
          </p:cNvPicPr>
          <p:nvPr/>
        </p:nvPicPr>
        <p:blipFill>
          <a:blip r:embed="rId5"/>
          <a:stretch>
            <a:fillRect/>
          </a:stretch>
        </p:blipFill>
        <p:spPr>
          <a:xfrm>
            <a:off x="516890" y="1325880"/>
            <a:ext cx="2037715" cy="916940"/>
          </a:xfrm>
          <a:prstGeom prst="rect">
            <a:avLst/>
          </a:prstGeom>
        </p:spPr>
      </p:pic>
      <p:pic>
        <p:nvPicPr>
          <p:cNvPr id="7" name="图片 6">
            <a:extLst>
              <a:ext uri="{FF2B5EF4-FFF2-40B4-BE49-F238E27FC236}">
                <a16:creationId xmlns:a16="http://schemas.microsoft.com/office/drawing/2014/main" id="{256BEC6B-5369-23FE-1FC5-7CBAE8EC132E}"/>
              </a:ext>
            </a:extLst>
          </p:cNvPr>
          <p:cNvPicPr>
            <a:picLocks noChangeAspect="1"/>
          </p:cNvPicPr>
          <p:nvPr/>
        </p:nvPicPr>
        <p:blipFill>
          <a:blip r:embed="rId6"/>
          <a:stretch>
            <a:fillRect/>
          </a:stretch>
        </p:blipFill>
        <p:spPr>
          <a:xfrm>
            <a:off x="2554605" y="4475480"/>
            <a:ext cx="1598295" cy="1622425"/>
          </a:xfrm>
          <a:prstGeom prst="rect">
            <a:avLst/>
          </a:prstGeom>
        </p:spPr>
      </p:pic>
      <p:pic>
        <p:nvPicPr>
          <p:cNvPr id="13" name="图片 12">
            <a:extLst>
              <a:ext uri="{FF2B5EF4-FFF2-40B4-BE49-F238E27FC236}">
                <a16:creationId xmlns:a16="http://schemas.microsoft.com/office/drawing/2014/main" id="{DD17CF08-D3C2-1CEB-8430-45AF630328D1}"/>
              </a:ext>
            </a:extLst>
          </p:cNvPr>
          <p:cNvPicPr>
            <a:picLocks noChangeAspect="1"/>
          </p:cNvPicPr>
          <p:nvPr/>
        </p:nvPicPr>
        <p:blipFill>
          <a:blip r:embed="rId7"/>
          <a:stretch>
            <a:fillRect/>
          </a:stretch>
        </p:blipFill>
        <p:spPr>
          <a:xfrm>
            <a:off x="4415155" y="4491355"/>
            <a:ext cx="1529715" cy="1709420"/>
          </a:xfrm>
          <a:prstGeom prst="rect">
            <a:avLst/>
          </a:prstGeom>
        </p:spPr>
      </p:pic>
      <p:pic>
        <p:nvPicPr>
          <p:cNvPr id="14" name="图片 13">
            <a:extLst>
              <a:ext uri="{FF2B5EF4-FFF2-40B4-BE49-F238E27FC236}">
                <a16:creationId xmlns:a16="http://schemas.microsoft.com/office/drawing/2014/main" id="{5B32F081-D1D6-B485-F1BD-B31B5C614BF8}"/>
              </a:ext>
            </a:extLst>
          </p:cNvPr>
          <p:cNvPicPr>
            <a:picLocks noChangeAspect="1"/>
          </p:cNvPicPr>
          <p:nvPr/>
        </p:nvPicPr>
        <p:blipFill>
          <a:blip r:embed="rId8"/>
          <a:stretch>
            <a:fillRect/>
          </a:stretch>
        </p:blipFill>
        <p:spPr>
          <a:xfrm>
            <a:off x="4464685" y="1205865"/>
            <a:ext cx="1694180" cy="947420"/>
          </a:xfrm>
          <a:prstGeom prst="rect">
            <a:avLst/>
          </a:prstGeom>
        </p:spPr>
      </p:pic>
      <p:pic>
        <p:nvPicPr>
          <p:cNvPr id="15" name="图片 14">
            <a:extLst>
              <a:ext uri="{FF2B5EF4-FFF2-40B4-BE49-F238E27FC236}">
                <a16:creationId xmlns:a16="http://schemas.microsoft.com/office/drawing/2014/main" id="{9EC93A4C-356E-9AE6-C0DF-4766EF13C236}"/>
              </a:ext>
            </a:extLst>
          </p:cNvPr>
          <p:cNvPicPr>
            <a:picLocks noChangeAspect="1"/>
          </p:cNvPicPr>
          <p:nvPr/>
        </p:nvPicPr>
        <p:blipFill>
          <a:blip r:embed="rId9"/>
          <a:stretch>
            <a:fillRect/>
          </a:stretch>
        </p:blipFill>
        <p:spPr>
          <a:xfrm>
            <a:off x="592455" y="4475480"/>
            <a:ext cx="1499235" cy="1670685"/>
          </a:xfrm>
          <a:prstGeom prst="rect">
            <a:avLst/>
          </a:prstGeom>
        </p:spPr>
      </p:pic>
      <p:pic>
        <p:nvPicPr>
          <p:cNvPr id="16" name="图片 15">
            <a:extLst>
              <a:ext uri="{FF2B5EF4-FFF2-40B4-BE49-F238E27FC236}">
                <a16:creationId xmlns:a16="http://schemas.microsoft.com/office/drawing/2014/main" id="{52E2DFC9-23CA-1406-D661-BF27F7E1F4E4}"/>
              </a:ext>
            </a:extLst>
          </p:cNvPr>
          <p:cNvPicPr>
            <a:picLocks noChangeAspect="1"/>
          </p:cNvPicPr>
          <p:nvPr/>
        </p:nvPicPr>
        <p:blipFill>
          <a:blip r:embed="rId10"/>
          <a:stretch>
            <a:fillRect/>
          </a:stretch>
        </p:blipFill>
        <p:spPr>
          <a:xfrm>
            <a:off x="4568190" y="2503170"/>
            <a:ext cx="1450340" cy="1599565"/>
          </a:xfrm>
          <a:prstGeom prst="rect">
            <a:avLst/>
          </a:prstGeom>
        </p:spPr>
      </p:pic>
      <p:pic>
        <p:nvPicPr>
          <p:cNvPr id="21" name="图片 20">
            <a:extLst>
              <a:ext uri="{FF2B5EF4-FFF2-40B4-BE49-F238E27FC236}">
                <a16:creationId xmlns:a16="http://schemas.microsoft.com/office/drawing/2014/main" id="{4DF07610-EF4D-33F7-CB99-C389D884FFB8}"/>
              </a:ext>
            </a:extLst>
          </p:cNvPr>
          <p:cNvPicPr>
            <a:picLocks noChangeAspect="1"/>
          </p:cNvPicPr>
          <p:nvPr/>
        </p:nvPicPr>
        <p:blipFill>
          <a:blip r:embed="rId11"/>
          <a:stretch>
            <a:fillRect/>
          </a:stretch>
        </p:blipFill>
        <p:spPr>
          <a:xfrm>
            <a:off x="97790" y="2734945"/>
            <a:ext cx="2209800" cy="1120140"/>
          </a:xfrm>
          <a:prstGeom prst="rect">
            <a:avLst/>
          </a:prstGeom>
        </p:spPr>
      </p:pic>
      <p:sp>
        <p:nvSpPr>
          <p:cNvPr id="2" name="对话气泡: 椭圆形 1">
            <a:extLst>
              <a:ext uri="{FF2B5EF4-FFF2-40B4-BE49-F238E27FC236}">
                <a16:creationId xmlns:a16="http://schemas.microsoft.com/office/drawing/2014/main" id="{CE208DB8-D86F-BCE4-0BAB-7D3F2FF0B294}"/>
              </a:ext>
            </a:extLst>
          </p:cNvPr>
          <p:cNvSpPr/>
          <p:nvPr/>
        </p:nvSpPr>
        <p:spPr>
          <a:xfrm>
            <a:off x="6247132" y="1448873"/>
            <a:ext cx="5601431" cy="3779950"/>
          </a:xfrm>
          <a:prstGeom prst="wedgeEllipseCallout">
            <a:avLst/>
          </a:prstGeom>
          <a:solidFill>
            <a:srgbClr val="F6E9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1D2CE5E0-48E3-D237-A41E-5E419079C03C}"/>
              </a:ext>
            </a:extLst>
          </p:cNvPr>
          <p:cNvSpPr txBox="1"/>
          <p:nvPr/>
        </p:nvSpPr>
        <p:spPr>
          <a:xfrm>
            <a:off x="7154214" y="2503170"/>
            <a:ext cx="3998890" cy="1200329"/>
          </a:xfrm>
          <a:prstGeom prst="rect">
            <a:avLst/>
          </a:prstGeom>
          <a:noFill/>
        </p:spPr>
        <p:txBody>
          <a:bodyPr wrap="square" rtlCol="0">
            <a:spAutoFit/>
          </a:bodyPr>
          <a:lstStyle/>
          <a:p>
            <a:r>
              <a:rPr lang="en-US" altLang="zh-CN" sz="3600" dirty="0">
                <a:solidFill>
                  <a:schemeClr val="accent2">
                    <a:lumMod val="50000"/>
                  </a:schemeClr>
                </a:solidFill>
              </a:rPr>
              <a:t>Are you familiar with these logos?</a:t>
            </a:r>
            <a:endParaRPr lang="zh-CN" altLang="en-US" sz="3600" dirty="0">
              <a:solidFill>
                <a:schemeClr val="accent2">
                  <a:lumMod val="50000"/>
                </a:schemeClr>
              </a:solidFill>
            </a:endParaRPr>
          </a:p>
        </p:txBody>
      </p:sp>
    </p:spTree>
    <p:extLst>
      <p:ext uri="{BB962C8B-B14F-4D97-AF65-F5344CB8AC3E}">
        <p14:creationId xmlns:p14="http://schemas.microsoft.com/office/powerpoint/2010/main" val="4248431655"/>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3DC10-EDC6-E5CC-3835-DE5ABD669880}"/>
            </a:ext>
          </a:extLst>
        </p:cNvPr>
        <p:cNvGrpSpPr/>
        <p:nvPr/>
      </p:nvGrpSpPr>
      <p:grpSpPr>
        <a:xfrm>
          <a:off x="0" y="0"/>
          <a:ext cx="0" cy="0"/>
          <a:chOff x="0" y="0"/>
          <a:chExt cx="0" cy="0"/>
        </a:xfrm>
      </p:grpSpPr>
      <p:grpSp>
        <p:nvGrpSpPr>
          <p:cNvPr id="92" name="组合 91">
            <a:extLst>
              <a:ext uri="{FF2B5EF4-FFF2-40B4-BE49-F238E27FC236}">
                <a16:creationId xmlns:a16="http://schemas.microsoft.com/office/drawing/2014/main" id="{1CD3C83F-B3CC-D446-7A3D-7ECD3BE6DE6B}"/>
              </a:ext>
            </a:extLst>
          </p:cNvPr>
          <p:cNvGrpSpPr/>
          <p:nvPr>
            <p:custDataLst>
              <p:tags r:id="rId1"/>
            </p:custDataLst>
          </p:nvPr>
        </p:nvGrpSpPr>
        <p:grpSpPr>
          <a:xfrm>
            <a:off x="-1240208" y="5401273"/>
            <a:ext cx="10538566" cy="1434502"/>
            <a:chOff x="271601" y="5423498"/>
            <a:chExt cx="10538566" cy="1434502"/>
          </a:xfrm>
        </p:grpSpPr>
        <p:pic>
          <p:nvPicPr>
            <p:cNvPr id="47" name="图片 46">
              <a:extLst>
                <a:ext uri="{FF2B5EF4-FFF2-40B4-BE49-F238E27FC236}">
                  <a16:creationId xmlns:a16="http://schemas.microsoft.com/office/drawing/2014/main" id="{43569F62-2B69-BD08-5ECC-FB71EC27E5E7}"/>
                </a:ext>
              </a:extLst>
            </p:cNvPr>
            <p:cNvPicPr>
              <a:picLocks noChangeAspect="1"/>
            </p:cNvPicPr>
            <p:nvPr>
              <p:custDataLst>
                <p:tags r:id="rId10"/>
              </p:custDataLst>
            </p:nvPr>
          </p:nvPicPr>
          <p:blipFill>
            <a:blip r:embed="rId54"/>
            <a:stretch>
              <a:fillRect/>
            </a:stretch>
          </p:blipFill>
          <p:spPr>
            <a:xfrm rot="1320000" flipV="1">
              <a:off x="3652273" y="5423498"/>
              <a:ext cx="347827" cy="355227"/>
            </a:xfrm>
            <a:prstGeom prst="rect">
              <a:avLst/>
            </a:prstGeom>
            <a:effectLst>
              <a:softEdge rad="19050"/>
            </a:effectLst>
          </p:spPr>
        </p:pic>
        <p:pic>
          <p:nvPicPr>
            <p:cNvPr id="48" name="图片 47">
              <a:extLst>
                <a:ext uri="{FF2B5EF4-FFF2-40B4-BE49-F238E27FC236}">
                  <a16:creationId xmlns:a16="http://schemas.microsoft.com/office/drawing/2014/main" id="{0D5C696A-2EB6-24A4-8C16-6FAC539E7165}"/>
                </a:ext>
              </a:extLst>
            </p:cNvPr>
            <p:cNvPicPr>
              <a:picLocks noChangeAspect="1"/>
            </p:cNvPicPr>
            <p:nvPr>
              <p:custDataLst>
                <p:tags r:id="rId11"/>
              </p:custDataLst>
            </p:nvPr>
          </p:nvPicPr>
          <p:blipFill>
            <a:blip r:embed="rId54">
              <a:alphaModFix amt="60000"/>
            </a:blip>
            <a:stretch>
              <a:fillRect/>
            </a:stretch>
          </p:blipFill>
          <p:spPr>
            <a:xfrm rot="16560000" flipV="1">
              <a:off x="2752616" y="6049683"/>
              <a:ext cx="231884" cy="236818"/>
            </a:xfrm>
            <a:prstGeom prst="rect">
              <a:avLst/>
            </a:prstGeom>
            <a:effectLst>
              <a:softEdge rad="12700"/>
            </a:effectLst>
          </p:spPr>
        </p:pic>
        <p:pic>
          <p:nvPicPr>
            <p:cNvPr id="49" name="图片 48">
              <a:extLst>
                <a:ext uri="{FF2B5EF4-FFF2-40B4-BE49-F238E27FC236}">
                  <a16:creationId xmlns:a16="http://schemas.microsoft.com/office/drawing/2014/main" id="{A7930B71-4579-BA9B-7A72-B13BB56E4F7E}"/>
                </a:ext>
              </a:extLst>
            </p:cNvPr>
            <p:cNvPicPr>
              <a:picLocks noChangeAspect="1"/>
            </p:cNvPicPr>
            <p:nvPr/>
          </p:nvPicPr>
          <p:blipFill>
            <a:blip r:embed="rId54">
              <a:alphaModFix amt="30000"/>
            </a:blip>
            <a:stretch>
              <a:fillRect/>
            </a:stretch>
          </p:blipFill>
          <p:spPr>
            <a:xfrm rot="4920000" flipV="1">
              <a:off x="273956" y="6009647"/>
              <a:ext cx="221344" cy="226053"/>
            </a:xfrm>
            <a:prstGeom prst="rect">
              <a:avLst/>
            </a:prstGeom>
            <a:effectLst>
              <a:softEdge rad="63500"/>
            </a:effectLst>
          </p:spPr>
        </p:pic>
        <p:pic>
          <p:nvPicPr>
            <p:cNvPr id="50" name="图片 49">
              <a:extLst>
                <a:ext uri="{FF2B5EF4-FFF2-40B4-BE49-F238E27FC236}">
                  <a16:creationId xmlns:a16="http://schemas.microsoft.com/office/drawing/2014/main" id="{755FF5C2-250C-1BF2-52B9-085B36091E2F}"/>
                </a:ext>
              </a:extLst>
            </p:cNvPr>
            <p:cNvPicPr>
              <a:picLocks noChangeAspect="1"/>
            </p:cNvPicPr>
            <p:nvPr>
              <p:custDataLst>
                <p:tags r:id="rId12"/>
              </p:custDataLst>
            </p:nvPr>
          </p:nvPicPr>
          <p:blipFill>
            <a:blip r:embed="rId54">
              <a:alphaModFix amt="70000"/>
            </a:blip>
            <a:stretch>
              <a:fillRect/>
            </a:stretch>
          </p:blipFill>
          <p:spPr>
            <a:xfrm rot="10680000" flipV="1">
              <a:off x="9894335" y="6205954"/>
              <a:ext cx="252965" cy="258347"/>
            </a:xfrm>
            <a:prstGeom prst="rect">
              <a:avLst/>
            </a:prstGeom>
            <a:effectLst>
              <a:softEdge rad="19050"/>
            </a:effectLst>
          </p:spPr>
        </p:pic>
        <p:pic>
          <p:nvPicPr>
            <p:cNvPr id="51" name="图片 50">
              <a:extLst>
                <a:ext uri="{FF2B5EF4-FFF2-40B4-BE49-F238E27FC236}">
                  <a16:creationId xmlns:a16="http://schemas.microsoft.com/office/drawing/2014/main" id="{F57C80A0-3FEB-78C6-13D0-0C89CF493FF5}"/>
                </a:ext>
              </a:extLst>
            </p:cNvPr>
            <p:cNvPicPr>
              <a:picLocks noChangeAspect="1"/>
            </p:cNvPicPr>
            <p:nvPr>
              <p:custDataLst>
                <p:tags r:id="rId13"/>
              </p:custDataLst>
            </p:nvPr>
          </p:nvPicPr>
          <p:blipFill>
            <a:blip r:embed="rId54">
              <a:alphaModFix amt="50000"/>
            </a:blip>
            <a:stretch>
              <a:fillRect/>
            </a:stretch>
          </p:blipFill>
          <p:spPr>
            <a:xfrm rot="10500000" flipV="1">
              <a:off x="6613674" y="6391495"/>
              <a:ext cx="295125" cy="301405"/>
            </a:xfrm>
            <a:prstGeom prst="rect">
              <a:avLst/>
            </a:prstGeom>
            <a:effectLst>
              <a:softEdge rad="31750"/>
            </a:effectLst>
          </p:spPr>
        </p:pic>
        <p:pic>
          <p:nvPicPr>
            <p:cNvPr id="52" name="图片 51">
              <a:extLst>
                <a:ext uri="{FF2B5EF4-FFF2-40B4-BE49-F238E27FC236}">
                  <a16:creationId xmlns:a16="http://schemas.microsoft.com/office/drawing/2014/main" id="{E2FC3E22-EAD6-189C-BBF8-A7F8D5583B05}"/>
                </a:ext>
              </a:extLst>
            </p:cNvPr>
            <p:cNvPicPr>
              <a:picLocks noChangeAspect="1"/>
            </p:cNvPicPr>
            <p:nvPr>
              <p:custDataLst>
                <p:tags r:id="rId14"/>
              </p:custDataLst>
            </p:nvPr>
          </p:nvPicPr>
          <p:blipFill>
            <a:blip r:embed="rId54"/>
            <a:stretch>
              <a:fillRect/>
            </a:stretch>
          </p:blipFill>
          <p:spPr>
            <a:xfrm rot="16380000" flipV="1">
              <a:off x="1334172" y="6562263"/>
              <a:ext cx="202527" cy="206838"/>
            </a:xfrm>
            <a:prstGeom prst="rect">
              <a:avLst/>
            </a:prstGeom>
            <a:effectLst>
              <a:softEdge rad="31750"/>
            </a:effectLst>
          </p:spPr>
        </p:pic>
        <p:pic>
          <p:nvPicPr>
            <p:cNvPr id="53" name="图片 52">
              <a:extLst>
                <a:ext uri="{FF2B5EF4-FFF2-40B4-BE49-F238E27FC236}">
                  <a16:creationId xmlns:a16="http://schemas.microsoft.com/office/drawing/2014/main" id="{739C75DC-0AAC-C510-8B7F-E98277B1E164}"/>
                </a:ext>
              </a:extLst>
            </p:cNvPr>
            <p:cNvPicPr>
              <a:picLocks noChangeAspect="1"/>
            </p:cNvPicPr>
            <p:nvPr>
              <p:custDataLst>
                <p:tags r:id="rId15"/>
              </p:custDataLst>
            </p:nvPr>
          </p:nvPicPr>
          <p:blipFill>
            <a:blip r:embed="rId54">
              <a:alphaModFix amt="20000"/>
            </a:blip>
            <a:stretch>
              <a:fillRect/>
            </a:stretch>
          </p:blipFill>
          <p:spPr>
            <a:xfrm rot="17460000" flipV="1">
              <a:off x="1690135" y="6231354"/>
              <a:ext cx="252965" cy="258347"/>
            </a:xfrm>
            <a:prstGeom prst="rect">
              <a:avLst/>
            </a:prstGeom>
            <a:effectLst>
              <a:softEdge rad="63500"/>
            </a:effectLst>
          </p:spPr>
        </p:pic>
        <p:pic>
          <p:nvPicPr>
            <p:cNvPr id="54" name="图片 53">
              <a:extLst>
                <a:ext uri="{FF2B5EF4-FFF2-40B4-BE49-F238E27FC236}">
                  <a16:creationId xmlns:a16="http://schemas.microsoft.com/office/drawing/2014/main" id="{D58236E6-ECDA-C4F0-FE90-55AB8740EAF2}"/>
                </a:ext>
              </a:extLst>
            </p:cNvPr>
            <p:cNvPicPr>
              <a:picLocks noChangeAspect="1"/>
            </p:cNvPicPr>
            <p:nvPr>
              <p:custDataLst>
                <p:tags r:id="rId16"/>
              </p:custDataLst>
            </p:nvPr>
          </p:nvPicPr>
          <p:blipFill>
            <a:blip r:embed="rId54">
              <a:alphaModFix amt="40000"/>
            </a:blip>
            <a:stretch>
              <a:fillRect/>
            </a:stretch>
          </p:blipFill>
          <p:spPr>
            <a:xfrm rot="12180000" flipV="1">
              <a:off x="824633" y="5491732"/>
              <a:ext cx="305666" cy="312169"/>
            </a:xfrm>
            <a:prstGeom prst="rect">
              <a:avLst/>
            </a:prstGeom>
            <a:effectLst>
              <a:softEdge rad="12700"/>
            </a:effectLst>
          </p:spPr>
        </p:pic>
        <p:pic>
          <p:nvPicPr>
            <p:cNvPr id="55" name="图片 54">
              <a:extLst>
                <a:ext uri="{FF2B5EF4-FFF2-40B4-BE49-F238E27FC236}">
                  <a16:creationId xmlns:a16="http://schemas.microsoft.com/office/drawing/2014/main" id="{566D7B81-D9AC-5C87-09FA-9985C7036151}"/>
                </a:ext>
              </a:extLst>
            </p:cNvPr>
            <p:cNvPicPr>
              <a:picLocks noChangeAspect="1"/>
            </p:cNvPicPr>
            <p:nvPr>
              <p:custDataLst>
                <p:tags r:id="rId17"/>
              </p:custDataLst>
            </p:nvPr>
          </p:nvPicPr>
          <p:blipFill>
            <a:blip r:embed="rId54">
              <a:alphaModFix amt="80000"/>
            </a:blip>
            <a:stretch>
              <a:fillRect/>
            </a:stretch>
          </p:blipFill>
          <p:spPr>
            <a:xfrm rot="19680000" flipV="1">
              <a:off x="2170575" y="5619819"/>
              <a:ext cx="242425" cy="247582"/>
            </a:xfrm>
            <a:prstGeom prst="rect">
              <a:avLst/>
            </a:prstGeom>
            <a:effectLst>
              <a:softEdge rad="12700"/>
            </a:effectLst>
          </p:spPr>
        </p:pic>
        <p:pic>
          <p:nvPicPr>
            <p:cNvPr id="56" name="图片 55">
              <a:extLst>
                <a:ext uri="{FF2B5EF4-FFF2-40B4-BE49-F238E27FC236}">
                  <a16:creationId xmlns:a16="http://schemas.microsoft.com/office/drawing/2014/main" id="{D463275F-1600-CDA6-CDA5-B6D70D581BCC}"/>
                </a:ext>
              </a:extLst>
            </p:cNvPr>
            <p:cNvPicPr>
              <a:picLocks noChangeAspect="1"/>
            </p:cNvPicPr>
            <p:nvPr>
              <p:custDataLst>
                <p:tags r:id="rId18"/>
              </p:custDataLst>
            </p:nvPr>
          </p:nvPicPr>
          <p:blipFill>
            <a:blip r:embed="rId54"/>
            <a:stretch>
              <a:fillRect/>
            </a:stretch>
          </p:blipFill>
          <p:spPr>
            <a:xfrm rot="8700000" flipV="1">
              <a:off x="8924814" y="5973483"/>
              <a:ext cx="231885" cy="236818"/>
            </a:xfrm>
            <a:prstGeom prst="rect">
              <a:avLst/>
            </a:prstGeom>
            <a:effectLst>
              <a:softEdge rad="16510"/>
            </a:effectLst>
          </p:spPr>
        </p:pic>
        <p:pic>
          <p:nvPicPr>
            <p:cNvPr id="57" name="图片 56">
              <a:extLst>
                <a:ext uri="{FF2B5EF4-FFF2-40B4-BE49-F238E27FC236}">
                  <a16:creationId xmlns:a16="http://schemas.microsoft.com/office/drawing/2014/main" id="{12D23530-F2FB-BE14-42CF-40D3BFEB83CA}"/>
                </a:ext>
              </a:extLst>
            </p:cNvPr>
            <p:cNvPicPr>
              <a:picLocks noChangeAspect="1"/>
            </p:cNvPicPr>
            <p:nvPr>
              <p:custDataLst>
                <p:tags r:id="rId19"/>
              </p:custDataLst>
            </p:nvPr>
          </p:nvPicPr>
          <p:blipFill>
            <a:blip r:embed="rId54">
              <a:alphaModFix amt="30000"/>
            </a:blip>
            <a:stretch>
              <a:fillRect/>
            </a:stretch>
          </p:blipFill>
          <p:spPr>
            <a:xfrm rot="4920000" flipV="1">
              <a:off x="6839856" y="5590548"/>
              <a:ext cx="221344" cy="226053"/>
            </a:xfrm>
            <a:prstGeom prst="rect">
              <a:avLst/>
            </a:prstGeom>
            <a:effectLst>
              <a:softEdge rad="12700"/>
            </a:effectLst>
          </p:spPr>
        </p:pic>
        <p:pic>
          <p:nvPicPr>
            <p:cNvPr id="58" name="图片 57">
              <a:extLst>
                <a:ext uri="{FF2B5EF4-FFF2-40B4-BE49-F238E27FC236}">
                  <a16:creationId xmlns:a16="http://schemas.microsoft.com/office/drawing/2014/main" id="{BCB9F66A-A400-00FA-9B9D-FA736858B1D0}"/>
                </a:ext>
              </a:extLst>
            </p:cNvPr>
            <p:cNvPicPr>
              <a:picLocks noChangeAspect="1"/>
            </p:cNvPicPr>
            <p:nvPr>
              <p:custDataLst>
                <p:tags r:id="rId20"/>
              </p:custDataLst>
            </p:nvPr>
          </p:nvPicPr>
          <p:blipFill>
            <a:blip r:embed="rId54">
              <a:alphaModFix amt="60000"/>
            </a:blip>
            <a:stretch>
              <a:fillRect/>
            </a:stretch>
          </p:blipFill>
          <p:spPr>
            <a:xfrm rot="16560000" flipV="1">
              <a:off x="2193816" y="6163982"/>
              <a:ext cx="231884" cy="236819"/>
            </a:xfrm>
            <a:prstGeom prst="rect">
              <a:avLst/>
            </a:prstGeom>
            <a:effectLst>
              <a:softEdge rad="12700"/>
            </a:effectLst>
          </p:spPr>
        </p:pic>
        <p:pic>
          <p:nvPicPr>
            <p:cNvPr id="59" name="图片 58">
              <a:extLst>
                <a:ext uri="{FF2B5EF4-FFF2-40B4-BE49-F238E27FC236}">
                  <a16:creationId xmlns:a16="http://schemas.microsoft.com/office/drawing/2014/main" id="{176DF1C6-5420-7E56-0C55-495EF97F465E}"/>
                </a:ext>
              </a:extLst>
            </p:cNvPr>
            <p:cNvPicPr>
              <a:picLocks noChangeAspect="1"/>
            </p:cNvPicPr>
            <p:nvPr>
              <p:custDataLst>
                <p:tags r:id="rId21"/>
              </p:custDataLst>
            </p:nvPr>
          </p:nvPicPr>
          <p:blipFill>
            <a:blip r:embed="rId54"/>
            <a:stretch>
              <a:fillRect/>
            </a:stretch>
          </p:blipFill>
          <p:spPr>
            <a:xfrm rot="16380000" flipV="1">
              <a:off x="8438414" y="6411938"/>
              <a:ext cx="337286" cy="344462"/>
            </a:xfrm>
            <a:prstGeom prst="rect">
              <a:avLst/>
            </a:prstGeom>
            <a:effectLst>
              <a:softEdge rad="31750"/>
            </a:effectLst>
          </p:spPr>
        </p:pic>
        <p:pic>
          <p:nvPicPr>
            <p:cNvPr id="60" name="图片 59">
              <a:extLst>
                <a:ext uri="{FF2B5EF4-FFF2-40B4-BE49-F238E27FC236}">
                  <a16:creationId xmlns:a16="http://schemas.microsoft.com/office/drawing/2014/main" id="{5BAD44A3-9FA8-D02D-CF54-67338C83232A}"/>
                </a:ext>
              </a:extLst>
            </p:cNvPr>
            <p:cNvPicPr>
              <a:picLocks noChangeAspect="1"/>
            </p:cNvPicPr>
            <p:nvPr>
              <p:custDataLst>
                <p:tags r:id="rId22"/>
              </p:custDataLst>
            </p:nvPr>
          </p:nvPicPr>
          <p:blipFill>
            <a:blip r:embed="rId54">
              <a:alphaModFix amt="20000"/>
            </a:blip>
            <a:stretch>
              <a:fillRect/>
            </a:stretch>
          </p:blipFill>
          <p:spPr>
            <a:xfrm rot="17460000" flipV="1">
              <a:off x="8522734" y="6523454"/>
              <a:ext cx="252965" cy="258347"/>
            </a:xfrm>
            <a:prstGeom prst="rect">
              <a:avLst/>
            </a:prstGeom>
            <a:effectLst>
              <a:softEdge rad="63500"/>
            </a:effectLst>
          </p:spPr>
        </p:pic>
        <p:pic>
          <p:nvPicPr>
            <p:cNvPr id="61" name="图片 60">
              <a:extLst>
                <a:ext uri="{FF2B5EF4-FFF2-40B4-BE49-F238E27FC236}">
                  <a16:creationId xmlns:a16="http://schemas.microsoft.com/office/drawing/2014/main" id="{90D11239-E15B-13F2-7A30-7D4521317836}"/>
                </a:ext>
              </a:extLst>
            </p:cNvPr>
            <p:cNvPicPr>
              <a:picLocks noChangeAspect="1"/>
            </p:cNvPicPr>
            <p:nvPr>
              <p:custDataLst>
                <p:tags r:id="rId23"/>
              </p:custDataLst>
            </p:nvPr>
          </p:nvPicPr>
          <p:blipFill>
            <a:blip r:embed="rId54">
              <a:alphaModFix amt="30000"/>
            </a:blip>
            <a:stretch>
              <a:fillRect/>
            </a:stretch>
          </p:blipFill>
          <p:spPr>
            <a:xfrm rot="4920000" flipV="1">
              <a:off x="3625378" y="6555152"/>
              <a:ext cx="184621" cy="188549"/>
            </a:xfrm>
            <a:prstGeom prst="rect">
              <a:avLst/>
            </a:prstGeom>
            <a:effectLst>
              <a:softEdge rad="12700"/>
            </a:effectLst>
          </p:spPr>
        </p:pic>
        <p:pic>
          <p:nvPicPr>
            <p:cNvPr id="62" name="图片 61">
              <a:extLst>
                <a:ext uri="{FF2B5EF4-FFF2-40B4-BE49-F238E27FC236}">
                  <a16:creationId xmlns:a16="http://schemas.microsoft.com/office/drawing/2014/main" id="{68735A97-514B-EDA3-8FC5-61B3B557CC8B}"/>
                </a:ext>
              </a:extLst>
            </p:cNvPr>
            <p:cNvPicPr>
              <a:picLocks noChangeAspect="1"/>
            </p:cNvPicPr>
            <p:nvPr>
              <p:custDataLst>
                <p:tags r:id="rId24"/>
              </p:custDataLst>
            </p:nvPr>
          </p:nvPicPr>
          <p:blipFill>
            <a:blip r:embed="rId54"/>
            <a:stretch>
              <a:fillRect/>
            </a:stretch>
          </p:blipFill>
          <p:spPr>
            <a:xfrm rot="1320000" flipV="1">
              <a:off x="4236873" y="6248774"/>
              <a:ext cx="347827" cy="355227"/>
            </a:xfrm>
            <a:prstGeom prst="rect">
              <a:avLst/>
            </a:prstGeom>
            <a:effectLst>
              <a:softEdge rad="19050"/>
            </a:effectLst>
          </p:spPr>
        </p:pic>
        <p:pic>
          <p:nvPicPr>
            <p:cNvPr id="63" name="图片 62">
              <a:extLst>
                <a:ext uri="{FF2B5EF4-FFF2-40B4-BE49-F238E27FC236}">
                  <a16:creationId xmlns:a16="http://schemas.microsoft.com/office/drawing/2014/main" id="{4D6D4B73-C7E9-41C0-25F5-AC9EE09CDEB0}"/>
                </a:ext>
              </a:extLst>
            </p:cNvPr>
            <p:cNvPicPr>
              <a:picLocks noChangeAspect="1"/>
            </p:cNvPicPr>
            <p:nvPr>
              <p:custDataLst>
                <p:tags r:id="rId25"/>
              </p:custDataLst>
            </p:nvPr>
          </p:nvPicPr>
          <p:blipFill>
            <a:blip r:embed="rId54">
              <a:alphaModFix amt="60000"/>
            </a:blip>
            <a:stretch>
              <a:fillRect/>
            </a:stretch>
          </p:blipFill>
          <p:spPr>
            <a:xfrm rot="16560000" flipV="1">
              <a:off x="8683515" y="5681381"/>
              <a:ext cx="231884" cy="236819"/>
            </a:xfrm>
            <a:prstGeom prst="rect">
              <a:avLst/>
            </a:prstGeom>
            <a:effectLst>
              <a:softEdge rad="12700"/>
            </a:effectLst>
          </p:spPr>
        </p:pic>
        <p:pic>
          <p:nvPicPr>
            <p:cNvPr id="64" name="图片 63">
              <a:extLst>
                <a:ext uri="{FF2B5EF4-FFF2-40B4-BE49-F238E27FC236}">
                  <a16:creationId xmlns:a16="http://schemas.microsoft.com/office/drawing/2014/main" id="{8A9F9DA9-BDAD-ED4B-9D09-D60786DDEF43}"/>
                </a:ext>
              </a:extLst>
            </p:cNvPr>
            <p:cNvPicPr>
              <a:picLocks noChangeAspect="1"/>
            </p:cNvPicPr>
            <p:nvPr>
              <p:custDataLst>
                <p:tags r:id="rId26"/>
              </p:custDataLst>
            </p:nvPr>
          </p:nvPicPr>
          <p:blipFill>
            <a:blip r:embed="rId54">
              <a:alphaModFix amt="30000"/>
            </a:blip>
            <a:stretch>
              <a:fillRect/>
            </a:stretch>
          </p:blipFill>
          <p:spPr>
            <a:xfrm rot="4920000" flipV="1">
              <a:off x="2229755" y="6479547"/>
              <a:ext cx="221344" cy="226053"/>
            </a:xfrm>
            <a:prstGeom prst="rect">
              <a:avLst/>
            </a:prstGeom>
            <a:effectLst>
              <a:softEdge rad="63500"/>
            </a:effectLst>
          </p:spPr>
        </p:pic>
        <p:pic>
          <p:nvPicPr>
            <p:cNvPr id="65" name="图片 64">
              <a:extLst>
                <a:ext uri="{FF2B5EF4-FFF2-40B4-BE49-F238E27FC236}">
                  <a16:creationId xmlns:a16="http://schemas.microsoft.com/office/drawing/2014/main" id="{E0802EFD-4FA9-8500-26FF-42F1A67983D5}"/>
                </a:ext>
              </a:extLst>
            </p:cNvPr>
            <p:cNvPicPr>
              <a:picLocks noChangeAspect="1"/>
            </p:cNvPicPr>
            <p:nvPr>
              <p:custDataLst>
                <p:tags r:id="rId27"/>
              </p:custDataLst>
            </p:nvPr>
          </p:nvPicPr>
          <p:blipFill>
            <a:blip r:embed="rId54">
              <a:alphaModFix amt="70000"/>
            </a:blip>
            <a:stretch>
              <a:fillRect/>
            </a:stretch>
          </p:blipFill>
          <p:spPr>
            <a:xfrm rot="10680000" flipV="1">
              <a:off x="9195835" y="6434553"/>
              <a:ext cx="252965" cy="258347"/>
            </a:xfrm>
            <a:prstGeom prst="rect">
              <a:avLst/>
            </a:prstGeom>
            <a:effectLst>
              <a:softEdge rad="19050"/>
            </a:effectLst>
          </p:spPr>
        </p:pic>
        <p:pic>
          <p:nvPicPr>
            <p:cNvPr id="66" name="图片 65">
              <a:extLst>
                <a:ext uri="{FF2B5EF4-FFF2-40B4-BE49-F238E27FC236}">
                  <a16:creationId xmlns:a16="http://schemas.microsoft.com/office/drawing/2014/main" id="{19D7D1B2-9178-56D4-A60C-EE715D2E06A1}"/>
                </a:ext>
              </a:extLst>
            </p:cNvPr>
            <p:cNvPicPr>
              <a:picLocks noChangeAspect="1"/>
            </p:cNvPicPr>
            <p:nvPr>
              <p:custDataLst>
                <p:tags r:id="rId28"/>
              </p:custDataLst>
            </p:nvPr>
          </p:nvPicPr>
          <p:blipFill>
            <a:blip r:embed="rId54">
              <a:alphaModFix amt="50000"/>
            </a:blip>
            <a:stretch>
              <a:fillRect/>
            </a:stretch>
          </p:blipFill>
          <p:spPr>
            <a:xfrm rot="10500000" flipV="1">
              <a:off x="5991375" y="5896194"/>
              <a:ext cx="295125" cy="301405"/>
            </a:xfrm>
            <a:prstGeom prst="rect">
              <a:avLst/>
            </a:prstGeom>
            <a:effectLst>
              <a:softEdge rad="31750"/>
            </a:effectLst>
          </p:spPr>
        </p:pic>
        <p:pic>
          <p:nvPicPr>
            <p:cNvPr id="67" name="图片 66">
              <a:extLst>
                <a:ext uri="{FF2B5EF4-FFF2-40B4-BE49-F238E27FC236}">
                  <a16:creationId xmlns:a16="http://schemas.microsoft.com/office/drawing/2014/main" id="{A8AB6FE0-2B1F-8E5A-30F5-806D8BE3B055}"/>
                </a:ext>
              </a:extLst>
            </p:cNvPr>
            <p:cNvPicPr>
              <a:picLocks noChangeAspect="1"/>
            </p:cNvPicPr>
            <p:nvPr>
              <p:custDataLst>
                <p:tags r:id="rId29"/>
              </p:custDataLst>
            </p:nvPr>
          </p:nvPicPr>
          <p:blipFill>
            <a:blip r:embed="rId54"/>
            <a:stretch>
              <a:fillRect/>
            </a:stretch>
          </p:blipFill>
          <p:spPr>
            <a:xfrm rot="16380000" flipV="1">
              <a:off x="7226973" y="6320962"/>
              <a:ext cx="202527" cy="206838"/>
            </a:xfrm>
            <a:prstGeom prst="rect">
              <a:avLst/>
            </a:prstGeom>
            <a:effectLst>
              <a:softEdge rad="31750"/>
            </a:effectLst>
          </p:spPr>
        </p:pic>
        <p:pic>
          <p:nvPicPr>
            <p:cNvPr id="68" name="图片 67">
              <a:extLst>
                <a:ext uri="{FF2B5EF4-FFF2-40B4-BE49-F238E27FC236}">
                  <a16:creationId xmlns:a16="http://schemas.microsoft.com/office/drawing/2014/main" id="{369ECD9F-7CD1-CE47-80F1-1F611EF06ED8}"/>
                </a:ext>
              </a:extLst>
            </p:cNvPr>
            <p:cNvPicPr>
              <a:picLocks noChangeAspect="1"/>
            </p:cNvPicPr>
            <p:nvPr>
              <p:custDataLst>
                <p:tags r:id="rId30"/>
              </p:custDataLst>
            </p:nvPr>
          </p:nvPicPr>
          <p:blipFill>
            <a:blip r:embed="rId54">
              <a:alphaModFix amt="20000"/>
            </a:blip>
            <a:stretch>
              <a:fillRect/>
            </a:stretch>
          </p:blipFill>
          <p:spPr>
            <a:xfrm rot="17460000" flipV="1">
              <a:off x="2566435" y="5964653"/>
              <a:ext cx="252965" cy="258347"/>
            </a:xfrm>
            <a:prstGeom prst="rect">
              <a:avLst/>
            </a:prstGeom>
            <a:effectLst>
              <a:softEdge rad="63500"/>
            </a:effectLst>
          </p:spPr>
        </p:pic>
        <p:pic>
          <p:nvPicPr>
            <p:cNvPr id="69" name="图片 68">
              <a:extLst>
                <a:ext uri="{FF2B5EF4-FFF2-40B4-BE49-F238E27FC236}">
                  <a16:creationId xmlns:a16="http://schemas.microsoft.com/office/drawing/2014/main" id="{CF97B2EC-835E-3560-F2F9-33F9D6FE6E6C}"/>
                </a:ext>
              </a:extLst>
            </p:cNvPr>
            <p:cNvPicPr>
              <a:picLocks noChangeAspect="1"/>
            </p:cNvPicPr>
            <p:nvPr>
              <p:custDataLst>
                <p:tags r:id="rId31"/>
              </p:custDataLst>
            </p:nvPr>
          </p:nvPicPr>
          <p:blipFill>
            <a:blip r:embed="rId54">
              <a:alphaModFix amt="40000"/>
            </a:blip>
            <a:stretch>
              <a:fillRect/>
            </a:stretch>
          </p:blipFill>
          <p:spPr>
            <a:xfrm rot="12180000" flipV="1">
              <a:off x="1789834" y="6202931"/>
              <a:ext cx="305666" cy="312169"/>
            </a:xfrm>
            <a:prstGeom prst="rect">
              <a:avLst/>
            </a:prstGeom>
            <a:effectLst>
              <a:softEdge rad="12700"/>
            </a:effectLst>
          </p:spPr>
        </p:pic>
        <p:pic>
          <p:nvPicPr>
            <p:cNvPr id="70" name="图片 69">
              <a:extLst>
                <a:ext uri="{FF2B5EF4-FFF2-40B4-BE49-F238E27FC236}">
                  <a16:creationId xmlns:a16="http://schemas.microsoft.com/office/drawing/2014/main" id="{5E9B33C7-CA23-7D09-4C18-7023C00FF9E3}"/>
                </a:ext>
              </a:extLst>
            </p:cNvPr>
            <p:cNvPicPr>
              <a:picLocks noChangeAspect="1"/>
            </p:cNvPicPr>
            <p:nvPr>
              <p:custDataLst>
                <p:tags r:id="rId32"/>
              </p:custDataLst>
            </p:nvPr>
          </p:nvPicPr>
          <p:blipFill>
            <a:blip r:embed="rId54">
              <a:alphaModFix amt="80000"/>
            </a:blip>
            <a:stretch>
              <a:fillRect/>
            </a:stretch>
          </p:blipFill>
          <p:spPr>
            <a:xfrm rot="19680000" flipV="1">
              <a:off x="7656974" y="6521518"/>
              <a:ext cx="242425" cy="247582"/>
            </a:xfrm>
            <a:prstGeom prst="rect">
              <a:avLst/>
            </a:prstGeom>
            <a:effectLst>
              <a:softEdge rad="12700"/>
            </a:effectLst>
          </p:spPr>
        </p:pic>
        <p:pic>
          <p:nvPicPr>
            <p:cNvPr id="71" name="图片 70">
              <a:extLst>
                <a:ext uri="{FF2B5EF4-FFF2-40B4-BE49-F238E27FC236}">
                  <a16:creationId xmlns:a16="http://schemas.microsoft.com/office/drawing/2014/main" id="{5D196C73-F3D4-7639-37D7-A4E5B04F9B54}"/>
                </a:ext>
              </a:extLst>
            </p:cNvPr>
            <p:cNvPicPr>
              <a:picLocks noChangeAspect="1"/>
            </p:cNvPicPr>
            <p:nvPr>
              <p:custDataLst>
                <p:tags r:id="rId33"/>
              </p:custDataLst>
            </p:nvPr>
          </p:nvPicPr>
          <p:blipFill>
            <a:blip r:embed="rId54"/>
            <a:stretch>
              <a:fillRect/>
            </a:stretch>
          </p:blipFill>
          <p:spPr>
            <a:xfrm rot="8700000" flipV="1">
              <a:off x="3019315" y="5554382"/>
              <a:ext cx="231885" cy="236818"/>
            </a:xfrm>
            <a:prstGeom prst="rect">
              <a:avLst/>
            </a:prstGeom>
            <a:effectLst>
              <a:softEdge rad="16510"/>
            </a:effectLst>
          </p:spPr>
        </p:pic>
        <p:pic>
          <p:nvPicPr>
            <p:cNvPr id="72" name="图片 71">
              <a:extLst>
                <a:ext uri="{FF2B5EF4-FFF2-40B4-BE49-F238E27FC236}">
                  <a16:creationId xmlns:a16="http://schemas.microsoft.com/office/drawing/2014/main" id="{D19E2021-8A58-189F-B995-8CD9527870E6}"/>
                </a:ext>
              </a:extLst>
            </p:cNvPr>
            <p:cNvPicPr>
              <a:picLocks noChangeAspect="1"/>
            </p:cNvPicPr>
            <p:nvPr>
              <p:custDataLst>
                <p:tags r:id="rId34"/>
              </p:custDataLst>
            </p:nvPr>
          </p:nvPicPr>
          <p:blipFill>
            <a:blip r:embed="rId54">
              <a:alphaModFix amt="30000"/>
            </a:blip>
            <a:stretch>
              <a:fillRect/>
            </a:stretch>
          </p:blipFill>
          <p:spPr>
            <a:xfrm rot="4920000" flipV="1">
              <a:off x="4731656" y="5603246"/>
              <a:ext cx="221344" cy="226053"/>
            </a:xfrm>
            <a:prstGeom prst="rect">
              <a:avLst/>
            </a:prstGeom>
            <a:effectLst>
              <a:softEdge rad="12700"/>
            </a:effectLst>
          </p:spPr>
        </p:pic>
        <p:pic>
          <p:nvPicPr>
            <p:cNvPr id="73" name="图片 72">
              <a:extLst>
                <a:ext uri="{FF2B5EF4-FFF2-40B4-BE49-F238E27FC236}">
                  <a16:creationId xmlns:a16="http://schemas.microsoft.com/office/drawing/2014/main" id="{AF14102F-F6CE-41CE-985F-4016B01B0E85}"/>
                </a:ext>
              </a:extLst>
            </p:cNvPr>
            <p:cNvPicPr>
              <a:picLocks noChangeAspect="1"/>
            </p:cNvPicPr>
            <p:nvPr/>
          </p:nvPicPr>
          <p:blipFill>
            <a:blip r:embed="rId54">
              <a:alphaModFix amt="60000"/>
            </a:blip>
            <a:stretch>
              <a:fillRect/>
            </a:stretch>
          </p:blipFill>
          <p:spPr>
            <a:xfrm rot="16560000" flipV="1">
              <a:off x="10575816" y="6189381"/>
              <a:ext cx="231884" cy="236819"/>
            </a:xfrm>
            <a:prstGeom prst="rect">
              <a:avLst/>
            </a:prstGeom>
            <a:effectLst>
              <a:softEdge rad="12700"/>
            </a:effectLst>
          </p:spPr>
        </p:pic>
        <p:pic>
          <p:nvPicPr>
            <p:cNvPr id="74" name="图片 73">
              <a:extLst>
                <a:ext uri="{FF2B5EF4-FFF2-40B4-BE49-F238E27FC236}">
                  <a16:creationId xmlns:a16="http://schemas.microsoft.com/office/drawing/2014/main" id="{8BD68804-4682-FC3B-561D-51317AF0BDD4}"/>
                </a:ext>
              </a:extLst>
            </p:cNvPr>
            <p:cNvPicPr>
              <a:picLocks noChangeAspect="1"/>
            </p:cNvPicPr>
            <p:nvPr>
              <p:custDataLst>
                <p:tags r:id="rId35"/>
              </p:custDataLst>
            </p:nvPr>
          </p:nvPicPr>
          <p:blipFill>
            <a:blip r:embed="rId54"/>
            <a:stretch>
              <a:fillRect/>
            </a:stretch>
          </p:blipFill>
          <p:spPr>
            <a:xfrm rot="16380000" flipV="1">
              <a:off x="6127013" y="5942037"/>
              <a:ext cx="337287" cy="344462"/>
            </a:xfrm>
            <a:prstGeom prst="rect">
              <a:avLst/>
            </a:prstGeom>
            <a:effectLst>
              <a:softEdge rad="31750"/>
            </a:effectLst>
          </p:spPr>
        </p:pic>
        <p:pic>
          <p:nvPicPr>
            <p:cNvPr id="75" name="图片 74">
              <a:extLst>
                <a:ext uri="{FF2B5EF4-FFF2-40B4-BE49-F238E27FC236}">
                  <a16:creationId xmlns:a16="http://schemas.microsoft.com/office/drawing/2014/main" id="{09161E68-EC17-B686-4842-67C62BA1E220}"/>
                </a:ext>
              </a:extLst>
            </p:cNvPr>
            <p:cNvPicPr>
              <a:picLocks noChangeAspect="1"/>
            </p:cNvPicPr>
            <p:nvPr>
              <p:custDataLst>
                <p:tags r:id="rId36"/>
              </p:custDataLst>
            </p:nvPr>
          </p:nvPicPr>
          <p:blipFill>
            <a:blip r:embed="rId54">
              <a:alphaModFix amt="20000"/>
            </a:blip>
            <a:stretch>
              <a:fillRect/>
            </a:stretch>
          </p:blipFill>
          <p:spPr>
            <a:xfrm rot="17460000" flipV="1">
              <a:off x="902735" y="6282153"/>
              <a:ext cx="252965" cy="258347"/>
            </a:xfrm>
            <a:prstGeom prst="rect">
              <a:avLst/>
            </a:prstGeom>
            <a:effectLst>
              <a:softEdge rad="63500"/>
            </a:effectLst>
          </p:spPr>
        </p:pic>
        <p:pic>
          <p:nvPicPr>
            <p:cNvPr id="76" name="图片 75">
              <a:extLst>
                <a:ext uri="{FF2B5EF4-FFF2-40B4-BE49-F238E27FC236}">
                  <a16:creationId xmlns:a16="http://schemas.microsoft.com/office/drawing/2014/main" id="{02CCEF46-B1CA-4E86-9BC6-D3F5F8200E06}"/>
                </a:ext>
              </a:extLst>
            </p:cNvPr>
            <p:cNvPicPr>
              <a:picLocks noChangeAspect="1"/>
            </p:cNvPicPr>
            <p:nvPr>
              <p:custDataLst>
                <p:tags r:id="rId37"/>
              </p:custDataLst>
            </p:nvPr>
          </p:nvPicPr>
          <p:blipFill>
            <a:blip r:embed="rId54">
              <a:alphaModFix amt="30000"/>
            </a:blip>
            <a:stretch>
              <a:fillRect/>
            </a:stretch>
          </p:blipFill>
          <p:spPr>
            <a:xfrm rot="4920000" flipV="1">
              <a:off x="7092478" y="5742351"/>
              <a:ext cx="184621" cy="188549"/>
            </a:xfrm>
            <a:prstGeom prst="rect">
              <a:avLst/>
            </a:prstGeom>
            <a:effectLst>
              <a:softEdge rad="12700"/>
            </a:effectLst>
          </p:spPr>
        </p:pic>
        <p:pic>
          <p:nvPicPr>
            <p:cNvPr id="77" name="图片 76">
              <a:extLst>
                <a:ext uri="{FF2B5EF4-FFF2-40B4-BE49-F238E27FC236}">
                  <a16:creationId xmlns:a16="http://schemas.microsoft.com/office/drawing/2014/main" id="{A8482C64-61C2-AF5F-EA2E-5B0E10AF556E}"/>
                </a:ext>
              </a:extLst>
            </p:cNvPr>
            <p:cNvPicPr>
              <a:picLocks noChangeAspect="1"/>
            </p:cNvPicPr>
            <p:nvPr>
              <p:custDataLst>
                <p:tags r:id="rId38"/>
              </p:custDataLst>
            </p:nvPr>
          </p:nvPicPr>
          <p:blipFill>
            <a:blip r:embed="rId54"/>
            <a:stretch>
              <a:fillRect/>
            </a:stretch>
          </p:blipFill>
          <p:spPr>
            <a:xfrm rot="1320000" flipV="1">
              <a:off x="6535573" y="5448673"/>
              <a:ext cx="347827" cy="355227"/>
            </a:xfrm>
            <a:prstGeom prst="rect">
              <a:avLst/>
            </a:prstGeom>
            <a:effectLst>
              <a:softEdge rad="19050"/>
            </a:effectLst>
          </p:spPr>
        </p:pic>
        <p:pic>
          <p:nvPicPr>
            <p:cNvPr id="78" name="图片 77">
              <a:extLst>
                <a:ext uri="{FF2B5EF4-FFF2-40B4-BE49-F238E27FC236}">
                  <a16:creationId xmlns:a16="http://schemas.microsoft.com/office/drawing/2014/main" id="{90FB0160-B4BF-F3E8-568D-277AE22051B0}"/>
                </a:ext>
              </a:extLst>
            </p:cNvPr>
            <p:cNvPicPr>
              <a:picLocks noChangeAspect="1"/>
            </p:cNvPicPr>
            <p:nvPr>
              <p:custDataLst>
                <p:tags r:id="rId39"/>
              </p:custDataLst>
            </p:nvPr>
          </p:nvPicPr>
          <p:blipFill>
            <a:blip r:embed="rId54">
              <a:alphaModFix amt="60000"/>
            </a:blip>
            <a:stretch>
              <a:fillRect/>
            </a:stretch>
          </p:blipFill>
          <p:spPr>
            <a:xfrm rot="16560000" flipV="1">
              <a:off x="3209813" y="6392581"/>
              <a:ext cx="231887" cy="236819"/>
            </a:xfrm>
            <a:prstGeom prst="rect">
              <a:avLst/>
            </a:prstGeom>
            <a:effectLst>
              <a:softEdge rad="12700"/>
            </a:effectLst>
          </p:spPr>
        </p:pic>
        <p:pic>
          <p:nvPicPr>
            <p:cNvPr id="79" name="图片 78">
              <a:extLst>
                <a:ext uri="{FF2B5EF4-FFF2-40B4-BE49-F238E27FC236}">
                  <a16:creationId xmlns:a16="http://schemas.microsoft.com/office/drawing/2014/main" id="{7FD3408A-E3D1-834D-B8D1-5BE62340F1D6}"/>
                </a:ext>
              </a:extLst>
            </p:cNvPr>
            <p:cNvPicPr>
              <a:picLocks noChangeAspect="1"/>
            </p:cNvPicPr>
            <p:nvPr>
              <p:custDataLst>
                <p:tags r:id="rId40"/>
              </p:custDataLst>
            </p:nvPr>
          </p:nvPicPr>
          <p:blipFill>
            <a:blip r:embed="rId54">
              <a:alphaModFix amt="30000"/>
            </a:blip>
            <a:stretch>
              <a:fillRect/>
            </a:stretch>
          </p:blipFill>
          <p:spPr>
            <a:xfrm rot="4920000" flipV="1">
              <a:off x="4655455" y="5958847"/>
              <a:ext cx="221344" cy="226053"/>
            </a:xfrm>
            <a:prstGeom prst="rect">
              <a:avLst/>
            </a:prstGeom>
            <a:effectLst>
              <a:softEdge rad="63500"/>
            </a:effectLst>
          </p:spPr>
        </p:pic>
        <p:pic>
          <p:nvPicPr>
            <p:cNvPr id="80" name="图片 79">
              <a:extLst>
                <a:ext uri="{FF2B5EF4-FFF2-40B4-BE49-F238E27FC236}">
                  <a16:creationId xmlns:a16="http://schemas.microsoft.com/office/drawing/2014/main" id="{B6F5440C-EE90-DB87-2C9E-1292640F09A3}"/>
                </a:ext>
              </a:extLst>
            </p:cNvPr>
            <p:cNvPicPr>
              <a:picLocks noChangeAspect="1"/>
            </p:cNvPicPr>
            <p:nvPr>
              <p:custDataLst>
                <p:tags r:id="rId41"/>
              </p:custDataLst>
            </p:nvPr>
          </p:nvPicPr>
          <p:blipFill>
            <a:blip r:embed="rId54">
              <a:alphaModFix amt="70000"/>
            </a:blip>
            <a:stretch>
              <a:fillRect/>
            </a:stretch>
          </p:blipFill>
          <p:spPr>
            <a:xfrm rot="10680000" flipV="1">
              <a:off x="978935" y="5532853"/>
              <a:ext cx="252965" cy="258347"/>
            </a:xfrm>
            <a:prstGeom prst="rect">
              <a:avLst/>
            </a:prstGeom>
            <a:effectLst>
              <a:softEdge rad="19050"/>
            </a:effectLst>
          </p:spPr>
        </p:pic>
        <p:pic>
          <p:nvPicPr>
            <p:cNvPr id="81" name="图片 80">
              <a:extLst>
                <a:ext uri="{FF2B5EF4-FFF2-40B4-BE49-F238E27FC236}">
                  <a16:creationId xmlns:a16="http://schemas.microsoft.com/office/drawing/2014/main" id="{3225D8B7-B877-0B49-3CBD-FAE496FAFC6E}"/>
                </a:ext>
              </a:extLst>
            </p:cNvPr>
            <p:cNvPicPr>
              <a:picLocks noChangeAspect="1"/>
            </p:cNvPicPr>
            <p:nvPr>
              <p:custDataLst>
                <p:tags r:id="rId42"/>
              </p:custDataLst>
            </p:nvPr>
          </p:nvPicPr>
          <p:blipFill>
            <a:blip r:embed="rId54">
              <a:alphaModFix amt="50000"/>
            </a:blip>
            <a:stretch>
              <a:fillRect/>
            </a:stretch>
          </p:blipFill>
          <p:spPr>
            <a:xfrm rot="10500000" flipV="1">
              <a:off x="4797574" y="5743794"/>
              <a:ext cx="295126" cy="301405"/>
            </a:xfrm>
            <a:prstGeom prst="rect">
              <a:avLst/>
            </a:prstGeom>
            <a:effectLst>
              <a:softEdge rad="31750"/>
            </a:effectLst>
          </p:spPr>
        </p:pic>
        <p:pic>
          <p:nvPicPr>
            <p:cNvPr id="82" name="图片 81">
              <a:extLst>
                <a:ext uri="{FF2B5EF4-FFF2-40B4-BE49-F238E27FC236}">
                  <a16:creationId xmlns:a16="http://schemas.microsoft.com/office/drawing/2014/main" id="{74662B99-EA28-D2F0-99AB-FB4F6E898465}"/>
                </a:ext>
              </a:extLst>
            </p:cNvPr>
            <p:cNvPicPr>
              <a:picLocks noChangeAspect="1"/>
            </p:cNvPicPr>
            <p:nvPr>
              <p:custDataLst>
                <p:tags r:id="rId43"/>
              </p:custDataLst>
            </p:nvPr>
          </p:nvPicPr>
          <p:blipFill>
            <a:blip r:embed="rId54"/>
            <a:stretch>
              <a:fillRect/>
            </a:stretch>
          </p:blipFill>
          <p:spPr>
            <a:xfrm rot="16380000" flipV="1">
              <a:off x="2032672" y="5990761"/>
              <a:ext cx="202528" cy="206838"/>
            </a:xfrm>
            <a:prstGeom prst="rect">
              <a:avLst/>
            </a:prstGeom>
            <a:effectLst>
              <a:softEdge rad="31750"/>
            </a:effectLst>
          </p:spPr>
        </p:pic>
        <p:pic>
          <p:nvPicPr>
            <p:cNvPr id="83" name="图片 82">
              <a:extLst>
                <a:ext uri="{FF2B5EF4-FFF2-40B4-BE49-F238E27FC236}">
                  <a16:creationId xmlns:a16="http://schemas.microsoft.com/office/drawing/2014/main" id="{F7889187-7328-8651-2C08-A949C655ADE2}"/>
                </a:ext>
              </a:extLst>
            </p:cNvPr>
            <p:cNvPicPr>
              <a:picLocks noChangeAspect="1"/>
            </p:cNvPicPr>
            <p:nvPr>
              <p:custDataLst>
                <p:tags r:id="rId44"/>
              </p:custDataLst>
            </p:nvPr>
          </p:nvPicPr>
          <p:blipFill>
            <a:blip r:embed="rId54">
              <a:alphaModFix amt="20000"/>
            </a:blip>
            <a:stretch>
              <a:fillRect/>
            </a:stretch>
          </p:blipFill>
          <p:spPr>
            <a:xfrm rot="17460000" flipV="1">
              <a:off x="5639835" y="6028153"/>
              <a:ext cx="252965" cy="258347"/>
            </a:xfrm>
            <a:prstGeom prst="rect">
              <a:avLst/>
            </a:prstGeom>
            <a:effectLst>
              <a:softEdge rad="63500"/>
            </a:effectLst>
          </p:spPr>
        </p:pic>
        <p:pic>
          <p:nvPicPr>
            <p:cNvPr id="84" name="图片 83">
              <a:extLst>
                <a:ext uri="{FF2B5EF4-FFF2-40B4-BE49-F238E27FC236}">
                  <a16:creationId xmlns:a16="http://schemas.microsoft.com/office/drawing/2014/main" id="{DEFBD086-2CF3-8EA4-9253-80560E507D85}"/>
                </a:ext>
              </a:extLst>
            </p:cNvPr>
            <p:cNvPicPr>
              <a:picLocks noChangeAspect="1"/>
            </p:cNvPicPr>
            <p:nvPr>
              <p:custDataLst>
                <p:tags r:id="rId45"/>
              </p:custDataLst>
            </p:nvPr>
          </p:nvPicPr>
          <p:blipFill>
            <a:blip r:embed="rId54">
              <a:alphaModFix amt="40000"/>
            </a:blip>
            <a:stretch>
              <a:fillRect/>
            </a:stretch>
          </p:blipFill>
          <p:spPr>
            <a:xfrm rot="12180000" flipV="1">
              <a:off x="7644533" y="6545831"/>
              <a:ext cx="305666" cy="312169"/>
            </a:xfrm>
            <a:prstGeom prst="rect">
              <a:avLst/>
            </a:prstGeom>
            <a:effectLst>
              <a:softEdge rad="12700"/>
            </a:effectLst>
          </p:spPr>
        </p:pic>
        <p:pic>
          <p:nvPicPr>
            <p:cNvPr id="85" name="图片 84">
              <a:extLst>
                <a:ext uri="{FF2B5EF4-FFF2-40B4-BE49-F238E27FC236}">
                  <a16:creationId xmlns:a16="http://schemas.microsoft.com/office/drawing/2014/main" id="{C6EE094F-51E0-0165-71AD-40D16AFDF7D7}"/>
                </a:ext>
              </a:extLst>
            </p:cNvPr>
            <p:cNvPicPr>
              <a:picLocks noChangeAspect="1"/>
            </p:cNvPicPr>
            <p:nvPr>
              <p:custDataLst>
                <p:tags r:id="rId46"/>
              </p:custDataLst>
            </p:nvPr>
          </p:nvPicPr>
          <p:blipFill>
            <a:blip r:embed="rId54">
              <a:alphaModFix amt="80000"/>
            </a:blip>
            <a:stretch>
              <a:fillRect/>
            </a:stretch>
          </p:blipFill>
          <p:spPr>
            <a:xfrm rot="19680000" flipV="1">
              <a:off x="8711075" y="6419918"/>
              <a:ext cx="242425" cy="247582"/>
            </a:xfrm>
            <a:prstGeom prst="rect">
              <a:avLst/>
            </a:prstGeom>
            <a:effectLst>
              <a:softEdge rad="12700"/>
            </a:effectLst>
          </p:spPr>
        </p:pic>
        <p:pic>
          <p:nvPicPr>
            <p:cNvPr id="86" name="图片 85">
              <a:extLst>
                <a:ext uri="{FF2B5EF4-FFF2-40B4-BE49-F238E27FC236}">
                  <a16:creationId xmlns:a16="http://schemas.microsoft.com/office/drawing/2014/main" id="{3D86BF5A-FE12-FADF-83C2-3B6D096308BD}"/>
                </a:ext>
              </a:extLst>
            </p:cNvPr>
            <p:cNvPicPr>
              <a:picLocks noChangeAspect="1"/>
            </p:cNvPicPr>
            <p:nvPr>
              <p:custDataLst>
                <p:tags r:id="rId47"/>
              </p:custDataLst>
            </p:nvPr>
          </p:nvPicPr>
          <p:blipFill>
            <a:blip r:embed="rId54"/>
            <a:stretch>
              <a:fillRect/>
            </a:stretch>
          </p:blipFill>
          <p:spPr>
            <a:xfrm rot="8700000" flipV="1">
              <a:off x="4403615" y="5694082"/>
              <a:ext cx="231885" cy="236818"/>
            </a:xfrm>
            <a:prstGeom prst="rect">
              <a:avLst/>
            </a:prstGeom>
            <a:effectLst>
              <a:softEdge rad="16510"/>
            </a:effectLst>
          </p:spPr>
        </p:pic>
        <p:pic>
          <p:nvPicPr>
            <p:cNvPr id="87" name="图片 86">
              <a:extLst>
                <a:ext uri="{FF2B5EF4-FFF2-40B4-BE49-F238E27FC236}">
                  <a16:creationId xmlns:a16="http://schemas.microsoft.com/office/drawing/2014/main" id="{04BA3BDB-746E-7F43-F017-86F3BBDAB1DD}"/>
                </a:ext>
              </a:extLst>
            </p:cNvPr>
            <p:cNvPicPr>
              <a:picLocks noChangeAspect="1"/>
            </p:cNvPicPr>
            <p:nvPr>
              <p:custDataLst>
                <p:tags r:id="rId48"/>
              </p:custDataLst>
            </p:nvPr>
          </p:nvPicPr>
          <p:blipFill>
            <a:blip r:embed="rId54">
              <a:alphaModFix amt="30000"/>
            </a:blip>
            <a:stretch>
              <a:fillRect/>
            </a:stretch>
          </p:blipFill>
          <p:spPr>
            <a:xfrm rot="4920000" flipV="1">
              <a:off x="1874156" y="6581145"/>
              <a:ext cx="221344" cy="226053"/>
            </a:xfrm>
            <a:prstGeom prst="rect">
              <a:avLst/>
            </a:prstGeom>
            <a:effectLst>
              <a:softEdge rad="12700"/>
            </a:effectLst>
          </p:spPr>
        </p:pic>
        <p:pic>
          <p:nvPicPr>
            <p:cNvPr id="88" name="图片 87">
              <a:extLst>
                <a:ext uri="{FF2B5EF4-FFF2-40B4-BE49-F238E27FC236}">
                  <a16:creationId xmlns:a16="http://schemas.microsoft.com/office/drawing/2014/main" id="{D8D5ADA6-89AE-D36B-173E-D401613A11F0}"/>
                </a:ext>
              </a:extLst>
            </p:cNvPr>
            <p:cNvPicPr>
              <a:picLocks noChangeAspect="1"/>
            </p:cNvPicPr>
            <p:nvPr>
              <p:custDataLst>
                <p:tags r:id="rId49"/>
              </p:custDataLst>
            </p:nvPr>
          </p:nvPicPr>
          <p:blipFill>
            <a:blip r:embed="rId54">
              <a:alphaModFix amt="60000"/>
            </a:blip>
            <a:stretch>
              <a:fillRect/>
            </a:stretch>
          </p:blipFill>
          <p:spPr>
            <a:xfrm rot="16560000" flipV="1">
              <a:off x="6753115" y="5884581"/>
              <a:ext cx="231884" cy="236819"/>
            </a:xfrm>
            <a:prstGeom prst="rect">
              <a:avLst/>
            </a:prstGeom>
            <a:effectLst>
              <a:softEdge rad="12700"/>
            </a:effectLst>
          </p:spPr>
        </p:pic>
        <p:pic>
          <p:nvPicPr>
            <p:cNvPr id="89" name="图片 88">
              <a:extLst>
                <a:ext uri="{FF2B5EF4-FFF2-40B4-BE49-F238E27FC236}">
                  <a16:creationId xmlns:a16="http://schemas.microsoft.com/office/drawing/2014/main" id="{BFF196C4-C3DA-920A-96EE-A154715E53FA}"/>
                </a:ext>
              </a:extLst>
            </p:cNvPr>
            <p:cNvPicPr>
              <a:picLocks noChangeAspect="1"/>
            </p:cNvPicPr>
            <p:nvPr>
              <p:custDataLst>
                <p:tags r:id="rId50"/>
              </p:custDataLst>
            </p:nvPr>
          </p:nvPicPr>
          <p:blipFill>
            <a:blip r:embed="rId54"/>
            <a:stretch>
              <a:fillRect/>
            </a:stretch>
          </p:blipFill>
          <p:spPr>
            <a:xfrm rot="16380000" flipV="1">
              <a:off x="4603014" y="5815036"/>
              <a:ext cx="337286" cy="344462"/>
            </a:xfrm>
            <a:prstGeom prst="rect">
              <a:avLst/>
            </a:prstGeom>
            <a:effectLst>
              <a:softEdge rad="31750"/>
            </a:effectLst>
          </p:spPr>
        </p:pic>
        <p:pic>
          <p:nvPicPr>
            <p:cNvPr id="90" name="图片 89">
              <a:extLst>
                <a:ext uri="{FF2B5EF4-FFF2-40B4-BE49-F238E27FC236}">
                  <a16:creationId xmlns:a16="http://schemas.microsoft.com/office/drawing/2014/main" id="{874C6534-453F-91FA-1CE7-C098E77B35B7}"/>
                </a:ext>
              </a:extLst>
            </p:cNvPr>
            <p:cNvPicPr>
              <a:picLocks noChangeAspect="1"/>
            </p:cNvPicPr>
            <p:nvPr>
              <p:custDataLst>
                <p:tags r:id="rId51"/>
              </p:custDataLst>
            </p:nvPr>
          </p:nvPicPr>
          <p:blipFill>
            <a:blip r:embed="rId54">
              <a:alphaModFix amt="20000"/>
            </a:blip>
            <a:stretch>
              <a:fillRect/>
            </a:stretch>
          </p:blipFill>
          <p:spPr>
            <a:xfrm rot="17460000" flipV="1">
              <a:off x="8002034" y="5774153"/>
              <a:ext cx="252966" cy="258347"/>
            </a:xfrm>
            <a:prstGeom prst="rect">
              <a:avLst/>
            </a:prstGeom>
            <a:effectLst>
              <a:softEdge rad="63500"/>
            </a:effectLst>
          </p:spPr>
        </p:pic>
        <p:pic>
          <p:nvPicPr>
            <p:cNvPr id="91" name="图片 90">
              <a:extLst>
                <a:ext uri="{FF2B5EF4-FFF2-40B4-BE49-F238E27FC236}">
                  <a16:creationId xmlns:a16="http://schemas.microsoft.com/office/drawing/2014/main" id="{D1549699-208F-1AF3-3352-AE71C7AA5E25}"/>
                </a:ext>
              </a:extLst>
            </p:cNvPr>
            <p:cNvPicPr>
              <a:picLocks noChangeAspect="1"/>
            </p:cNvPicPr>
            <p:nvPr>
              <p:custDataLst>
                <p:tags r:id="rId52"/>
              </p:custDataLst>
            </p:nvPr>
          </p:nvPicPr>
          <p:blipFill>
            <a:blip r:embed="rId54">
              <a:alphaModFix amt="30000"/>
            </a:blip>
            <a:stretch>
              <a:fillRect/>
            </a:stretch>
          </p:blipFill>
          <p:spPr>
            <a:xfrm rot="4920000" flipV="1">
              <a:off x="615493" y="5926242"/>
              <a:ext cx="184621" cy="188549"/>
            </a:xfrm>
            <a:prstGeom prst="rect">
              <a:avLst/>
            </a:prstGeom>
            <a:effectLst>
              <a:softEdge rad="12700"/>
            </a:effectLst>
          </p:spPr>
        </p:pic>
      </p:grpSp>
      <p:sp>
        <p:nvSpPr>
          <p:cNvPr id="6" name="椭圆 5">
            <a:extLst>
              <a:ext uri="{FF2B5EF4-FFF2-40B4-BE49-F238E27FC236}">
                <a16:creationId xmlns:a16="http://schemas.microsoft.com/office/drawing/2014/main" id="{46C7C623-287C-C9F4-6F4F-8C69816E70A6}"/>
              </a:ext>
            </a:extLst>
          </p:cNvPr>
          <p:cNvSpPr/>
          <p:nvPr>
            <p:custDataLst>
              <p:tags r:id="rId2"/>
            </p:custDataLst>
          </p:nvPr>
        </p:nvSpPr>
        <p:spPr>
          <a:xfrm>
            <a:off x="1666875" y="1044575"/>
            <a:ext cx="4724400" cy="4724400"/>
          </a:xfrm>
          <a:prstGeom prst="ellipse">
            <a:avLst/>
          </a:prstGeom>
          <a:solidFill>
            <a:srgbClr val="F6E9DC">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a16="http://schemas.microsoft.com/office/drawing/2014/main" id="{E70A083D-472A-C627-76BF-977D53E8C228}"/>
              </a:ext>
            </a:extLst>
          </p:cNvPr>
          <p:cNvSpPr/>
          <p:nvPr>
            <p:custDataLst>
              <p:tags r:id="rId3"/>
            </p:custDataLst>
          </p:nvPr>
        </p:nvSpPr>
        <p:spPr>
          <a:xfrm>
            <a:off x="1031605" y="432896"/>
            <a:ext cx="5951622" cy="5951622"/>
          </a:xfrm>
          <a:prstGeom prst="ellipse">
            <a:avLst/>
          </a:prstGeom>
          <a:noFill/>
          <a:ln w="25400">
            <a:solidFill>
              <a:srgbClr val="F6E9DC">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8BCD4F51-4918-E288-E3B3-E289F15F9E3E}"/>
              </a:ext>
            </a:extLst>
          </p:cNvPr>
          <p:cNvSpPr/>
          <p:nvPr>
            <p:custDataLst>
              <p:tags r:id="rId4"/>
            </p:custDataLst>
          </p:nvPr>
        </p:nvSpPr>
        <p:spPr>
          <a:xfrm>
            <a:off x="2145505" y="1523205"/>
            <a:ext cx="3767140" cy="3767140"/>
          </a:xfrm>
          <a:prstGeom prst="ellipse">
            <a:avLst/>
          </a:prstGeom>
          <a:solidFill>
            <a:srgbClr val="F6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7C8F06CB-1A61-E6E6-B1B5-2E437B6F23CF}"/>
              </a:ext>
            </a:extLst>
          </p:cNvPr>
          <p:cNvSpPr/>
          <p:nvPr>
            <p:custDataLst>
              <p:tags r:id="rId5"/>
            </p:custDataLst>
          </p:nvPr>
        </p:nvSpPr>
        <p:spPr>
          <a:xfrm>
            <a:off x="2713489" y="5380355"/>
            <a:ext cx="2714324" cy="182880"/>
          </a:xfrm>
          <a:prstGeom prst="ellipse">
            <a:avLst/>
          </a:prstGeom>
          <a:gradFill flip="none" rotWithShape="1">
            <a:gsLst>
              <a:gs pos="0">
                <a:srgbClr val="7B856B"/>
              </a:gs>
              <a:gs pos="100000">
                <a:srgbClr val="7B856B">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a:extLst>
              <a:ext uri="{FF2B5EF4-FFF2-40B4-BE49-F238E27FC236}">
                <a16:creationId xmlns:a16="http://schemas.microsoft.com/office/drawing/2014/main" id="{D4F48FB4-FF60-DDC2-0DC6-2C4038D08E78}"/>
              </a:ext>
            </a:extLst>
          </p:cNvPr>
          <p:cNvGrpSpPr/>
          <p:nvPr>
            <p:custDataLst>
              <p:tags r:id="rId6"/>
            </p:custDataLst>
          </p:nvPr>
        </p:nvGrpSpPr>
        <p:grpSpPr>
          <a:xfrm>
            <a:off x="4787265" y="1786597"/>
            <a:ext cx="7343521" cy="2999962"/>
            <a:chOff x="-966301" y="-572018"/>
            <a:chExt cx="6504305" cy="3664111"/>
          </a:xfrm>
        </p:grpSpPr>
        <p:sp>
          <p:nvSpPr>
            <p:cNvPr id="43" name="文本框 42">
              <a:extLst>
                <a:ext uri="{FF2B5EF4-FFF2-40B4-BE49-F238E27FC236}">
                  <a16:creationId xmlns:a16="http://schemas.microsoft.com/office/drawing/2014/main" id="{68DBD752-F8E9-233F-1BE3-FA31472B1663}"/>
                </a:ext>
              </a:extLst>
            </p:cNvPr>
            <p:cNvSpPr txBox="1"/>
            <p:nvPr>
              <p:custDataLst>
                <p:tags r:id="rId8"/>
              </p:custDataLst>
            </p:nvPr>
          </p:nvSpPr>
          <p:spPr>
            <a:xfrm>
              <a:off x="-966301" y="-572018"/>
              <a:ext cx="6504305" cy="1063120"/>
            </a:xfrm>
            <a:prstGeom prst="rect">
              <a:avLst/>
            </a:prstGeom>
            <a:noFill/>
          </p:spPr>
          <p:txBody>
            <a:bodyPr wrap="square" rtlCol="0">
              <a:spAutoFit/>
            </a:bodyPr>
            <a:lstStyle/>
            <a:p>
              <a:pPr algn="ctr"/>
              <a:br>
                <a:rPr lang="en-US" altLang="zh-CN" sz="3600" dirty="0"/>
              </a:br>
              <a:endParaRPr lang="en-US" altLang="zh-CN" sz="3600" b="1" spc="130" dirty="0">
                <a:solidFill>
                  <a:srgbClr val="F6E9DC"/>
                </a:solidFill>
                <a:latin typeface="Noto Sans SC Black" panose="020B0200000000000000" pitchFamily="34" charset="-122"/>
                <a:ea typeface="Noto Sans SC Black" panose="020B0200000000000000" pitchFamily="34" charset="-122"/>
                <a:sym typeface="站酷快乐体2016修订版" panose="02010600030101010101" pitchFamily="2" charset="-122"/>
              </a:endParaRPr>
            </a:p>
          </p:txBody>
        </p:sp>
        <p:sp>
          <p:nvSpPr>
            <p:cNvPr id="44" name="文本框 43">
              <a:extLst>
                <a:ext uri="{FF2B5EF4-FFF2-40B4-BE49-F238E27FC236}">
                  <a16:creationId xmlns:a16="http://schemas.microsoft.com/office/drawing/2014/main" id="{DA65F895-D97C-020E-662D-CEB0441C67C1}"/>
                </a:ext>
              </a:extLst>
            </p:cNvPr>
            <p:cNvSpPr txBox="1"/>
            <p:nvPr>
              <p:custDataLst>
                <p:tags r:id="rId9"/>
              </p:custDataLst>
            </p:nvPr>
          </p:nvSpPr>
          <p:spPr>
            <a:xfrm>
              <a:off x="-300821" y="923407"/>
              <a:ext cx="5775325" cy="2168686"/>
            </a:xfrm>
            <a:prstGeom prst="rect">
              <a:avLst/>
            </a:prstGeom>
            <a:noFill/>
          </p:spPr>
          <p:txBody>
            <a:bodyPr wrap="square" rtlCol="0">
              <a:spAutoFit/>
            </a:bodyPr>
            <a:lstStyle/>
            <a:p>
              <a:pPr indent="457200"/>
              <a:r>
                <a:rPr lang="en-US" altLang="zh-CN" sz="3200" spc="130" dirty="0">
                  <a:solidFill>
                    <a:srgbClr val="F6E9DC"/>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a:t>
              </a:r>
              <a:r>
                <a:rPr lang="en-US" altLang="zh-CN" sz="3200" kern="100" spc="130" dirty="0">
                  <a:solidFill>
                    <a:srgbClr val="F6E9DC"/>
                  </a:solidFill>
                  <a:latin typeface="Times New Roman" panose="02020603050405020304" pitchFamily="18" charset="0"/>
                  <a:ea typeface="等线" panose="02010600030101010101" pitchFamily="2" charset="-122"/>
                  <a:cs typeface="Times New Roman" panose="02020603050405020304" pitchFamily="18" charset="0"/>
                  <a:sym typeface="思源宋体 CN Medium" panose="02020500000000000000" pitchFamily="18" charset="-122"/>
                </a:rPr>
                <a:t>Non-dairy creamer(</a:t>
              </a:r>
              <a:r>
                <a:rPr lang="zh-CN" altLang="en-US" sz="3200" kern="100" spc="130" dirty="0">
                  <a:solidFill>
                    <a:srgbClr val="F6E9DC"/>
                  </a:solidFill>
                  <a:latin typeface="Times New Roman" panose="02020603050405020304" pitchFamily="18" charset="0"/>
                  <a:ea typeface="等线" panose="02010600030101010101" pitchFamily="2" charset="-122"/>
                  <a:cs typeface="Times New Roman" panose="02020603050405020304" pitchFamily="18" charset="0"/>
                  <a:sym typeface="思源宋体 CN Medium" panose="02020500000000000000" pitchFamily="18" charset="-122"/>
                </a:rPr>
                <a:t>植脂末</a:t>
              </a:r>
              <a:r>
                <a:rPr lang="en-US" altLang="zh-CN" sz="3200" kern="100" spc="130" dirty="0">
                  <a:solidFill>
                    <a:srgbClr val="F6E9DC"/>
                  </a:solidFill>
                  <a:latin typeface="Times New Roman" panose="02020603050405020304" pitchFamily="18" charset="0"/>
                  <a:ea typeface="等线" panose="02010600030101010101" pitchFamily="2" charset="-122"/>
                  <a:cs typeface="Times New Roman" panose="02020603050405020304" pitchFamily="18" charset="0"/>
                  <a:sym typeface="思源宋体 CN Medium" panose="02020500000000000000" pitchFamily="18" charset="-122"/>
                </a:rPr>
                <a:t>)</a:t>
              </a:r>
              <a:endParaRPr lang="en-US" altLang="zh-CN" sz="3200" kern="100" dirty="0">
                <a:solidFill>
                  <a:srgbClr val="F6E9DC"/>
                </a:solidFill>
                <a:effectLst/>
                <a:latin typeface="Times New Roman" panose="02020603050405020304" pitchFamily="18" charset="0"/>
                <a:ea typeface="等线" panose="02010600030101010101" pitchFamily="2" charset="-122"/>
                <a:cs typeface="Times New Roman" panose="02020603050405020304" pitchFamily="18" charset="0"/>
              </a:endParaRPr>
            </a:p>
            <a:p>
              <a:pPr indent="457200"/>
              <a:r>
                <a:rPr lang="en-US" altLang="zh-CN" sz="3200" spc="130" dirty="0">
                  <a:solidFill>
                    <a:srgbClr val="F6E9DC"/>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a:t>
              </a:r>
              <a:r>
                <a:rPr lang="en-US" altLang="zh-CN" sz="3200" kern="100" dirty="0">
                  <a:solidFill>
                    <a:srgbClr val="F6E9DC"/>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3200" kern="100" dirty="0">
                  <a:solidFill>
                    <a:srgbClr val="F6E9DC"/>
                  </a:solidFill>
                  <a:latin typeface="Times New Roman" panose="02020603050405020304" pitchFamily="18" charset="0"/>
                  <a:ea typeface="等线" panose="02010600030101010101" pitchFamily="2" charset="-122"/>
                  <a:cs typeface="Times New Roman" panose="02020603050405020304" pitchFamily="18" charset="0"/>
                </a:rPr>
                <a:t>E</a:t>
              </a:r>
              <a:r>
                <a:rPr lang="en-US" altLang="zh-CN" sz="3200" kern="100" dirty="0">
                  <a:solidFill>
                    <a:srgbClr val="F6E9DC"/>
                  </a:solidFill>
                  <a:effectLst/>
                  <a:latin typeface="Times New Roman" panose="02020603050405020304" pitchFamily="18" charset="0"/>
                  <a:ea typeface="等线" panose="02010600030101010101" pitchFamily="2" charset="-122"/>
                  <a:cs typeface="Times New Roman" panose="02020603050405020304" pitchFamily="18" charset="0"/>
                </a:rPr>
                <a:t>asy and quick to operate, with low costs </a:t>
              </a:r>
            </a:p>
            <a:p>
              <a:pPr indent="457200"/>
              <a:r>
                <a:rPr lang="en-US" altLang="zh-CN" sz="3200" spc="130" dirty="0">
                  <a:solidFill>
                    <a:srgbClr val="F6E9DC"/>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•The taste is sweet and greasy.</a:t>
              </a:r>
              <a:endParaRPr lang="en-US" altLang="zh-CN" sz="3600" spc="130" dirty="0">
                <a:solidFill>
                  <a:srgbClr val="F6E9DC"/>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endParaRPr>
            </a:p>
          </p:txBody>
        </p:sp>
      </p:grpSp>
      <p:sp>
        <p:nvSpPr>
          <p:cNvPr id="9" name="椭圆 8">
            <a:extLst>
              <a:ext uri="{FF2B5EF4-FFF2-40B4-BE49-F238E27FC236}">
                <a16:creationId xmlns:a16="http://schemas.microsoft.com/office/drawing/2014/main" id="{65DE6D6C-A815-27BE-7F09-A6C681200B97}"/>
              </a:ext>
            </a:extLst>
          </p:cNvPr>
          <p:cNvSpPr/>
          <p:nvPr>
            <p:custDataLst>
              <p:tags r:id="rId7"/>
            </p:custDataLst>
          </p:nvPr>
        </p:nvSpPr>
        <p:spPr>
          <a:xfrm>
            <a:off x="584835" y="0"/>
            <a:ext cx="6903720" cy="6903720"/>
          </a:xfrm>
          <a:prstGeom prst="ellipse">
            <a:avLst/>
          </a:prstGeom>
          <a:noFill/>
          <a:ln w="25400">
            <a:solidFill>
              <a:srgbClr val="DEAE7E">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F45C3321-2BBE-5551-8EF6-FD56C9581C23}"/>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rot="19987583">
            <a:off x="1040198" y="1035590"/>
            <a:ext cx="4089053" cy="4284169"/>
          </a:xfrm>
          <a:prstGeom prst="rect">
            <a:avLst/>
          </a:prstGeom>
        </p:spPr>
      </p:pic>
      <p:pic>
        <p:nvPicPr>
          <p:cNvPr id="13" name="图片 12">
            <a:extLst>
              <a:ext uri="{FF2B5EF4-FFF2-40B4-BE49-F238E27FC236}">
                <a16:creationId xmlns:a16="http://schemas.microsoft.com/office/drawing/2014/main" id="{4C09DFD5-44C5-B4FE-9BD1-9DF24BF67837}"/>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rot="1237161">
            <a:off x="1348274" y="-37758"/>
            <a:ext cx="6983173" cy="6861540"/>
          </a:xfrm>
          <a:prstGeom prst="rect">
            <a:avLst/>
          </a:prstGeom>
        </p:spPr>
      </p:pic>
      <p:sp>
        <p:nvSpPr>
          <p:cNvPr id="2" name="文本框 1">
            <a:extLst>
              <a:ext uri="{FF2B5EF4-FFF2-40B4-BE49-F238E27FC236}">
                <a16:creationId xmlns:a16="http://schemas.microsoft.com/office/drawing/2014/main" id="{A65E602E-F9FC-742F-BE0A-892BD965E50A}"/>
              </a:ext>
            </a:extLst>
          </p:cNvPr>
          <p:cNvSpPr txBox="1"/>
          <p:nvPr/>
        </p:nvSpPr>
        <p:spPr>
          <a:xfrm>
            <a:off x="6391275" y="1160585"/>
            <a:ext cx="5215890" cy="707886"/>
          </a:xfrm>
          <a:prstGeom prst="rect">
            <a:avLst/>
          </a:prstGeom>
          <a:noFill/>
        </p:spPr>
        <p:txBody>
          <a:bodyPr wrap="square" rtlCol="0">
            <a:spAutoFit/>
          </a:bodyPr>
          <a:lstStyle/>
          <a:p>
            <a:r>
              <a:rPr lang="en-US" altLang="zh-CN" sz="4000" kern="100" dirty="0">
                <a:solidFill>
                  <a:srgbClr val="F6E9DC"/>
                </a:solidFill>
                <a:effectLst/>
                <a:latin typeface="Noto Sans SC Black" panose="020B0200000000000000" pitchFamily="34" charset="-122"/>
                <a:ea typeface="Noto Sans SC Black" panose="020B0200000000000000" pitchFamily="34" charset="-122"/>
                <a:cs typeface="Times New Roman" panose="02020603050405020304" pitchFamily="18" charset="0"/>
              </a:rPr>
              <a:t>Powdered milk tea</a:t>
            </a:r>
            <a:endParaRPr lang="zh-CN" altLang="en-US" sz="4000" dirty="0"/>
          </a:p>
        </p:txBody>
      </p:sp>
    </p:spTree>
    <p:extLst>
      <p:ext uri="{BB962C8B-B14F-4D97-AF65-F5344CB8AC3E}">
        <p14:creationId xmlns:p14="http://schemas.microsoft.com/office/powerpoint/2010/main" val="1981936700"/>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anim calcmode="lin" valueType="num">
                                      <p:cBhvr>
                                        <p:cTn id="14" dur="1000" fill="hold"/>
                                        <p:tgtEl>
                                          <p:spTgt spid="42"/>
                                        </p:tgtEl>
                                        <p:attrNameLst>
                                          <p:attrName>ppt_x</p:attrName>
                                        </p:attrNameLst>
                                      </p:cBhvr>
                                      <p:tavLst>
                                        <p:tav tm="0">
                                          <p:val>
                                            <p:strVal val="#ppt_x"/>
                                          </p:val>
                                        </p:tav>
                                        <p:tav tm="100000">
                                          <p:val>
                                            <p:strVal val="#ppt_x"/>
                                          </p:val>
                                        </p:tav>
                                      </p:tavLst>
                                    </p:anim>
                                    <p:anim calcmode="lin" valueType="num">
                                      <p:cBhvr>
                                        <p:cTn id="1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DD7D1-EAEF-6F88-3A50-814F2524D8FC}"/>
            </a:ext>
          </a:extLst>
        </p:cNvPr>
        <p:cNvGrpSpPr/>
        <p:nvPr/>
      </p:nvGrpSpPr>
      <p:grpSpPr>
        <a:xfrm>
          <a:off x="0" y="0"/>
          <a:ext cx="0" cy="0"/>
          <a:chOff x="0" y="0"/>
          <a:chExt cx="0" cy="0"/>
        </a:xfrm>
      </p:grpSpPr>
      <p:grpSp>
        <p:nvGrpSpPr>
          <p:cNvPr id="92" name="组合 91">
            <a:extLst>
              <a:ext uri="{FF2B5EF4-FFF2-40B4-BE49-F238E27FC236}">
                <a16:creationId xmlns:a16="http://schemas.microsoft.com/office/drawing/2014/main" id="{7FA762B3-9484-0731-DCF8-D2EABECE2438}"/>
              </a:ext>
            </a:extLst>
          </p:cNvPr>
          <p:cNvGrpSpPr/>
          <p:nvPr>
            <p:custDataLst>
              <p:tags r:id="rId1"/>
            </p:custDataLst>
          </p:nvPr>
        </p:nvGrpSpPr>
        <p:grpSpPr>
          <a:xfrm>
            <a:off x="-1240208" y="5401273"/>
            <a:ext cx="10538566" cy="1434502"/>
            <a:chOff x="271601" y="5423498"/>
            <a:chExt cx="10538566" cy="1434502"/>
          </a:xfrm>
        </p:grpSpPr>
        <p:pic>
          <p:nvPicPr>
            <p:cNvPr id="47" name="图片 46">
              <a:extLst>
                <a:ext uri="{FF2B5EF4-FFF2-40B4-BE49-F238E27FC236}">
                  <a16:creationId xmlns:a16="http://schemas.microsoft.com/office/drawing/2014/main" id="{C18D4178-9A63-272A-0538-B783CA36A0B8}"/>
                </a:ext>
              </a:extLst>
            </p:cNvPr>
            <p:cNvPicPr>
              <a:picLocks noChangeAspect="1"/>
            </p:cNvPicPr>
            <p:nvPr>
              <p:custDataLst>
                <p:tags r:id="rId8"/>
              </p:custDataLst>
            </p:nvPr>
          </p:nvPicPr>
          <p:blipFill>
            <a:blip r:embed="rId52"/>
            <a:stretch>
              <a:fillRect/>
            </a:stretch>
          </p:blipFill>
          <p:spPr>
            <a:xfrm rot="1320000" flipV="1">
              <a:off x="3652273" y="5423498"/>
              <a:ext cx="347827" cy="355227"/>
            </a:xfrm>
            <a:prstGeom prst="rect">
              <a:avLst/>
            </a:prstGeom>
            <a:effectLst>
              <a:softEdge rad="19050"/>
            </a:effectLst>
          </p:spPr>
        </p:pic>
        <p:pic>
          <p:nvPicPr>
            <p:cNvPr id="48" name="图片 47">
              <a:extLst>
                <a:ext uri="{FF2B5EF4-FFF2-40B4-BE49-F238E27FC236}">
                  <a16:creationId xmlns:a16="http://schemas.microsoft.com/office/drawing/2014/main" id="{6CFEB9E9-B39D-A4F2-1FC8-9938AE8368DC}"/>
                </a:ext>
              </a:extLst>
            </p:cNvPr>
            <p:cNvPicPr>
              <a:picLocks noChangeAspect="1"/>
            </p:cNvPicPr>
            <p:nvPr>
              <p:custDataLst>
                <p:tags r:id="rId9"/>
              </p:custDataLst>
            </p:nvPr>
          </p:nvPicPr>
          <p:blipFill>
            <a:blip r:embed="rId52">
              <a:alphaModFix amt="60000"/>
            </a:blip>
            <a:stretch>
              <a:fillRect/>
            </a:stretch>
          </p:blipFill>
          <p:spPr>
            <a:xfrm rot="16560000" flipV="1">
              <a:off x="2752616" y="6049683"/>
              <a:ext cx="231884" cy="236818"/>
            </a:xfrm>
            <a:prstGeom prst="rect">
              <a:avLst/>
            </a:prstGeom>
            <a:effectLst>
              <a:softEdge rad="12700"/>
            </a:effectLst>
          </p:spPr>
        </p:pic>
        <p:pic>
          <p:nvPicPr>
            <p:cNvPr id="49" name="图片 48">
              <a:extLst>
                <a:ext uri="{FF2B5EF4-FFF2-40B4-BE49-F238E27FC236}">
                  <a16:creationId xmlns:a16="http://schemas.microsoft.com/office/drawing/2014/main" id="{3E7C399B-5178-64E7-43F5-22723FD205EC}"/>
                </a:ext>
              </a:extLst>
            </p:cNvPr>
            <p:cNvPicPr>
              <a:picLocks noChangeAspect="1"/>
            </p:cNvPicPr>
            <p:nvPr/>
          </p:nvPicPr>
          <p:blipFill>
            <a:blip r:embed="rId52">
              <a:alphaModFix amt="30000"/>
            </a:blip>
            <a:stretch>
              <a:fillRect/>
            </a:stretch>
          </p:blipFill>
          <p:spPr>
            <a:xfrm rot="4920000" flipV="1">
              <a:off x="273956" y="6009647"/>
              <a:ext cx="221344" cy="226053"/>
            </a:xfrm>
            <a:prstGeom prst="rect">
              <a:avLst/>
            </a:prstGeom>
            <a:effectLst>
              <a:softEdge rad="63500"/>
            </a:effectLst>
          </p:spPr>
        </p:pic>
        <p:pic>
          <p:nvPicPr>
            <p:cNvPr id="50" name="图片 49">
              <a:extLst>
                <a:ext uri="{FF2B5EF4-FFF2-40B4-BE49-F238E27FC236}">
                  <a16:creationId xmlns:a16="http://schemas.microsoft.com/office/drawing/2014/main" id="{4796B7AB-A7D7-B7AE-F539-4EC89CFF02C1}"/>
                </a:ext>
              </a:extLst>
            </p:cNvPr>
            <p:cNvPicPr>
              <a:picLocks noChangeAspect="1"/>
            </p:cNvPicPr>
            <p:nvPr>
              <p:custDataLst>
                <p:tags r:id="rId10"/>
              </p:custDataLst>
            </p:nvPr>
          </p:nvPicPr>
          <p:blipFill>
            <a:blip r:embed="rId52">
              <a:alphaModFix amt="70000"/>
            </a:blip>
            <a:stretch>
              <a:fillRect/>
            </a:stretch>
          </p:blipFill>
          <p:spPr>
            <a:xfrm rot="10680000" flipV="1">
              <a:off x="9894335" y="6205954"/>
              <a:ext cx="252965" cy="258347"/>
            </a:xfrm>
            <a:prstGeom prst="rect">
              <a:avLst/>
            </a:prstGeom>
            <a:effectLst>
              <a:softEdge rad="19050"/>
            </a:effectLst>
          </p:spPr>
        </p:pic>
        <p:pic>
          <p:nvPicPr>
            <p:cNvPr id="51" name="图片 50">
              <a:extLst>
                <a:ext uri="{FF2B5EF4-FFF2-40B4-BE49-F238E27FC236}">
                  <a16:creationId xmlns:a16="http://schemas.microsoft.com/office/drawing/2014/main" id="{383E8ED1-D011-F7F8-26CD-C8BB49CD0F6E}"/>
                </a:ext>
              </a:extLst>
            </p:cNvPr>
            <p:cNvPicPr>
              <a:picLocks noChangeAspect="1"/>
            </p:cNvPicPr>
            <p:nvPr>
              <p:custDataLst>
                <p:tags r:id="rId11"/>
              </p:custDataLst>
            </p:nvPr>
          </p:nvPicPr>
          <p:blipFill>
            <a:blip r:embed="rId52">
              <a:alphaModFix amt="50000"/>
            </a:blip>
            <a:stretch>
              <a:fillRect/>
            </a:stretch>
          </p:blipFill>
          <p:spPr>
            <a:xfrm rot="10500000" flipV="1">
              <a:off x="6613674" y="6391495"/>
              <a:ext cx="295125" cy="301405"/>
            </a:xfrm>
            <a:prstGeom prst="rect">
              <a:avLst/>
            </a:prstGeom>
            <a:effectLst>
              <a:softEdge rad="31750"/>
            </a:effectLst>
          </p:spPr>
        </p:pic>
        <p:pic>
          <p:nvPicPr>
            <p:cNvPr id="52" name="图片 51">
              <a:extLst>
                <a:ext uri="{FF2B5EF4-FFF2-40B4-BE49-F238E27FC236}">
                  <a16:creationId xmlns:a16="http://schemas.microsoft.com/office/drawing/2014/main" id="{8276F4BF-EFED-2374-F3E2-68B87CF9C03F}"/>
                </a:ext>
              </a:extLst>
            </p:cNvPr>
            <p:cNvPicPr>
              <a:picLocks noChangeAspect="1"/>
            </p:cNvPicPr>
            <p:nvPr>
              <p:custDataLst>
                <p:tags r:id="rId12"/>
              </p:custDataLst>
            </p:nvPr>
          </p:nvPicPr>
          <p:blipFill>
            <a:blip r:embed="rId52"/>
            <a:stretch>
              <a:fillRect/>
            </a:stretch>
          </p:blipFill>
          <p:spPr>
            <a:xfrm rot="16380000" flipV="1">
              <a:off x="1334172" y="6562263"/>
              <a:ext cx="202527" cy="206838"/>
            </a:xfrm>
            <a:prstGeom prst="rect">
              <a:avLst/>
            </a:prstGeom>
            <a:effectLst>
              <a:softEdge rad="31750"/>
            </a:effectLst>
          </p:spPr>
        </p:pic>
        <p:pic>
          <p:nvPicPr>
            <p:cNvPr id="53" name="图片 52">
              <a:extLst>
                <a:ext uri="{FF2B5EF4-FFF2-40B4-BE49-F238E27FC236}">
                  <a16:creationId xmlns:a16="http://schemas.microsoft.com/office/drawing/2014/main" id="{21ACB8EC-4E16-2CCD-E701-98A663F1235E}"/>
                </a:ext>
              </a:extLst>
            </p:cNvPr>
            <p:cNvPicPr>
              <a:picLocks noChangeAspect="1"/>
            </p:cNvPicPr>
            <p:nvPr>
              <p:custDataLst>
                <p:tags r:id="rId13"/>
              </p:custDataLst>
            </p:nvPr>
          </p:nvPicPr>
          <p:blipFill>
            <a:blip r:embed="rId52">
              <a:alphaModFix amt="20000"/>
            </a:blip>
            <a:stretch>
              <a:fillRect/>
            </a:stretch>
          </p:blipFill>
          <p:spPr>
            <a:xfrm rot="17460000" flipV="1">
              <a:off x="1690135" y="6231354"/>
              <a:ext cx="252965" cy="258347"/>
            </a:xfrm>
            <a:prstGeom prst="rect">
              <a:avLst/>
            </a:prstGeom>
            <a:effectLst>
              <a:softEdge rad="63500"/>
            </a:effectLst>
          </p:spPr>
        </p:pic>
        <p:pic>
          <p:nvPicPr>
            <p:cNvPr id="54" name="图片 53">
              <a:extLst>
                <a:ext uri="{FF2B5EF4-FFF2-40B4-BE49-F238E27FC236}">
                  <a16:creationId xmlns:a16="http://schemas.microsoft.com/office/drawing/2014/main" id="{BA8F4735-3368-4BCC-4B39-F4220ABC25A7}"/>
                </a:ext>
              </a:extLst>
            </p:cNvPr>
            <p:cNvPicPr>
              <a:picLocks noChangeAspect="1"/>
            </p:cNvPicPr>
            <p:nvPr>
              <p:custDataLst>
                <p:tags r:id="rId14"/>
              </p:custDataLst>
            </p:nvPr>
          </p:nvPicPr>
          <p:blipFill>
            <a:blip r:embed="rId52">
              <a:alphaModFix amt="40000"/>
            </a:blip>
            <a:stretch>
              <a:fillRect/>
            </a:stretch>
          </p:blipFill>
          <p:spPr>
            <a:xfrm rot="12180000" flipV="1">
              <a:off x="824633" y="5491732"/>
              <a:ext cx="305666" cy="312169"/>
            </a:xfrm>
            <a:prstGeom prst="rect">
              <a:avLst/>
            </a:prstGeom>
            <a:effectLst>
              <a:softEdge rad="12700"/>
            </a:effectLst>
          </p:spPr>
        </p:pic>
        <p:pic>
          <p:nvPicPr>
            <p:cNvPr id="55" name="图片 54">
              <a:extLst>
                <a:ext uri="{FF2B5EF4-FFF2-40B4-BE49-F238E27FC236}">
                  <a16:creationId xmlns:a16="http://schemas.microsoft.com/office/drawing/2014/main" id="{48ABCFEF-D799-6877-189E-B6C29B60CBFE}"/>
                </a:ext>
              </a:extLst>
            </p:cNvPr>
            <p:cNvPicPr>
              <a:picLocks noChangeAspect="1"/>
            </p:cNvPicPr>
            <p:nvPr>
              <p:custDataLst>
                <p:tags r:id="rId15"/>
              </p:custDataLst>
            </p:nvPr>
          </p:nvPicPr>
          <p:blipFill>
            <a:blip r:embed="rId52">
              <a:alphaModFix amt="80000"/>
            </a:blip>
            <a:stretch>
              <a:fillRect/>
            </a:stretch>
          </p:blipFill>
          <p:spPr>
            <a:xfrm rot="19680000" flipV="1">
              <a:off x="2170575" y="5619819"/>
              <a:ext cx="242425" cy="247582"/>
            </a:xfrm>
            <a:prstGeom prst="rect">
              <a:avLst/>
            </a:prstGeom>
            <a:effectLst>
              <a:softEdge rad="12700"/>
            </a:effectLst>
          </p:spPr>
        </p:pic>
        <p:pic>
          <p:nvPicPr>
            <p:cNvPr id="56" name="图片 55">
              <a:extLst>
                <a:ext uri="{FF2B5EF4-FFF2-40B4-BE49-F238E27FC236}">
                  <a16:creationId xmlns:a16="http://schemas.microsoft.com/office/drawing/2014/main" id="{253CD9FE-059A-F9E3-5B7A-672EA14F64B6}"/>
                </a:ext>
              </a:extLst>
            </p:cNvPr>
            <p:cNvPicPr>
              <a:picLocks noChangeAspect="1"/>
            </p:cNvPicPr>
            <p:nvPr>
              <p:custDataLst>
                <p:tags r:id="rId16"/>
              </p:custDataLst>
            </p:nvPr>
          </p:nvPicPr>
          <p:blipFill>
            <a:blip r:embed="rId52"/>
            <a:stretch>
              <a:fillRect/>
            </a:stretch>
          </p:blipFill>
          <p:spPr>
            <a:xfrm rot="8700000" flipV="1">
              <a:off x="8924814" y="5973483"/>
              <a:ext cx="231885" cy="236818"/>
            </a:xfrm>
            <a:prstGeom prst="rect">
              <a:avLst/>
            </a:prstGeom>
            <a:effectLst>
              <a:softEdge rad="16510"/>
            </a:effectLst>
          </p:spPr>
        </p:pic>
        <p:pic>
          <p:nvPicPr>
            <p:cNvPr id="57" name="图片 56">
              <a:extLst>
                <a:ext uri="{FF2B5EF4-FFF2-40B4-BE49-F238E27FC236}">
                  <a16:creationId xmlns:a16="http://schemas.microsoft.com/office/drawing/2014/main" id="{452C20CE-4E90-C142-6D3B-C8CB6DD94322}"/>
                </a:ext>
              </a:extLst>
            </p:cNvPr>
            <p:cNvPicPr>
              <a:picLocks noChangeAspect="1"/>
            </p:cNvPicPr>
            <p:nvPr>
              <p:custDataLst>
                <p:tags r:id="rId17"/>
              </p:custDataLst>
            </p:nvPr>
          </p:nvPicPr>
          <p:blipFill>
            <a:blip r:embed="rId52">
              <a:alphaModFix amt="30000"/>
            </a:blip>
            <a:stretch>
              <a:fillRect/>
            </a:stretch>
          </p:blipFill>
          <p:spPr>
            <a:xfrm rot="4920000" flipV="1">
              <a:off x="6839856" y="5590548"/>
              <a:ext cx="221344" cy="226053"/>
            </a:xfrm>
            <a:prstGeom prst="rect">
              <a:avLst/>
            </a:prstGeom>
            <a:effectLst>
              <a:softEdge rad="12700"/>
            </a:effectLst>
          </p:spPr>
        </p:pic>
        <p:pic>
          <p:nvPicPr>
            <p:cNvPr id="58" name="图片 57">
              <a:extLst>
                <a:ext uri="{FF2B5EF4-FFF2-40B4-BE49-F238E27FC236}">
                  <a16:creationId xmlns:a16="http://schemas.microsoft.com/office/drawing/2014/main" id="{5586D817-6E22-FE1B-0201-6B1DEF3A6996}"/>
                </a:ext>
              </a:extLst>
            </p:cNvPr>
            <p:cNvPicPr>
              <a:picLocks noChangeAspect="1"/>
            </p:cNvPicPr>
            <p:nvPr>
              <p:custDataLst>
                <p:tags r:id="rId18"/>
              </p:custDataLst>
            </p:nvPr>
          </p:nvPicPr>
          <p:blipFill>
            <a:blip r:embed="rId52">
              <a:alphaModFix amt="60000"/>
            </a:blip>
            <a:stretch>
              <a:fillRect/>
            </a:stretch>
          </p:blipFill>
          <p:spPr>
            <a:xfrm rot="16560000" flipV="1">
              <a:off x="2193816" y="6163982"/>
              <a:ext cx="231884" cy="236819"/>
            </a:xfrm>
            <a:prstGeom prst="rect">
              <a:avLst/>
            </a:prstGeom>
            <a:effectLst>
              <a:softEdge rad="12700"/>
            </a:effectLst>
          </p:spPr>
        </p:pic>
        <p:pic>
          <p:nvPicPr>
            <p:cNvPr id="59" name="图片 58">
              <a:extLst>
                <a:ext uri="{FF2B5EF4-FFF2-40B4-BE49-F238E27FC236}">
                  <a16:creationId xmlns:a16="http://schemas.microsoft.com/office/drawing/2014/main" id="{8A0D22C9-C846-B5E2-19AC-055962E34398}"/>
                </a:ext>
              </a:extLst>
            </p:cNvPr>
            <p:cNvPicPr>
              <a:picLocks noChangeAspect="1"/>
            </p:cNvPicPr>
            <p:nvPr>
              <p:custDataLst>
                <p:tags r:id="rId19"/>
              </p:custDataLst>
            </p:nvPr>
          </p:nvPicPr>
          <p:blipFill>
            <a:blip r:embed="rId52"/>
            <a:stretch>
              <a:fillRect/>
            </a:stretch>
          </p:blipFill>
          <p:spPr>
            <a:xfrm rot="16380000" flipV="1">
              <a:off x="8438414" y="6411938"/>
              <a:ext cx="337286" cy="344462"/>
            </a:xfrm>
            <a:prstGeom prst="rect">
              <a:avLst/>
            </a:prstGeom>
            <a:effectLst>
              <a:softEdge rad="31750"/>
            </a:effectLst>
          </p:spPr>
        </p:pic>
        <p:pic>
          <p:nvPicPr>
            <p:cNvPr id="60" name="图片 59">
              <a:extLst>
                <a:ext uri="{FF2B5EF4-FFF2-40B4-BE49-F238E27FC236}">
                  <a16:creationId xmlns:a16="http://schemas.microsoft.com/office/drawing/2014/main" id="{82AE34BE-EAE1-C297-3607-3C6C25D39E71}"/>
                </a:ext>
              </a:extLst>
            </p:cNvPr>
            <p:cNvPicPr>
              <a:picLocks noChangeAspect="1"/>
            </p:cNvPicPr>
            <p:nvPr>
              <p:custDataLst>
                <p:tags r:id="rId20"/>
              </p:custDataLst>
            </p:nvPr>
          </p:nvPicPr>
          <p:blipFill>
            <a:blip r:embed="rId52">
              <a:alphaModFix amt="20000"/>
            </a:blip>
            <a:stretch>
              <a:fillRect/>
            </a:stretch>
          </p:blipFill>
          <p:spPr>
            <a:xfrm rot="17460000" flipV="1">
              <a:off x="8522734" y="6523454"/>
              <a:ext cx="252965" cy="258347"/>
            </a:xfrm>
            <a:prstGeom prst="rect">
              <a:avLst/>
            </a:prstGeom>
            <a:effectLst>
              <a:softEdge rad="63500"/>
            </a:effectLst>
          </p:spPr>
        </p:pic>
        <p:pic>
          <p:nvPicPr>
            <p:cNvPr id="61" name="图片 60">
              <a:extLst>
                <a:ext uri="{FF2B5EF4-FFF2-40B4-BE49-F238E27FC236}">
                  <a16:creationId xmlns:a16="http://schemas.microsoft.com/office/drawing/2014/main" id="{8B2B3599-0424-270F-CF99-B09B861825AB}"/>
                </a:ext>
              </a:extLst>
            </p:cNvPr>
            <p:cNvPicPr>
              <a:picLocks noChangeAspect="1"/>
            </p:cNvPicPr>
            <p:nvPr>
              <p:custDataLst>
                <p:tags r:id="rId21"/>
              </p:custDataLst>
            </p:nvPr>
          </p:nvPicPr>
          <p:blipFill>
            <a:blip r:embed="rId52">
              <a:alphaModFix amt="30000"/>
            </a:blip>
            <a:stretch>
              <a:fillRect/>
            </a:stretch>
          </p:blipFill>
          <p:spPr>
            <a:xfrm rot="4920000" flipV="1">
              <a:off x="3625378" y="6555152"/>
              <a:ext cx="184621" cy="188549"/>
            </a:xfrm>
            <a:prstGeom prst="rect">
              <a:avLst/>
            </a:prstGeom>
            <a:effectLst>
              <a:softEdge rad="12700"/>
            </a:effectLst>
          </p:spPr>
        </p:pic>
        <p:pic>
          <p:nvPicPr>
            <p:cNvPr id="62" name="图片 61">
              <a:extLst>
                <a:ext uri="{FF2B5EF4-FFF2-40B4-BE49-F238E27FC236}">
                  <a16:creationId xmlns:a16="http://schemas.microsoft.com/office/drawing/2014/main" id="{9D4F9985-186A-AE3B-7CB8-BAAD580D0A93}"/>
                </a:ext>
              </a:extLst>
            </p:cNvPr>
            <p:cNvPicPr>
              <a:picLocks noChangeAspect="1"/>
            </p:cNvPicPr>
            <p:nvPr>
              <p:custDataLst>
                <p:tags r:id="rId22"/>
              </p:custDataLst>
            </p:nvPr>
          </p:nvPicPr>
          <p:blipFill>
            <a:blip r:embed="rId52"/>
            <a:stretch>
              <a:fillRect/>
            </a:stretch>
          </p:blipFill>
          <p:spPr>
            <a:xfrm rot="1320000" flipV="1">
              <a:off x="4236873" y="6248774"/>
              <a:ext cx="347827" cy="355227"/>
            </a:xfrm>
            <a:prstGeom prst="rect">
              <a:avLst/>
            </a:prstGeom>
            <a:effectLst>
              <a:softEdge rad="19050"/>
            </a:effectLst>
          </p:spPr>
        </p:pic>
        <p:pic>
          <p:nvPicPr>
            <p:cNvPr id="63" name="图片 62">
              <a:extLst>
                <a:ext uri="{FF2B5EF4-FFF2-40B4-BE49-F238E27FC236}">
                  <a16:creationId xmlns:a16="http://schemas.microsoft.com/office/drawing/2014/main" id="{1F644CC6-9B04-B6C8-AE43-C48FB9A50358}"/>
                </a:ext>
              </a:extLst>
            </p:cNvPr>
            <p:cNvPicPr>
              <a:picLocks noChangeAspect="1"/>
            </p:cNvPicPr>
            <p:nvPr>
              <p:custDataLst>
                <p:tags r:id="rId23"/>
              </p:custDataLst>
            </p:nvPr>
          </p:nvPicPr>
          <p:blipFill>
            <a:blip r:embed="rId52">
              <a:alphaModFix amt="60000"/>
            </a:blip>
            <a:stretch>
              <a:fillRect/>
            </a:stretch>
          </p:blipFill>
          <p:spPr>
            <a:xfrm rot="16560000" flipV="1">
              <a:off x="8683515" y="5681381"/>
              <a:ext cx="231884" cy="236819"/>
            </a:xfrm>
            <a:prstGeom prst="rect">
              <a:avLst/>
            </a:prstGeom>
            <a:effectLst>
              <a:softEdge rad="12700"/>
            </a:effectLst>
          </p:spPr>
        </p:pic>
        <p:pic>
          <p:nvPicPr>
            <p:cNvPr id="64" name="图片 63">
              <a:extLst>
                <a:ext uri="{FF2B5EF4-FFF2-40B4-BE49-F238E27FC236}">
                  <a16:creationId xmlns:a16="http://schemas.microsoft.com/office/drawing/2014/main" id="{F4FD2CD3-CDFA-E88A-B799-80422AA8DBDE}"/>
                </a:ext>
              </a:extLst>
            </p:cNvPr>
            <p:cNvPicPr>
              <a:picLocks noChangeAspect="1"/>
            </p:cNvPicPr>
            <p:nvPr>
              <p:custDataLst>
                <p:tags r:id="rId24"/>
              </p:custDataLst>
            </p:nvPr>
          </p:nvPicPr>
          <p:blipFill>
            <a:blip r:embed="rId52">
              <a:alphaModFix amt="30000"/>
            </a:blip>
            <a:stretch>
              <a:fillRect/>
            </a:stretch>
          </p:blipFill>
          <p:spPr>
            <a:xfrm rot="4920000" flipV="1">
              <a:off x="2229755" y="6479547"/>
              <a:ext cx="221344" cy="226053"/>
            </a:xfrm>
            <a:prstGeom prst="rect">
              <a:avLst/>
            </a:prstGeom>
            <a:effectLst>
              <a:softEdge rad="63500"/>
            </a:effectLst>
          </p:spPr>
        </p:pic>
        <p:pic>
          <p:nvPicPr>
            <p:cNvPr id="65" name="图片 64">
              <a:extLst>
                <a:ext uri="{FF2B5EF4-FFF2-40B4-BE49-F238E27FC236}">
                  <a16:creationId xmlns:a16="http://schemas.microsoft.com/office/drawing/2014/main" id="{C4B82DA7-505B-6BA5-18BC-500CFED5D205}"/>
                </a:ext>
              </a:extLst>
            </p:cNvPr>
            <p:cNvPicPr>
              <a:picLocks noChangeAspect="1"/>
            </p:cNvPicPr>
            <p:nvPr>
              <p:custDataLst>
                <p:tags r:id="rId25"/>
              </p:custDataLst>
            </p:nvPr>
          </p:nvPicPr>
          <p:blipFill>
            <a:blip r:embed="rId52">
              <a:alphaModFix amt="70000"/>
            </a:blip>
            <a:stretch>
              <a:fillRect/>
            </a:stretch>
          </p:blipFill>
          <p:spPr>
            <a:xfrm rot="10680000" flipV="1">
              <a:off x="9195835" y="6434553"/>
              <a:ext cx="252965" cy="258347"/>
            </a:xfrm>
            <a:prstGeom prst="rect">
              <a:avLst/>
            </a:prstGeom>
            <a:effectLst>
              <a:softEdge rad="19050"/>
            </a:effectLst>
          </p:spPr>
        </p:pic>
        <p:pic>
          <p:nvPicPr>
            <p:cNvPr id="66" name="图片 65">
              <a:extLst>
                <a:ext uri="{FF2B5EF4-FFF2-40B4-BE49-F238E27FC236}">
                  <a16:creationId xmlns:a16="http://schemas.microsoft.com/office/drawing/2014/main" id="{220B6F91-582E-CCDF-0067-2ED49166F71E}"/>
                </a:ext>
              </a:extLst>
            </p:cNvPr>
            <p:cNvPicPr>
              <a:picLocks noChangeAspect="1"/>
            </p:cNvPicPr>
            <p:nvPr>
              <p:custDataLst>
                <p:tags r:id="rId26"/>
              </p:custDataLst>
            </p:nvPr>
          </p:nvPicPr>
          <p:blipFill>
            <a:blip r:embed="rId52">
              <a:alphaModFix amt="50000"/>
            </a:blip>
            <a:stretch>
              <a:fillRect/>
            </a:stretch>
          </p:blipFill>
          <p:spPr>
            <a:xfrm rot="10500000" flipV="1">
              <a:off x="5991375" y="5896194"/>
              <a:ext cx="295125" cy="301405"/>
            </a:xfrm>
            <a:prstGeom prst="rect">
              <a:avLst/>
            </a:prstGeom>
            <a:effectLst>
              <a:softEdge rad="31750"/>
            </a:effectLst>
          </p:spPr>
        </p:pic>
        <p:pic>
          <p:nvPicPr>
            <p:cNvPr id="67" name="图片 66">
              <a:extLst>
                <a:ext uri="{FF2B5EF4-FFF2-40B4-BE49-F238E27FC236}">
                  <a16:creationId xmlns:a16="http://schemas.microsoft.com/office/drawing/2014/main" id="{413C2675-9EB1-FAB5-9ACC-B91258EA4D17}"/>
                </a:ext>
              </a:extLst>
            </p:cNvPr>
            <p:cNvPicPr>
              <a:picLocks noChangeAspect="1"/>
            </p:cNvPicPr>
            <p:nvPr>
              <p:custDataLst>
                <p:tags r:id="rId27"/>
              </p:custDataLst>
            </p:nvPr>
          </p:nvPicPr>
          <p:blipFill>
            <a:blip r:embed="rId52"/>
            <a:stretch>
              <a:fillRect/>
            </a:stretch>
          </p:blipFill>
          <p:spPr>
            <a:xfrm rot="16380000" flipV="1">
              <a:off x="7226973" y="6320962"/>
              <a:ext cx="202527" cy="206838"/>
            </a:xfrm>
            <a:prstGeom prst="rect">
              <a:avLst/>
            </a:prstGeom>
            <a:effectLst>
              <a:softEdge rad="31750"/>
            </a:effectLst>
          </p:spPr>
        </p:pic>
        <p:pic>
          <p:nvPicPr>
            <p:cNvPr id="68" name="图片 67">
              <a:extLst>
                <a:ext uri="{FF2B5EF4-FFF2-40B4-BE49-F238E27FC236}">
                  <a16:creationId xmlns:a16="http://schemas.microsoft.com/office/drawing/2014/main" id="{35F2CE06-B970-B6AB-E0FF-568312D24781}"/>
                </a:ext>
              </a:extLst>
            </p:cNvPr>
            <p:cNvPicPr>
              <a:picLocks noChangeAspect="1"/>
            </p:cNvPicPr>
            <p:nvPr>
              <p:custDataLst>
                <p:tags r:id="rId28"/>
              </p:custDataLst>
            </p:nvPr>
          </p:nvPicPr>
          <p:blipFill>
            <a:blip r:embed="rId52">
              <a:alphaModFix amt="20000"/>
            </a:blip>
            <a:stretch>
              <a:fillRect/>
            </a:stretch>
          </p:blipFill>
          <p:spPr>
            <a:xfrm rot="17460000" flipV="1">
              <a:off x="2566435" y="5964653"/>
              <a:ext cx="252965" cy="258347"/>
            </a:xfrm>
            <a:prstGeom prst="rect">
              <a:avLst/>
            </a:prstGeom>
            <a:effectLst>
              <a:softEdge rad="63500"/>
            </a:effectLst>
          </p:spPr>
        </p:pic>
        <p:pic>
          <p:nvPicPr>
            <p:cNvPr id="69" name="图片 68">
              <a:extLst>
                <a:ext uri="{FF2B5EF4-FFF2-40B4-BE49-F238E27FC236}">
                  <a16:creationId xmlns:a16="http://schemas.microsoft.com/office/drawing/2014/main" id="{CC023C7D-9128-EA61-ADBC-7FAC1A3F61E1}"/>
                </a:ext>
              </a:extLst>
            </p:cNvPr>
            <p:cNvPicPr>
              <a:picLocks noChangeAspect="1"/>
            </p:cNvPicPr>
            <p:nvPr>
              <p:custDataLst>
                <p:tags r:id="rId29"/>
              </p:custDataLst>
            </p:nvPr>
          </p:nvPicPr>
          <p:blipFill>
            <a:blip r:embed="rId52">
              <a:alphaModFix amt="40000"/>
            </a:blip>
            <a:stretch>
              <a:fillRect/>
            </a:stretch>
          </p:blipFill>
          <p:spPr>
            <a:xfrm rot="12180000" flipV="1">
              <a:off x="1789834" y="6202931"/>
              <a:ext cx="305666" cy="312169"/>
            </a:xfrm>
            <a:prstGeom prst="rect">
              <a:avLst/>
            </a:prstGeom>
            <a:effectLst>
              <a:softEdge rad="12700"/>
            </a:effectLst>
          </p:spPr>
        </p:pic>
        <p:pic>
          <p:nvPicPr>
            <p:cNvPr id="70" name="图片 69">
              <a:extLst>
                <a:ext uri="{FF2B5EF4-FFF2-40B4-BE49-F238E27FC236}">
                  <a16:creationId xmlns:a16="http://schemas.microsoft.com/office/drawing/2014/main" id="{3B24163D-22FB-C199-4986-2D92BC455AEE}"/>
                </a:ext>
              </a:extLst>
            </p:cNvPr>
            <p:cNvPicPr>
              <a:picLocks noChangeAspect="1"/>
            </p:cNvPicPr>
            <p:nvPr>
              <p:custDataLst>
                <p:tags r:id="rId30"/>
              </p:custDataLst>
            </p:nvPr>
          </p:nvPicPr>
          <p:blipFill>
            <a:blip r:embed="rId52">
              <a:alphaModFix amt="80000"/>
            </a:blip>
            <a:stretch>
              <a:fillRect/>
            </a:stretch>
          </p:blipFill>
          <p:spPr>
            <a:xfrm rot="19680000" flipV="1">
              <a:off x="7656974" y="6521518"/>
              <a:ext cx="242425" cy="247582"/>
            </a:xfrm>
            <a:prstGeom prst="rect">
              <a:avLst/>
            </a:prstGeom>
            <a:effectLst>
              <a:softEdge rad="12700"/>
            </a:effectLst>
          </p:spPr>
        </p:pic>
        <p:pic>
          <p:nvPicPr>
            <p:cNvPr id="71" name="图片 70">
              <a:extLst>
                <a:ext uri="{FF2B5EF4-FFF2-40B4-BE49-F238E27FC236}">
                  <a16:creationId xmlns:a16="http://schemas.microsoft.com/office/drawing/2014/main" id="{FD6F06C0-C17E-49B9-BA38-2AE998EAFF5A}"/>
                </a:ext>
              </a:extLst>
            </p:cNvPr>
            <p:cNvPicPr>
              <a:picLocks noChangeAspect="1"/>
            </p:cNvPicPr>
            <p:nvPr>
              <p:custDataLst>
                <p:tags r:id="rId31"/>
              </p:custDataLst>
            </p:nvPr>
          </p:nvPicPr>
          <p:blipFill>
            <a:blip r:embed="rId52"/>
            <a:stretch>
              <a:fillRect/>
            </a:stretch>
          </p:blipFill>
          <p:spPr>
            <a:xfrm rot="8700000" flipV="1">
              <a:off x="3019315" y="5554382"/>
              <a:ext cx="231885" cy="236818"/>
            </a:xfrm>
            <a:prstGeom prst="rect">
              <a:avLst/>
            </a:prstGeom>
            <a:effectLst>
              <a:softEdge rad="16510"/>
            </a:effectLst>
          </p:spPr>
        </p:pic>
        <p:pic>
          <p:nvPicPr>
            <p:cNvPr id="72" name="图片 71">
              <a:extLst>
                <a:ext uri="{FF2B5EF4-FFF2-40B4-BE49-F238E27FC236}">
                  <a16:creationId xmlns:a16="http://schemas.microsoft.com/office/drawing/2014/main" id="{E488B4D1-D020-4B5D-4F6A-786C5355920E}"/>
                </a:ext>
              </a:extLst>
            </p:cNvPr>
            <p:cNvPicPr>
              <a:picLocks noChangeAspect="1"/>
            </p:cNvPicPr>
            <p:nvPr>
              <p:custDataLst>
                <p:tags r:id="rId32"/>
              </p:custDataLst>
            </p:nvPr>
          </p:nvPicPr>
          <p:blipFill>
            <a:blip r:embed="rId52">
              <a:alphaModFix amt="30000"/>
            </a:blip>
            <a:stretch>
              <a:fillRect/>
            </a:stretch>
          </p:blipFill>
          <p:spPr>
            <a:xfrm rot="4920000" flipV="1">
              <a:off x="4731656" y="5603246"/>
              <a:ext cx="221344" cy="226053"/>
            </a:xfrm>
            <a:prstGeom prst="rect">
              <a:avLst/>
            </a:prstGeom>
            <a:effectLst>
              <a:softEdge rad="12700"/>
            </a:effectLst>
          </p:spPr>
        </p:pic>
        <p:pic>
          <p:nvPicPr>
            <p:cNvPr id="73" name="图片 72">
              <a:extLst>
                <a:ext uri="{FF2B5EF4-FFF2-40B4-BE49-F238E27FC236}">
                  <a16:creationId xmlns:a16="http://schemas.microsoft.com/office/drawing/2014/main" id="{87BE9D95-965D-F555-205D-5F6C94B9B35C}"/>
                </a:ext>
              </a:extLst>
            </p:cNvPr>
            <p:cNvPicPr>
              <a:picLocks noChangeAspect="1"/>
            </p:cNvPicPr>
            <p:nvPr/>
          </p:nvPicPr>
          <p:blipFill>
            <a:blip r:embed="rId52">
              <a:alphaModFix amt="60000"/>
            </a:blip>
            <a:stretch>
              <a:fillRect/>
            </a:stretch>
          </p:blipFill>
          <p:spPr>
            <a:xfrm rot="16560000" flipV="1">
              <a:off x="10575816" y="6189381"/>
              <a:ext cx="231884" cy="236819"/>
            </a:xfrm>
            <a:prstGeom prst="rect">
              <a:avLst/>
            </a:prstGeom>
            <a:effectLst>
              <a:softEdge rad="12700"/>
            </a:effectLst>
          </p:spPr>
        </p:pic>
        <p:pic>
          <p:nvPicPr>
            <p:cNvPr id="74" name="图片 73">
              <a:extLst>
                <a:ext uri="{FF2B5EF4-FFF2-40B4-BE49-F238E27FC236}">
                  <a16:creationId xmlns:a16="http://schemas.microsoft.com/office/drawing/2014/main" id="{351CCB1C-4AF7-FCF6-CA09-791A5ED8789D}"/>
                </a:ext>
              </a:extLst>
            </p:cNvPr>
            <p:cNvPicPr>
              <a:picLocks noChangeAspect="1"/>
            </p:cNvPicPr>
            <p:nvPr>
              <p:custDataLst>
                <p:tags r:id="rId33"/>
              </p:custDataLst>
            </p:nvPr>
          </p:nvPicPr>
          <p:blipFill>
            <a:blip r:embed="rId52"/>
            <a:stretch>
              <a:fillRect/>
            </a:stretch>
          </p:blipFill>
          <p:spPr>
            <a:xfrm rot="16380000" flipV="1">
              <a:off x="6127013" y="5942037"/>
              <a:ext cx="337287" cy="344462"/>
            </a:xfrm>
            <a:prstGeom prst="rect">
              <a:avLst/>
            </a:prstGeom>
            <a:effectLst>
              <a:softEdge rad="31750"/>
            </a:effectLst>
          </p:spPr>
        </p:pic>
        <p:pic>
          <p:nvPicPr>
            <p:cNvPr id="75" name="图片 74">
              <a:extLst>
                <a:ext uri="{FF2B5EF4-FFF2-40B4-BE49-F238E27FC236}">
                  <a16:creationId xmlns:a16="http://schemas.microsoft.com/office/drawing/2014/main" id="{760E651C-9075-885B-5D20-865096CD1F68}"/>
                </a:ext>
              </a:extLst>
            </p:cNvPr>
            <p:cNvPicPr>
              <a:picLocks noChangeAspect="1"/>
            </p:cNvPicPr>
            <p:nvPr>
              <p:custDataLst>
                <p:tags r:id="rId34"/>
              </p:custDataLst>
            </p:nvPr>
          </p:nvPicPr>
          <p:blipFill>
            <a:blip r:embed="rId52">
              <a:alphaModFix amt="20000"/>
            </a:blip>
            <a:stretch>
              <a:fillRect/>
            </a:stretch>
          </p:blipFill>
          <p:spPr>
            <a:xfrm rot="17460000" flipV="1">
              <a:off x="902735" y="6282153"/>
              <a:ext cx="252965" cy="258347"/>
            </a:xfrm>
            <a:prstGeom prst="rect">
              <a:avLst/>
            </a:prstGeom>
            <a:effectLst>
              <a:softEdge rad="63500"/>
            </a:effectLst>
          </p:spPr>
        </p:pic>
        <p:pic>
          <p:nvPicPr>
            <p:cNvPr id="76" name="图片 75">
              <a:extLst>
                <a:ext uri="{FF2B5EF4-FFF2-40B4-BE49-F238E27FC236}">
                  <a16:creationId xmlns:a16="http://schemas.microsoft.com/office/drawing/2014/main" id="{FCEC8E23-97BB-87B4-5D6C-76BDFFD917E9}"/>
                </a:ext>
              </a:extLst>
            </p:cNvPr>
            <p:cNvPicPr>
              <a:picLocks noChangeAspect="1"/>
            </p:cNvPicPr>
            <p:nvPr>
              <p:custDataLst>
                <p:tags r:id="rId35"/>
              </p:custDataLst>
            </p:nvPr>
          </p:nvPicPr>
          <p:blipFill>
            <a:blip r:embed="rId52">
              <a:alphaModFix amt="30000"/>
            </a:blip>
            <a:stretch>
              <a:fillRect/>
            </a:stretch>
          </p:blipFill>
          <p:spPr>
            <a:xfrm rot="4920000" flipV="1">
              <a:off x="7092478" y="5742351"/>
              <a:ext cx="184621" cy="188549"/>
            </a:xfrm>
            <a:prstGeom prst="rect">
              <a:avLst/>
            </a:prstGeom>
            <a:effectLst>
              <a:softEdge rad="12700"/>
            </a:effectLst>
          </p:spPr>
        </p:pic>
        <p:pic>
          <p:nvPicPr>
            <p:cNvPr id="77" name="图片 76">
              <a:extLst>
                <a:ext uri="{FF2B5EF4-FFF2-40B4-BE49-F238E27FC236}">
                  <a16:creationId xmlns:a16="http://schemas.microsoft.com/office/drawing/2014/main" id="{20540CEE-BA4E-3E44-2AE9-30DB89490CEA}"/>
                </a:ext>
              </a:extLst>
            </p:cNvPr>
            <p:cNvPicPr>
              <a:picLocks noChangeAspect="1"/>
            </p:cNvPicPr>
            <p:nvPr>
              <p:custDataLst>
                <p:tags r:id="rId36"/>
              </p:custDataLst>
            </p:nvPr>
          </p:nvPicPr>
          <p:blipFill>
            <a:blip r:embed="rId52"/>
            <a:stretch>
              <a:fillRect/>
            </a:stretch>
          </p:blipFill>
          <p:spPr>
            <a:xfrm rot="1320000" flipV="1">
              <a:off x="6535573" y="5448673"/>
              <a:ext cx="347827" cy="355227"/>
            </a:xfrm>
            <a:prstGeom prst="rect">
              <a:avLst/>
            </a:prstGeom>
            <a:effectLst>
              <a:softEdge rad="19050"/>
            </a:effectLst>
          </p:spPr>
        </p:pic>
        <p:pic>
          <p:nvPicPr>
            <p:cNvPr id="78" name="图片 77">
              <a:extLst>
                <a:ext uri="{FF2B5EF4-FFF2-40B4-BE49-F238E27FC236}">
                  <a16:creationId xmlns:a16="http://schemas.microsoft.com/office/drawing/2014/main" id="{2599C210-F994-E27B-DDF3-26A95C047A33}"/>
                </a:ext>
              </a:extLst>
            </p:cNvPr>
            <p:cNvPicPr>
              <a:picLocks noChangeAspect="1"/>
            </p:cNvPicPr>
            <p:nvPr>
              <p:custDataLst>
                <p:tags r:id="rId37"/>
              </p:custDataLst>
            </p:nvPr>
          </p:nvPicPr>
          <p:blipFill>
            <a:blip r:embed="rId52">
              <a:alphaModFix amt="60000"/>
            </a:blip>
            <a:stretch>
              <a:fillRect/>
            </a:stretch>
          </p:blipFill>
          <p:spPr>
            <a:xfrm rot="16560000" flipV="1">
              <a:off x="3209813" y="6392581"/>
              <a:ext cx="231887" cy="236819"/>
            </a:xfrm>
            <a:prstGeom prst="rect">
              <a:avLst/>
            </a:prstGeom>
            <a:effectLst>
              <a:softEdge rad="12700"/>
            </a:effectLst>
          </p:spPr>
        </p:pic>
        <p:pic>
          <p:nvPicPr>
            <p:cNvPr id="79" name="图片 78">
              <a:extLst>
                <a:ext uri="{FF2B5EF4-FFF2-40B4-BE49-F238E27FC236}">
                  <a16:creationId xmlns:a16="http://schemas.microsoft.com/office/drawing/2014/main" id="{2B6732FE-C19B-24BD-82C4-BE99D7A5F55B}"/>
                </a:ext>
              </a:extLst>
            </p:cNvPr>
            <p:cNvPicPr>
              <a:picLocks noChangeAspect="1"/>
            </p:cNvPicPr>
            <p:nvPr>
              <p:custDataLst>
                <p:tags r:id="rId38"/>
              </p:custDataLst>
            </p:nvPr>
          </p:nvPicPr>
          <p:blipFill>
            <a:blip r:embed="rId52">
              <a:alphaModFix amt="30000"/>
            </a:blip>
            <a:stretch>
              <a:fillRect/>
            </a:stretch>
          </p:blipFill>
          <p:spPr>
            <a:xfrm rot="4920000" flipV="1">
              <a:off x="4655455" y="5958847"/>
              <a:ext cx="221344" cy="226053"/>
            </a:xfrm>
            <a:prstGeom prst="rect">
              <a:avLst/>
            </a:prstGeom>
            <a:effectLst>
              <a:softEdge rad="63500"/>
            </a:effectLst>
          </p:spPr>
        </p:pic>
        <p:pic>
          <p:nvPicPr>
            <p:cNvPr id="80" name="图片 79">
              <a:extLst>
                <a:ext uri="{FF2B5EF4-FFF2-40B4-BE49-F238E27FC236}">
                  <a16:creationId xmlns:a16="http://schemas.microsoft.com/office/drawing/2014/main" id="{589802CC-BED0-2020-DA89-96297941A13A}"/>
                </a:ext>
              </a:extLst>
            </p:cNvPr>
            <p:cNvPicPr>
              <a:picLocks noChangeAspect="1"/>
            </p:cNvPicPr>
            <p:nvPr>
              <p:custDataLst>
                <p:tags r:id="rId39"/>
              </p:custDataLst>
            </p:nvPr>
          </p:nvPicPr>
          <p:blipFill>
            <a:blip r:embed="rId52">
              <a:alphaModFix amt="70000"/>
            </a:blip>
            <a:stretch>
              <a:fillRect/>
            </a:stretch>
          </p:blipFill>
          <p:spPr>
            <a:xfrm rot="10680000" flipV="1">
              <a:off x="978935" y="5532853"/>
              <a:ext cx="252965" cy="258347"/>
            </a:xfrm>
            <a:prstGeom prst="rect">
              <a:avLst/>
            </a:prstGeom>
            <a:effectLst>
              <a:softEdge rad="19050"/>
            </a:effectLst>
          </p:spPr>
        </p:pic>
        <p:pic>
          <p:nvPicPr>
            <p:cNvPr id="81" name="图片 80">
              <a:extLst>
                <a:ext uri="{FF2B5EF4-FFF2-40B4-BE49-F238E27FC236}">
                  <a16:creationId xmlns:a16="http://schemas.microsoft.com/office/drawing/2014/main" id="{70EF6C45-789D-FD5F-DE84-CADC3DBB5316}"/>
                </a:ext>
              </a:extLst>
            </p:cNvPr>
            <p:cNvPicPr>
              <a:picLocks noChangeAspect="1"/>
            </p:cNvPicPr>
            <p:nvPr>
              <p:custDataLst>
                <p:tags r:id="rId40"/>
              </p:custDataLst>
            </p:nvPr>
          </p:nvPicPr>
          <p:blipFill>
            <a:blip r:embed="rId52">
              <a:alphaModFix amt="50000"/>
            </a:blip>
            <a:stretch>
              <a:fillRect/>
            </a:stretch>
          </p:blipFill>
          <p:spPr>
            <a:xfrm rot="10500000" flipV="1">
              <a:off x="4797574" y="5743794"/>
              <a:ext cx="295126" cy="301405"/>
            </a:xfrm>
            <a:prstGeom prst="rect">
              <a:avLst/>
            </a:prstGeom>
            <a:effectLst>
              <a:softEdge rad="31750"/>
            </a:effectLst>
          </p:spPr>
        </p:pic>
        <p:pic>
          <p:nvPicPr>
            <p:cNvPr id="82" name="图片 81">
              <a:extLst>
                <a:ext uri="{FF2B5EF4-FFF2-40B4-BE49-F238E27FC236}">
                  <a16:creationId xmlns:a16="http://schemas.microsoft.com/office/drawing/2014/main" id="{33011AC8-F202-B4B6-42A7-B56BFFF68B22}"/>
                </a:ext>
              </a:extLst>
            </p:cNvPr>
            <p:cNvPicPr>
              <a:picLocks noChangeAspect="1"/>
            </p:cNvPicPr>
            <p:nvPr>
              <p:custDataLst>
                <p:tags r:id="rId41"/>
              </p:custDataLst>
            </p:nvPr>
          </p:nvPicPr>
          <p:blipFill>
            <a:blip r:embed="rId52"/>
            <a:stretch>
              <a:fillRect/>
            </a:stretch>
          </p:blipFill>
          <p:spPr>
            <a:xfrm rot="16380000" flipV="1">
              <a:off x="2032672" y="5990761"/>
              <a:ext cx="202528" cy="206838"/>
            </a:xfrm>
            <a:prstGeom prst="rect">
              <a:avLst/>
            </a:prstGeom>
            <a:effectLst>
              <a:softEdge rad="31750"/>
            </a:effectLst>
          </p:spPr>
        </p:pic>
        <p:pic>
          <p:nvPicPr>
            <p:cNvPr id="83" name="图片 82">
              <a:extLst>
                <a:ext uri="{FF2B5EF4-FFF2-40B4-BE49-F238E27FC236}">
                  <a16:creationId xmlns:a16="http://schemas.microsoft.com/office/drawing/2014/main" id="{0D8030B0-3E31-76EA-B738-95DEE12761D4}"/>
                </a:ext>
              </a:extLst>
            </p:cNvPr>
            <p:cNvPicPr>
              <a:picLocks noChangeAspect="1"/>
            </p:cNvPicPr>
            <p:nvPr>
              <p:custDataLst>
                <p:tags r:id="rId42"/>
              </p:custDataLst>
            </p:nvPr>
          </p:nvPicPr>
          <p:blipFill>
            <a:blip r:embed="rId52">
              <a:alphaModFix amt="20000"/>
            </a:blip>
            <a:stretch>
              <a:fillRect/>
            </a:stretch>
          </p:blipFill>
          <p:spPr>
            <a:xfrm rot="17460000" flipV="1">
              <a:off x="5639835" y="6028153"/>
              <a:ext cx="252965" cy="258347"/>
            </a:xfrm>
            <a:prstGeom prst="rect">
              <a:avLst/>
            </a:prstGeom>
            <a:effectLst>
              <a:softEdge rad="63500"/>
            </a:effectLst>
          </p:spPr>
        </p:pic>
        <p:pic>
          <p:nvPicPr>
            <p:cNvPr id="84" name="图片 83">
              <a:extLst>
                <a:ext uri="{FF2B5EF4-FFF2-40B4-BE49-F238E27FC236}">
                  <a16:creationId xmlns:a16="http://schemas.microsoft.com/office/drawing/2014/main" id="{9A103A75-AF69-924C-AEDB-2960D540E0AC}"/>
                </a:ext>
              </a:extLst>
            </p:cNvPr>
            <p:cNvPicPr>
              <a:picLocks noChangeAspect="1"/>
            </p:cNvPicPr>
            <p:nvPr>
              <p:custDataLst>
                <p:tags r:id="rId43"/>
              </p:custDataLst>
            </p:nvPr>
          </p:nvPicPr>
          <p:blipFill>
            <a:blip r:embed="rId52">
              <a:alphaModFix amt="40000"/>
            </a:blip>
            <a:stretch>
              <a:fillRect/>
            </a:stretch>
          </p:blipFill>
          <p:spPr>
            <a:xfrm rot="12180000" flipV="1">
              <a:off x="7644533" y="6545831"/>
              <a:ext cx="305666" cy="312169"/>
            </a:xfrm>
            <a:prstGeom prst="rect">
              <a:avLst/>
            </a:prstGeom>
            <a:effectLst>
              <a:softEdge rad="12700"/>
            </a:effectLst>
          </p:spPr>
        </p:pic>
        <p:pic>
          <p:nvPicPr>
            <p:cNvPr id="85" name="图片 84">
              <a:extLst>
                <a:ext uri="{FF2B5EF4-FFF2-40B4-BE49-F238E27FC236}">
                  <a16:creationId xmlns:a16="http://schemas.microsoft.com/office/drawing/2014/main" id="{38798820-FDC1-EC9C-DAA3-C710417E908B}"/>
                </a:ext>
              </a:extLst>
            </p:cNvPr>
            <p:cNvPicPr>
              <a:picLocks noChangeAspect="1"/>
            </p:cNvPicPr>
            <p:nvPr>
              <p:custDataLst>
                <p:tags r:id="rId44"/>
              </p:custDataLst>
            </p:nvPr>
          </p:nvPicPr>
          <p:blipFill>
            <a:blip r:embed="rId52">
              <a:alphaModFix amt="80000"/>
            </a:blip>
            <a:stretch>
              <a:fillRect/>
            </a:stretch>
          </p:blipFill>
          <p:spPr>
            <a:xfrm rot="19680000" flipV="1">
              <a:off x="8711075" y="6419918"/>
              <a:ext cx="242425" cy="247582"/>
            </a:xfrm>
            <a:prstGeom prst="rect">
              <a:avLst/>
            </a:prstGeom>
            <a:effectLst>
              <a:softEdge rad="12700"/>
            </a:effectLst>
          </p:spPr>
        </p:pic>
        <p:pic>
          <p:nvPicPr>
            <p:cNvPr id="86" name="图片 85">
              <a:extLst>
                <a:ext uri="{FF2B5EF4-FFF2-40B4-BE49-F238E27FC236}">
                  <a16:creationId xmlns:a16="http://schemas.microsoft.com/office/drawing/2014/main" id="{352E39CF-CD12-8ED1-16FC-7B42CC7BEE1F}"/>
                </a:ext>
              </a:extLst>
            </p:cNvPr>
            <p:cNvPicPr>
              <a:picLocks noChangeAspect="1"/>
            </p:cNvPicPr>
            <p:nvPr>
              <p:custDataLst>
                <p:tags r:id="rId45"/>
              </p:custDataLst>
            </p:nvPr>
          </p:nvPicPr>
          <p:blipFill>
            <a:blip r:embed="rId52"/>
            <a:stretch>
              <a:fillRect/>
            </a:stretch>
          </p:blipFill>
          <p:spPr>
            <a:xfrm rot="8700000" flipV="1">
              <a:off x="4403615" y="5694082"/>
              <a:ext cx="231885" cy="236818"/>
            </a:xfrm>
            <a:prstGeom prst="rect">
              <a:avLst/>
            </a:prstGeom>
            <a:effectLst>
              <a:softEdge rad="16510"/>
            </a:effectLst>
          </p:spPr>
        </p:pic>
        <p:pic>
          <p:nvPicPr>
            <p:cNvPr id="87" name="图片 86">
              <a:extLst>
                <a:ext uri="{FF2B5EF4-FFF2-40B4-BE49-F238E27FC236}">
                  <a16:creationId xmlns:a16="http://schemas.microsoft.com/office/drawing/2014/main" id="{3CDF400C-A39F-450D-385B-5565E136FE49}"/>
                </a:ext>
              </a:extLst>
            </p:cNvPr>
            <p:cNvPicPr>
              <a:picLocks noChangeAspect="1"/>
            </p:cNvPicPr>
            <p:nvPr>
              <p:custDataLst>
                <p:tags r:id="rId46"/>
              </p:custDataLst>
            </p:nvPr>
          </p:nvPicPr>
          <p:blipFill>
            <a:blip r:embed="rId52">
              <a:alphaModFix amt="30000"/>
            </a:blip>
            <a:stretch>
              <a:fillRect/>
            </a:stretch>
          </p:blipFill>
          <p:spPr>
            <a:xfrm rot="4920000" flipV="1">
              <a:off x="1874156" y="6581145"/>
              <a:ext cx="221344" cy="226053"/>
            </a:xfrm>
            <a:prstGeom prst="rect">
              <a:avLst/>
            </a:prstGeom>
            <a:effectLst>
              <a:softEdge rad="12700"/>
            </a:effectLst>
          </p:spPr>
        </p:pic>
        <p:pic>
          <p:nvPicPr>
            <p:cNvPr id="88" name="图片 87">
              <a:extLst>
                <a:ext uri="{FF2B5EF4-FFF2-40B4-BE49-F238E27FC236}">
                  <a16:creationId xmlns:a16="http://schemas.microsoft.com/office/drawing/2014/main" id="{4709D40A-7499-5E55-1A08-6F163A3EC57D}"/>
                </a:ext>
              </a:extLst>
            </p:cNvPr>
            <p:cNvPicPr>
              <a:picLocks noChangeAspect="1"/>
            </p:cNvPicPr>
            <p:nvPr>
              <p:custDataLst>
                <p:tags r:id="rId47"/>
              </p:custDataLst>
            </p:nvPr>
          </p:nvPicPr>
          <p:blipFill>
            <a:blip r:embed="rId52">
              <a:alphaModFix amt="60000"/>
            </a:blip>
            <a:stretch>
              <a:fillRect/>
            </a:stretch>
          </p:blipFill>
          <p:spPr>
            <a:xfrm rot="16560000" flipV="1">
              <a:off x="6753115" y="5884581"/>
              <a:ext cx="231884" cy="236819"/>
            </a:xfrm>
            <a:prstGeom prst="rect">
              <a:avLst/>
            </a:prstGeom>
            <a:effectLst>
              <a:softEdge rad="12700"/>
            </a:effectLst>
          </p:spPr>
        </p:pic>
        <p:pic>
          <p:nvPicPr>
            <p:cNvPr id="89" name="图片 88">
              <a:extLst>
                <a:ext uri="{FF2B5EF4-FFF2-40B4-BE49-F238E27FC236}">
                  <a16:creationId xmlns:a16="http://schemas.microsoft.com/office/drawing/2014/main" id="{B1B2037D-0546-6132-1586-7F34CE37ABEF}"/>
                </a:ext>
              </a:extLst>
            </p:cNvPr>
            <p:cNvPicPr>
              <a:picLocks noChangeAspect="1"/>
            </p:cNvPicPr>
            <p:nvPr>
              <p:custDataLst>
                <p:tags r:id="rId48"/>
              </p:custDataLst>
            </p:nvPr>
          </p:nvPicPr>
          <p:blipFill>
            <a:blip r:embed="rId52"/>
            <a:stretch>
              <a:fillRect/>
            </a:stretch>
          </p:blipFill>
          <p:spPr>
            <a:xfrm rot="16380000" flipV="1">
              <a:off x="4603014" y="5815036"/>
              <a:ext cx="337286" cy="344462"/>
            </a:xfrm>
            <a:prstGeom prst="rect">
              <a:avLst/>
            </a:prstGeom>
            <a:effectLst>
              <a:softEdge rad="31750"/>
            </a:effectLst>
          </p:spPr>
        </p:pic>
        <p:pic>
          <p:nvPicPr>
            <p:cNvPr id="90" name="图片 89">
              <a:extLst>
                <a:ext uri="{FF2B5EF4-FFF2-40B4-BE49-F238E27FC236}">
                  <a16:creationId xmlns:a16="http://schemas.microsoft.com/office/drawing/2014/main" id="{0F2A3A30-F4AB-9DDC-8B54-3A8118F814E9}"/>
                </a:ext>
              </a:extLst>
            </p:cNvPr>
            <p:cNvPicPr>
              <a:picLocks noChangeAspect="1"/>
            </p:cNvPicPr>
            <p:nvPr>
              <p:custDataLst>
                <p:tags r:id="rId49"/>
              </p:custDataLst>
            </p:nvPr>
          </p:nvPicPr>
          <p:blipFill>
            <a:blip r:embed="rId52">
              <a:alphaModFix amt="20000"/>
            </a:blip>
            <a:stretch>
              <a:fillRect/>
            </a:stretch>
          </p:blipFill>
          <p:spPr>
            <a:xfrm rot="17460000" flipV="1">
              <a:off x="8002034" y="5774153"/>
              <a:ext cx="252966" cy="258347"/>
            </a:xfrm>
            <a:prstGeom prst="rect">
              <a:avLst/>
            </a:prstGeom>
            <a:effectLst>
              <a:softEdge rad="63500"/>
            </a:effectLst>
          </p:spPr>
        </p:pic>
        <p:pic>
          <p:nvPicPr>
            <p:cNvPr id="91" name="图片 90">
              <a:extLst>
                <a:ext uri="{FF2B5EF4-FFF2-40B4-BE49-F238E27FC236}">
                  <a16:creationId xmlns:a16="http://schemas.microsoft.com/office/drawing/2014/main" id="{D48B0740-0F02-326E-6AE7-674554C75E43}"/>
                </a:ext>
              </a:extLst>
            </p:cNvPr>
            <p:cNvPicPr>
              <a:picLocks noChangeAspect="1"/>
            </p:cNvPicPr>
            <p:nvPr>
              <p:custDataLst>
                <p:tags r:id="rId50"/>
              </p:custDataLst>
            </p:nvPr>
          </p:nvPicPr>
          <p:blipFill>
            <a:blip r:embed="rId52">
              <a:alphaModFix amt="30000"/>
            </a:blip>
            <a:stretch>
              <a:fillRect/>
            </a:stretch>
          </p:blipFill>
          <p:spPr>
            <a:xfrm rot="4920000" flipV="1">
              <a:off x="615493" y="5926242"/>
              <a:ext cx="184621" cy="188549"/>
            </a:xfrm>
            <a:prstGeom prst="rect">
              <a:avLst/>
            </a:prstGeom>
            <a:effectLst>
              <a:softEdge rad="12700"/>
            </a:effectLst>
          </p:spPr>
        </p:pic>
      </p:grpSp>
      <p:sp>
        <p:nvSpPr>
          <p:cNvPr id="6" name="椭圆 5">
            <a:extLst>
              <a:ext uri="{FF2B5EF4-FFF2-40B4-BE49-F238E27FC236}">
                <a16:creationId xmlns:a16="http://schemas.microsoft.com/office/drawing/2014/main" id="{F8D5A781-B5A6-A101-A4A0-E4B4705BB3EB}"/>
              </a:ext>
            </a:extLst>
          </p:cNvPr>
          <p:cNvSpPr/>
          <p:nvPr>
            <p:custDataLst>
              <p:tags r:id="rId2"/>
            </p:custDataLst>
          </p:nvPr>
        </p:nvSpPr>
        <p:spPr>
          <a:xfrm>
            <a:off x="1666875" y="1044575"/>
            <a:ext cx="4724400" cy="4724400"/>
          </a:xfrm>
          <a:prstGeom prst="ellipse">
            <a:avLst/>
          </a:prstGeom>
          <a:solidFill>
            <a:srgbClr val="F6E9DC">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Sans"/>
              <a:ea typeface="MiSans"/>
              <a:cs typeface="+mn-cs"/>
            </a:endParaRPr>
          </a:p>
        </p:txBody>
      </p:sp>
      <p:sp>
        <p:nvSpPr>
          <p:cNvPr id="4" name="椭圆 3">
            <a:extLst>
              <a:ext uri="{FF2B5EF4-FFF2-40B4-BE49-F238E27FC236}">
                <a16:creationId xmlns:a16="http://schemas.microsoft.com/office/drawing/2014/main" id="{B15D5B5B-52BF-ED8B-4C22-0C601ECF0EED}"/>
              </a:ext>
            </a:extLst>
          </p:cNvPr>
          <p:cNvSpPr/>
          <p:nvPr>
            <p:custDataLst>
              <p:tags r:id="rId3"/>
            </p:custDataLst>
          </p:nvPr>
        </p:nvSpPr>
        <p:spPr>
          <a:xfrm>
            <a:off x="1053264" y="430964"/>
            <a:ext cx="5951622" cy="5951622"/>
          </a:xfrm>
          <a:prstGeom prst="ellipse">
            <a:avLst/>
          </a:prstGeom>
          <a:noFill/>
          <a:ln w="25400">
            <a:solidFill>
              <a:srgbClr val="F6E9DC">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Sans"/>
              <a:ea typeface="MiSans"/>
              <a:cs typeface="+mn-cs"/>
            </a:endParaRPr>
          </a:p>
        </p:txBody>
      </p:sp>
      <p:sp>
        <p:nvSpPr>
          <p:cNvPr id="3" name="椭圆 2">
            <a:extLst>
              <a:ext uri="{FF2B5EF4-FFF2-40B4-BE49-F238E27FC236}">
                <a16:creationId xmlns:a16="http://schemas.microsoft.com/office/drawing/2014/main" id="{881EED56-8FAB-A1B5-C7CC-850AAA90AA1A}"/>
              </a:ext>
            </a:extLst>
          </p:cNvPr>
          <p:cNvSpPr/>
          <p:nvPr>
            <p:custDataLst>
              <p:tags r:id="rId4"/>
            </p:custDataLst>
          </p:nvPr>
        </p:nvSpPr>
        <p:spPr>
          <a:xfrm>
            <a:off x="2145505" y="1523205"/>
            <a:ext cx="3767140" cy="3767140"/>
          </a:xfrm>
          <a:prstGeom prst="ellipse">
            <a:avLst/>
          </a:prstGeom>
          <a:solidFill>
            <a:srgbClr val="F6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Sans"/>
              <a:ea typeface="MiSans"/>
              <a:cs typeface="+mn-cs"/>
            </a:endParaRPr>
          </a:p>
        </p:txBody>
      </p:sp>
      <p:sp>
        <p:nvSpPr>
          <p:cNvPr id="7" name="椭圆 6">
            <a:extLst>
              <a:ext uri="{FF2B5EF4-FFF2-40B4-BE49-F238E27FC236}">
                <a16:creationId xmlns:a16="http://schemas.microsoft.com/office/drawing/2014/main" id="{4DD1EDB7-C29A-9420-04B8-BA7770658EF5}"/>
              </a:ext>
            </a:extLst>
          </p:cNvPr>
          <p:cNvSpPr/>
          <p:nvPr>
            <p:custDataLst>
              <p:tags r:id="rId5"/>
            </p:custDataLst>
          </p:nvPr>
        </p:nvSpPr>
        <p:spPr>
          <a:xfrm>
            <a:off x="2713489" y="5380355"/>
            <a:ext cx="2714324" cy="182880"/>
          </a:xfrm>
          <a:prstGeom prst="ellipse">
            <a:avLst/>
          </a:prstGeom>
          <a:gradFill flip="none" rotWithShape="1">
            <a:gsLst>
              <a:gs pos="0">
                <a:srgbClr val="7B856B"/>
              </a:gs>
              <a:gs pos="100000">
                <a:srgbClr val="7B856B">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Sans"/>
              <a:ea typeface="MiSans"/>
              <a:cs typeface="+mn-cs"/>
            </a:endParaRPr>
          </a:p>
        </p:txBody>
      </p:sp>
      <p:sp>
        <p:nvSpPr>
          <p:cNvPr id="44" name="文本框 43">
            <a:extLst>
              <a:ext uri="{FF2B5EF4-FFF2-40B4-BE49-F238E27FC236}">
                <a16:creationId xmlns:a16="http://schemas.microsoft.com/office/drawing/2014/main" id="{03EE6942-B3BA-1E94-DA86-E684AC16EDE6}"/>
              </a:ext>
            </a:extLst>
          </p:cNvPr>
          <p:cNvSpPr txBox="1"/>
          <p:nvPr>
            <p:custDataLst>
              <p:tags r:id="rId6"/>
            </p:custDataLst>
          </p:nvPr>
        </p:nvSpPr>
        <p:spPr>
          <a:xfrm>
            <a:off x="6291961" y="2232014"/>
            <a:ext cx="5775325" cy="2308324"/>
          </a:xfrm>
          <a:prstGeom prst="rect">
            <a:avLst/>
          </a:prstGeom>
          <a:noFill/>
        </p:spPr>
        <p:txBody>
          <a:bodyPr wrap="square" rtlCol="0">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130" normalizeH="0" baseline="0" noProof="0" dirty="0">
                <a:ln>
                  <a:noFill/>
                </a:ln>
                <a:solidFill>
                  <a:srgbClr val="F6E9DC"/>
                </a:solidFill>
                <a:effectLst/>
                <a:uLnTx/>
                <a:uFillTx/>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•Made from fresh milk </a:t>
            </a:r>
            <a:r>
              <a:rPr lang="en-US" altLang="zh-CN" sz="3600" spc="130" dirty="0">
                <a:solidFill>
                  <a:srgbClr val="F6E9DC"/>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and</a:t>
            </a:r>
            <a:r>
              <a:rPr kumimoji="0" lang="en-US" altLang="zh-CN" sz="3600" b="0" i="0" u="none" strike="noStrike" kern="1200" cap="none" spc="130" normalizeH="0" baseline="0" noProof="0" dirty="0">
                <a:ln>
                  <a:noFill/>
                </a:ln>
                <a:solidFill>
                  <a:srgbClr val="F6E9DC"/>
                </a:solidFill>
                <a:effectLst/>
                <a:uLnTx/>
                <a:uFillTx/>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 fresh tea soup</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130" normalizeH="0" baseline="0" noProof="0" dirty="0">
                <a:ln>
                  <a:noFill/>
                </a:ln>
                <a:solidFill>
                  <a:srgbClr val="F6E9DC"/>
                </a:solidFill>
                <a:effectLst/>
                <a:uLnTx/>
                <a:uFillTx/>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 The milk flavor and tea flavor are well balanced.</a:t>
            </a:r>
          </a:p>
        </p:txBody>
      </p:sp>
      <p:sp>
        <p:nvSpPr>
          <p:cNvPr id="9" name="椭圆 8">
            <a:extLst>
              <a:ext uri="{FF2B5EF4-FFF2-40B4-BE49-F238E27FC236}">
                <a16:creationId xmlns:a16="http://schemas.microsoft.com/office/drawing/2014/main" id="{E9116F94-8C3C-651F-0EF7-3B8D1A8F8CD3}"/>
              </a:ext>
            </a:extLst>
          </p:cNvPr>
          <p:cNvSpPr/>
          <p:nvPr>
            <p:custDataLst>
              <p:tags r:id="rId7"/>
            </p:custDataLst>
          </p:nvPr>
        </p:nvSpPr>
        <p:spPr>
          <a:xfrm>
            <a:off x="584835" y="0"/>
            <a:ext cx="6903720" cy="6903720"/>
          </a:xfrm>
          <a:prstGeom prst="ellipse">
            <a:avLst/>
          </a:prstGeom>
          <a:noFill/>
          <a:ln w="25400">
            <a:solidFill>
              <a:srgbClr val="DEAE7E">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Sans"/>
              <a:ea typeface="MiSans"/>
              <a:cs typeface="+mn-cs"/>
            </a:endParaRPr>
          </a:p>
        </p:txBody>
      </p:sp>
      <p:grpSp>
        <p:nvGrpSpPr>
          <p:cNvPr id="2" name="组合 1">
            <a:extLst>
              <a:ext uri="{FF2B5EF4-FFF2-40B4-BE49-F238E27FC236}">
                <a16:creationId xmlns:a16="http://schemas.microsoft.com/office/drawing/2014/main" id="{B9810E09-612A-5365-1F0D-9633F602140D}"/>
              </a:ext>
            </a:extLst>
          </p:cNvPr>
          <p:cNvGrpSpPr/>
          <p:nvPr/>
        </p:nvGrpSpPr>
        <p:grpSpPr>
          <a:xfrm>
            <a:off x="2172884" y="189355"/>
            <a:ext cx="3540125" cy="6147435"/>
            <a:chOff x="13808" y="746"/>
            <a:chExt cx="5575" cy="9681"/>
          </a:xfrm>
        </p:grpSpPr>
        <p:pic>
          <p:nvPicPr>
            <p:cNvPr id="5" name="图片 4">
              <a:extLst>
                <a:ext uri="{FF2B5EF4-FFF2-40B4-BE49-F238E27FC236}">
                  <a16:creationId xmlns:a16="http://schemas.microsoft.com/office/drawing/2014/main" id="{5B349D99-A5BF-77C0-EAC9-4788D31CBB1F}"/>
                </a:ext>
              </a:extLst>
            </p:cNvPr>
            <p:cNvPicPr>
              <a:picLocks noChangeAspect="1"/>
            </p:cNvPicPr>
            <p:nvPr/>
          </p:nvPicPr>
          <p:blipFill>
            <a:blip r:embed="rId53"/>
            <a:stretch>
              <a:fillRect/>
            </a:stretch>
          </p:blipFill>
          <p:spPr>
            <a:xfrm>
              <a:off x="13808" y="746"/>
              <a:ext cx="5575" cy="9315"/>
            </a:xfrm>
            <a:prstGeom prst="rect">
              <a:avLst/>
            </a:prstGeom>
          </p:spPr>
        </p:pic>
        <p:pic>
          <p:nvPicPr>
            <p:cNvPr id="8" name="图片 7" descr="绿色的叶子&#10;&#10;描述已自动生成">
              <a:extLst>
                <a:ext uri="{FF2B5EF4-FFF2-40B4-BE49-F238E27FC236}">
                  <a16:creationId xmlns:a16="http://schemas.microsoft.com/office/drawing/2014/main" id="{00124D8A-520D-3C68-09F5-1AE523D201AA}"/>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15427" y="7199"/>
              <a:ext cx="3624" cy="3228"/>
            </a:xfrm>
            <a:prstGeom prst="rect">
              <a:avLst/>
            </a:prstGeom>
          </p:spPr>
        </p:pic>
      </p:grpSp>
      <p:sp>
        <p:nvSpPr>
          <p:cNvPr id="10" name="文本框 9">
            <a:extLst>
              <a:ext uri="{FF2B5EF4-FFF2-40B4-BE49-F238E27FC236}">
                <a16:creationId xmlns:a16="http://schemas.microsoft.com/office/drawing/2014/main" id="{A57948B2-56FE-019E-3509-B7AC5B767443}"/>
              </a:ext>
            </a:extLst>
          </p:cNvPr>
          <p:cNvSpPr txBox="1"/>
          <p:nvPr/>
        </p:nvSpPr>
        <p:spPr>
          <a:xfrm>
            <a:off x="6914427" y="562708"/>
            <a:ext cx="4692738" cy="707886"/>
          </a:xfrm>
          <a:prstGeom prst="rect">
            <a:avLst/>
          </a:prstGeom>
          <a:noFill/>
        </p:spPr>
        <p:txBody>
          <a:bodyPr wrap="square" rtlCol="0">
            <a:spAutoFit/>
          </a:bodyPr>
          <a:lstStyle/>
          <a:p>
            <a:r>
              <a:rPr kumimoji="0" lang="en-US" altLang="zh-CN" sz="4000" b="0" i="0" u="none" strike="noStrike" kern="1200" cap="none" spc="130" normalizeH="0" baseline="0" noProof="0" dirty="0">
                <a:ln>
                  <a:noFill/>
                </a:ln>
                <a:solidFill>
                  <a:srgbClr val="F6E9DC"/>
                </a:solidFill>
                <a:effectLst/>
                <a:uLnTx/>
                <a:uFillTx/>
                <a:latin typeface="Noto Sans SC Black" panose="020B0200000000000000" pitchFamily="34" charset="-122"/>
                <a:ea typeface="Noto Sans SC Black" panose="020B0200000000000000" pitchFamily="34" charset="-122"/>
                <a:cs typeface="Times New Roman" panose="02020603050405020304" pitchFamily="18" charset="0"/>
                <a:sym typeface="思源宋体 CN Medium" panose="02020500000000000000" pitchFamily="18" charset="-122"/>
              </a:rPr>
              <a:t>Fresh milk tea</a:t>
            </a:r>
            <a:endParaRPr lang="zh-CN" altLang="en-US" sz="4000" dirty="0"/>
          </a:p>
        </p:txBody>
      </p:sp>
    </p:spTree>
    <p:extLst>
      <p:ext uri="{BB962C8B-B14F-4D97-AF65-F5344CB8AC3E}">
        <p14:creationId xmlns:p14="http://schemas.microsoft.com/office/powerpoint/2010/main" val="2441000559"/>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xEl>
                                              <p:pRg st="0" end="0"/>
                                            </p:txEl>
                                          </p:spTgt>
                                        </p:tgtEl>
                                        <p:attrNameLst>
                                          <p:attrName>style.visibility</p:attrName>
                                        </p:attrNameLst>
                                      </p:cBhvr>
                                      <p:to>
                                        <p:strVal val="visible"/>
                                      </p:to>
                                    </p:set>
                                    <p:animEffect transition="in" filter="fade">
                                      <p:cBhvr>
                                        <p:cTn id="14" dur="1000"/>
                                        <p:tgtEl>
                                          <p:spTgt spid="44">
                                            <p:txEl>
                                              <p:pRg st="0" end="0"/>
                                            </p:txEl>
                                          </p:spTgt>
                                        </p:tgtEl>
                                      </p:cBhvr>
                                    </p:animEffect>
                                    <p:anim calcmode="lin" valueType="num">
                                      <p:cBhvr>
                                        <p:cTn id="15" dur="100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4">
                                            <p:txEl>
                                              <p:pRg st="1" end="1"/>
                                            </p:txEl>
                                          </p:spTgt>
                                        </p:tgtEl>
                                        <p:attrNameLst>
                                          <p:attrName>style.visibility</p:attrName>
                                        </p:attrNameLst>
                                      </p:cBhvr>
                                      <p:to>
                                        <p:strVal val="visible"/>
                                      </p:to>
                                    </p:set>
                                    <p:animEffect transition="in" filter="fade">
                                      <p:cBhvr>
                                        <p:cTn id="19" dur="1000"/>
                                        <p:tgtEl>
                                          <p:spTgt spid="44">
                                            <p:txEl>
                                              <p:pRg st="1" end="1"/>
                                            </p:txEl>
                                          </p:spTgt>
                                        </p:tgtEl>
                                      </p:cBhvr>
                                    </p:animEffect>
                                    <p:anim calcmode="lin" valueType="num">
                                      <p:cBhvr>
                                        <p:cTn id="20" dur="1000" fill="hold"/>
                                        <p:tgtEl>
                                          <p:spTgt spid="4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custDataLst>
              <p:tags r:id="rId1"/>
            </p:custDataLst>
          </p:nvPr>
        </p:nvGrpSpPr>
        <p:grpSpPr>
          <a:xfrm>
            <a:off x="-1240208" y="5401273"/>
            <a:ext cx="10538566" cy="1434502"/>
            <a:chOff x="271601" y="5423498"/>
            <a:chExt cx="10538566" cy="1434502"/>
          </a:xfrm>
        </p:grpSpPr>
        <p:pic>
          <p:nvPicPr>
            <p:cNvPr id="47" name="图片 46"/>
            <p:cNvPicPr>
              <a:picLocks noChangeAspect="1"/>
            </p:cNvPicPr>
            <p:nvPr>
              <p:custDataLst>
                <p:tags r:id="rId8"/>
              </p:custDataLst>
            </p:nvPr>
          </p:nvPicPr>
          <p:blipFill>
            <a:blip r:embed="rId52"/>
            <a:stretch>
              <a:fillRect/>
            </a:stretch>
          </p:blipFill>
          <p:spPr>
            <a:xfrm rot="1320000" flipV="1">
              <a:off x="3652273" y="5423498"/>
              <a:ext cx="347827" cy="355227"/>
            </a:xfrm>
            <a:prstGeom prst="rect">
              <a:avLst/>
            </a:prstGeom>
            <a:effectLst>
              <a:softEdge rad="19050"/>
            </a:effectLst>
          </p:spPr>
        </p:pic>
        <p:pic>
          <p:nvPicPr>
            <p:cNvPr id="48" name="图片 47"/>
            <p:cNvPicPr>
              <a:picLocks noChangeAspect="1"/>
            </p:cNvPicPr>
            <p:nvPr>
              <p:custDataLst>
                <p:tags r:id="rId9"/>
              </p:custDataLst>
            </p:nvPr>
          </p:nvPicPr>
          <p:blipFill>
            <a:blip r:embed="rId52">
              <a:alphaModFix amt="60000"/>
            </a:blip>
            <a:stretch>
              <a:fillRect/>
            </a:stretch>
          </p:blipFill>
          <p:spPr>
            <a:xfrm rot="16560000" flipV="1">
              <a:off x="2752616" y="6049683"/>
              <a:ext cx="231884" cy="236818"/>
            </a:xfrm>
            <a:prstGeom prst="rect">
              <a:avLst/>
            </a:prstGeom>
            <a:effectLst>
              <a:softEdge rad="12700"/>
            </a:effectLst>
          </p:spPr>
        </p:pic>
        <p:pic>
          <p:nvPicPr>
            <p:cNvPr id="49" name="图片 48"/>
            <p:cNvPicPr>
              <a:picLocks noChangeAspect="1"/>
            </p:cNvPicPr>
            <p:nvPr/>
          </p:nvPicPr>
          <p:blipFill>
            <a:blip r:embed="rId52">
              <a:alphaModFix amt="30000"/>
            </a:blip>
            <a:stretch>
              <a:fillRect/>
            </a:stretch>
          </p:blipFill>
          <p:spPr>
            <a:xfrm rot="4920000" flipV="1">
              <a:off x="273956" y="6009647"/>
              <a:ext cx="221344" cy="226053"/>
            </a:xfrm>
            <a:prstGeom prst="rect">
              <a:avLst/>
            </a:prstGeom>
            <a:effectLst>
              <a:softEdge rad="63500"/>
            </a:effectLst>
          </p:spPr>
        </p:pic>
        <p:pic>
          <p:nvPicPr>
            <p:cNvPr id="50" name="图片 49"/>
            <p:cNvPicPr>
              <a:picLocks noChangeAspect="1"/>
            </p:cNvPicPr>
            <p:nvPr>
              <p:custDataLst>
                <p:tags r:id="rId10"/>
              </p:custDataLst>
            </p:nvPr>
          </p:nvPicPr>
          <p:blipFill>
            <a:blip r:embed="rId52">
              <a:alphaModFix amt="70000"/>
            </a:blip>
            <a:stretch>
              <a:fillRect/>
            </a:stretch>
          </p:blipFill>
          <p:spPr>
            <a:xfrm rot="10680000" flipV="1">
              <a:off x="9894335" y="6205954"/>
              <a:ext cx="252965" cy="258347"/>
            </a:xfrm>
            <a:prstGeom prst="rect">
              <a:avLst/>
            </a:prstGeom>
            <a:effectLst>
              <a:softEdge rad="19050"/>
            </a:effectLst>
          </p:spPr>
        </p:pic>
        <p:pic>
          <p:nvPicPr>
            <p:cNvPr id="51" name="图片 50"/>
            <p:cNvPicPr>
              <a:picLocks noChangeAspect="1"/>
            </p:cNvPicPr>
            <p:nvPr>
              <p:custDataLst>
                <p:tags r:id="rId11"/>
              </p:custDataLst>
            </p:nvPr>
          </p:nvPicPr>
          <p:blipFill>
            <a:blip r:embed="rId52">
              <a:alphaModFix amt="50000"/>
            </a:blip>
            <a:stretch>
              <a:fillRect/>
            </a:stretch>
          </p:blipFill>
          <p:spPr>
            <a:xfrm rot="10500000" flipV="1">
              <a:off x="6613674" y="6391495"/>
              <a:ext cx="295125" cy="301405"/>
            </a:xfrm>
            <a:prstGeom prst="rect">
              <a:avLst/>
            </a:prstGeom>
            <a:effectLst>
              <a:softEdge rad="31750"/>
            </a:effectLst>
          </p:spPr>
        </p:pic>
        <p:pic>
          <p:nvPicPr>
            <p:cNvPr id="52" name="图片 51"/>
            <p:cNvPicPr>
              <a:picLocks noChangeAspect="1"/>
            </p:cNvPicPr>
            <p:nvPr>
              <p:custDataLst>
                <p:tags r:id="rId12"/>
              </p:custDataLst>
            </p:nvPr>
          </p:nvPicPr>
          <p:blipFill>
            <a:blip r:embed="rId52"/>
            <a:stretch>
              <a:fillRect/>
            </a:stretch>
          </p:blipFill>
          <p:spPr>
            <a:xfrm rot="16380000" flipV="1">
              <a:off x="1334172" y="6562263"/>
              <a:ext cx="202527" cy="206838"/>
            </a:xfrm>
            <a:prstGeom prst="rect">
              <a:avLst/>
            </a:prstGeom>
            <a:effectLst>
              <a:softEdge rad="31750"/>
            </a:effectLst>
          </p:spPr>
        </p:pic>
        <p:pic>
          <p:nvPicPr>
            <p:cNvPr id="53" name="图片 52"/>
            <p:cNvPicPr>
              <a:picLocks noChangeAspect="1"/>
            </p:cNvPicPr>
            <p:nvPr>
              <p:custDataLst>
                <p:tags r:id="rId13"/>
              </p:custDataLst>
            </p:nvPr>
          </p:nvPicPr>
          <p:blipFill>
            <a:blip r:embed="rId52">
              <a:alphaModFix amt="20000"/>
            </a:blip>
            <a:stretch>
              <a:fillRect/>
            </a:stretch>
          </p:blipFill>
          <p:spPr>
            <a:xfrm rot="17460000" flipV="1">
              <a:off x="1690135" y="6231354"/>
              <a:ext cx="252965" cy="258347"/>
            </a:xfrm>
            <a:prstGeom prst="rect">
              <a:avLst/>
            </a:prstGeom>
            <a:effectLst>
              <a:softEdge rad="63500"/>
            </a:effectLst>
          </p:spPr>
        </p:pic>
        <p:pic>
          <p:nvPicPr>
            <p:cNvPr id="54" name="图片 53"/>
            <p:cNvPicPr>
              <a:picLocks noChangeAspect="1"/>
            </p:cNvPicPr>
            <p:nvPr>
              <p:custDataLst>
                <p:tags r:id="rId14"/>
              </p:custDataLst>
            </p:nvPr>
          </p:nvPicPr>
          <p:blipFill>
            <a:blip r:embed="rId52">
              <a:alphaModFix amt="40000"/>
            </a:blip>
            <a:stretch>
              <a:fillRect/>
            </a:stretch>
          </p:blipFill>
          <p:spPr>
            <a:xfrm rot="12180000" flipV="1">
              <a:off x="824633" y="5491732"/>
              <a:ext cx="305666" cy="312169"/>
            </a:xfrm>
            <a:prstGeom prst="rect">
              <a:avLst/>
            </a:prstGeom>
            <a:effectLst>
              <a:softEdge rad="12700"/>
            </a:effectLst>
          </p:spPr>
        </p:pic>
        <p:pic>
          <p:nvPicPr>
            <p:cNvPr id="55" name="图片 54"/>
            <p:cNvPicPr>
              <a:picLocks noChangeAspect="1"/>
            </p:cNvPicPr>
            <p:nvPr>
              <p:custDataLst>
                <p:tags r:id="rId15"/>
              </p:custDataLst>
            </p:nvPr>
          </p:nvPicPr>
          <p:blipFill>
            <a:blip r:embed="rId52">
              <a:alphaModFix amt="80000"/>
            </a:blip>
            <a:stretch>
              <a:fillRect/>
            </a:stretch>
          </p:blipFill>
          <p:spPr>
            <a:xfrm rot="19680000" flipV="1">
              <a:off x="2170575" y="5619819"/>
              <a:ext cx="242425" cy="247582"/>
            </a:xfrm>
            <a:prstGeom prst="rect">
              <a:avLst/>
            </a:prstGeom>
            <a:effectLst>
              <a:softEdge rad="12700"/>
            </a:effectLst>
          </p:spPr>
        </p:pic>
        <p:pic>
          <p:nvPicPr>
            <p:cNvPr id="56" name="图片 55"/>
            <p:cNvPicPr>
              <a:picLocks noChangeAspect="1"/>
            </p:cNvPicPr>
            <p:nvPr>
              <p:custDataLst>
                <p:tags r:id="rId16"/>
              </p:custDataLst>
            </p:nvPr>
          </p:nvPicPr>
          <p:blipFill>
            <a:blip r:embed="rId52"/>
            <a:stretch>
              <a:fillRect/>
            </a:stretch>
          </p:blipFill>
          <p:spPr>
            <a:xfrm rot="8700000" flipV="1">
              <a:off x="8924814" y="5973483"/>
              <a:ext cx="231885" cy="236818"/>
            </a:xfrm>
            <a:prstGeom prst="rect">
              <a:avLst/>
            </a:prstGeom>
            <a:effectLst>
              <a:softEdge rad="16510"/>
            </a:effectLst>
          </p:spPr>
        </p:pic>
        <p:pic>
          <p:nvPicPr>
            <p:cNvPr id="57" name="图片 56"/>
            <p:cNvPicPr>
              <a:picLocks noChangeAspect="1"/>
            </p:cNvPicPr>
            <p:nvPr>
              <p:custDataLst>
                <p:tags r:id="rId17"/>
              </p:custDataLst>
            </p:nvPr>
          </p:nvPicPr>
          <p:blipFill>
            <a:blip r:embed="rId52">
              <a:alphaModFix amt="30000"/>
            </a:blip>
            <a:stretch>
              <a:fillRect/>
            </a:stretch>
          </p:blipFill>
          <p:spPr>
            <a:xfrm rot="4920000" flipV="1">
              <a:off x="6839856" y="5590548"/>
              <a:ext cx="221344" cy="226053"/>
            </a:xfrm>
            <a:prstGeom prst="rect">
              <a:avLst/>
            </a:prstGeom>
            <a:effectLst>
              <a:softEdge rad="12700"/>
            </a:effectLst>
          </p:spPr>
        </p:pic>
        <p:pic>
          <p:nvPicPr>
            <p:cNvPr id="58" name="图片 57"/>
            <p:cNvPicPr>
              <a:picLocks noChangeAspect="1"/>
            </p:cNvPicPr>
            <p:nvPr>
              <p:custDataLst>
                <p:tags r:id="rId18"/>
              </p:custDataLst>
            </p:nvPr>
          </p:nvPicPr>
          <p:blipFill>
            <a:blip r:embed="rId52">
              <a:alphaModFix amt="60000"/>
            </a:blip>
            <a:stretch>
              <a:fillRect/>
            </a:stretch>
          </p:blipFill>
          <p:spPr>
            <a:xfrm rot="16560000" flipV="1">
              <a:off x="2193816" y="6163982"/>
              <a:ext cx="231884" cy="236819"/>
            </a:xfrm>
            <a:prstGeom prst="rect">
              <a:avLst/>
            </a:prstGeom>
            <a:effectLst>
              <a:softEdge rad="12700"/>
            </a:effectLst>
          </p:spPr>
        </p:pic>
        <p:pic>
          <p:nvPicPr>
            <p:cNvPr id="59" name="图片 58"/>
            <p:cNvPicPr>
              <a:picLocks noChangeAspect="1"/>
            </p:cNvPicPr>
            <p:nvPr>
              <p:custDataLst>
                <p:tags r:id="rId19"/>
              </p:custDataLst>
            </p:nvPr>
          </p:nvPicPr>
          <p:blipFill>
            <a:blip r:embed="rId52"/>
            <a:stretch>
              <a:fillRect/>
            </a:stretch>
          </p:blipFill>
          <p:spPr>
            <a:xfrm rot="16380000" flipV="1">
              <a:off x="8438414" y="6411938"/>
              <a:ext cx="337286" cy="344462"/>
            </a:xfrm>
            <a:prstGeom prst="rect">
              <a:avLst/>
            </a:prstGeom>
            <a:effectLst>
              <a:softEdge rad="31750"/>
            </a:effectLst>
          </p:spPr>
        </p:pic>
        <p:pic>
          <p:nvPicPr>
            <p:cNvPr id="60" name="图片 59"/>
            <p:cNvPicPr>
              <a:picLocks noChangeAspect="1"/>
            </p:cNvPicPr>
            <p:nvPr>
              <p:custDataLst>
                <p:tags r:id="rId20"/>
              </p:custDataLst>
            </p:nvPr>
          </p:nvPicPr>
          <p:blipFill>
            <a:blip r:embed="rId52">
              <a:alphaModFix amt="20000"/>
            </a:blip>
            <a:stretch>
              <a:fillRect/>
            </a:stretch>
          </p:blipFill>
          <p:spPr>
            <a:xfrm rot="17460000" flipV="1">
              <a:off x="8522734" y="6523454"/>
              <a:ext cx="252965" cy="258347"/>
            </a:xfrm>
            <a:prstGeom prst="rect">
              <a:avLst/>
            </a:prstGeom>
            <a:effectLst>
              <a:softEdge rad="63500"/>
            </a:effectLst>
          </p:spPr>
        </p:pic>
        <p:pic>
          <p:nvPicPr>
            <p:cNvPr id="61" name="图片 60"/>
            <p:cNvPicPr>
              <a:picLocks noChangeAspect="1"/>
            </p:cNvPicPr>
            <p:nvPr>
              <p:custDataLst>
                <p:tags r:id="rId21"/>
              </p:custDataLst>
            </p:nvPr>
          </p:nvPicPr>
          <p:blipFill>
            <a:blip r:embed="rId52">
              <a:alphaModFix amt="30000"/>
            </a:blip>
            <a:stretch>
              <a:fillRect/>
            </a:stretch>
          </p:blipFill>
          <p:spPr>
            <a:xfrm rot="4920000" flipV="1">
              <a:off x="3625378" y="6555152"/>
              <a:ext cx="184621" cy="188549"/>
            </a:xfrm>
            <a:prstGeom prst="rect">
              <a:avLst/>
            </a:prstGeom>
            <a:effectLst>
              <a:softEdge rad="12700"/>
            </a:effectLst>
          </p:spPr>
        </p:pic>
        <p:pic>
          <p:nvPicPr>
            <p:cNvPr id="62" name="图片 61"/>
            <p:cNvPicPr>
              <a:picLocks noChangeAspect="1"/>
            </p:cNvPicPr>
            <p:nvPr>
              <p:custDataLst>
                <p:tags r:id="rId22"/>
              </p:custDataLst>
            </p:nvPr>
          </p:nvPicPr>
          <p:blipFill>
            <a:blip r:embed="rId52"/>
            <a:stretch>
              <a:fillRect/>
            </a:stretch>
          </p:blipFill>
          <p:spPr>
            <a:xfrm rot="1320000" flipV="1">
              <a:off x="4236873" y="6248774"/>
              <a:ext cx="347827" cy="355227"/>
            </a:xfrm>
            <a:prstGeom prst="rect">
              <a:avLst/>
            </a:prstGeom>
            <a:effectLst>
              <a:softEdge rad="19050"/>
            </a:effectLst>
          </p:spPr>
        </p:pic>
        <p:pic>
          <p:nvPicPr>
            <p:cNvPr id="63" name="图片 62"/>
            <p:cNvPicPr>
              <a:picLocks noChangeAspect="1"/>
            </p:cNvPicPr>
            <p:nvPr>
              <p:custDataLst>
                <p:tags r:id="rId23"/>
              </p:custDataLst>
            </p:nvPr>
          </p:nvPicPr>
          <p:blipFill>
            <a:blip r:embed="rId52">
              <a:alphaModFix amt="60000"/>
            </a:blip>
            <a:stretch>
              <a:fillRect/>
            </a:stretch>
          </p:blipFill>
          <p:spPr>
            <a:xfrm rot="16560000" flipV="1">
              <a:off x="8683515" y="5681381"/>
              <a:ext cx="231884" cy="236819"/>
            </a:xfrm>
            <a:prstGeom prst="rect">
              <a:avLst/>
            </a:prstGeom>
            <a:effectLst>
              <a:softEdge rad="12700"/>
            </a:effectLst>
          </p:spPr>
        </p:pic>
        <p:pic>
          <p:nvPicPr>
            <p:cNvPr id="64" name="图片 63"/>
            <p:cNvPicPr>
              <a:picLocks noChangeAspect="1"/>
            </p:cNvPicPr>
            <p:nvPr>
              <p:custDataLst>
                <p:tags r:id="rId24"/>
              </p:custDataLst>
            </p:nvPr>
          </p:nvPicPr>
          <p:blipFill>
            <a:blip r:embed="rId52">
              <a:alphaModFix amt="30000"/>
            </a:blip>
            <a:stretch>
              <a:fillRect/>
            </a:stretch>
          </p:blipFill>
          <p:spPr>
            <a:xfrm rot="4920000" flipV="1">
              <a:off x="2229755" y="6479547"/>
              <a:ext cx="221344" cy="226053"/>
            </a:xfrm>
            <a:prstGeom prst="rect">
              <a:avLst/>
            </a:prstGeom>
            <a:effectLst>
              <a:softEdge rad="63500"/>
            </a:effectLst>
          </p:spPr>
        </p:pic>
        <p:pic>
          <p:nvPicPr>
            <p:cNvPr id="65" name="图片 64"/>
            <p:cNvPicPr>
              <a:picLocks noChangeAspect="1"/>
            </p:cNvPicPr>
            <p:nvPr>
              <p:custDataLst>
                <p:tags r:id="rId25"/>
              </p:custDataLst>
            </p:nvPr>
          </p:nvPicPr>
          <p:blipFill>
            <a:blip r:embed="rId52">
              <a:alphaModFix amt="70000"/>
            </a:blip>
            <a:stretch>
              <a:fillRect/>
            </a:stretch>
          </p:blipFill>
          <p:spPr>
            <a:xfrm rot="10680000" flipV="1">
              <a:off x="9195835" y="6434553"/>
              <a:ext cx="252965" cy="258347"/>
            </a:xfrm>
            <a:prstGeom prst="rect">
              <a:avLst/>
            </a:prstGeom>
            <a:effectLst>
              <a:softEdge rad="19050"/>
            </a:effectLst>
          </p:spPr>
        </p:pic>
        <p:pic>
          <p:nvPicPr>
            <p:cNvPr id="66" name="图片 65"/>
            <p:cNvPicPr>
              <a:picLocks noChangeAspect="1"/>
            </p:cNvPicPr>
            <p:nvPr>
              <p:custDataLst>
                <p:tags r:id="rId26"/>
              </p:custDataLst>
            </p:nvPr>
          </p:nvPicPr>
          <p:blipFill>
            <a:blip r:embed="rId52">
              <a:alphaModFix amt="50000"/>
            </a:blip>
            <a:stretch>
              <a:fillRect/>
            </a:stretch>
          </p:blipFill>
          <p:spPr>
            <a:xfrm rot="10500000" flipV="1">
              <a:off x="5991375" y="5896194"/>
              <a:ext cx="295125" cy="301405"/>
            </a:xfrm>
            <a:prstGeom prst="rect">
              <a:avLst/>
            </a:prstGeom>
            <a:effectLst>
              <a:softEdge rad="31750"/>
            </a:effectLst>
          </p:spPr>
        </p:pic>
        <p:pic>
          <p:nvPicPr>
            <p:cNvPr id="67" name="图片 66"/>
            <p:cNvPicPr>
              <a:picLocks noChangeAspect="1"/>
            </p:cNvPicPr>
            <p:nvPr>
              <p:custDataLst>
                <p:tags r:id="rId27"/>
              </p:custDataLst>
            </p:nvPr>
          </p:nvPicPr>
          <p:blipFill>
            <a:blip r:embed="rId52"/>
            <a:stretch>
              <a:fillRect/>
            </a:stretch>
          </p:blipFill>
          <p:spPr>
            <a:xfrm rot="16380000" flipV="1">
              <a:off x="7226973" y="6320962"/>
              <a:ext cx="202527" cy="206838"/>
            </a:xfrm>
            <a:prstGeom prst="rect">
              <a:avLst/>
            </a:prstGeom>
            <a:effectLst>
              <a:softEdge rad="31750"/>
            </a:effectLst>
          </p:spPr>
        </p:pic>
        <p:pic>
          <p:nvPicPr>
            <p:cNvPr id="68" name="图片 67"/>
            <p:cNvPicPr>
              <a:picLocks noChangeAspect="1"/>
            </p:cNvPicPr>
            <p:nvPr>
              <p:custDataLst>
                <p:tags r:id="rId28"/>
              </p:custDataLst>
            </p:nvPr>
          </p:nvPicPr>
          <p:blipFill>
            <a:blip r:embed="rId52">
              <a:alphaModFix amt="20000"/>
            </a:blip>
            <a:stretch>
              <a:fillRect/>
            </a:stretch>
          </p:blipFill>
          <p:spPr>
            <a:xfrm rot="17460000" flipV="1">
              <a:off x="2566435" y="5964653"/>
              <a:ext cx="252965" cy="258347"/>
            </a:xfrm>
            <a:prstGeom prst="rect">
              <a:avLst/>
            </a:prstGeom>
            <a:effectLst>
              <a:softEdge rad="63500"/>
            </a:effectLst>
          </p:spPr>
        </p:pic>
        <p:pic>
          <p:nvPicPr>
            <p:cNvPr id="69" name="图片 68"/>
            <p:cNvPicPr>
              <a:picLocks noChangeAspect="1"/>
            </p:cNvPicPr>
            <p:nvPr>
              <p:custDataLst>
                <p:tags r:id="rId29"/>
              </p:custDataLst>
            </p:nvPr>
          </p:nvPicPr>
          <p:blipFill>
            <a:blip r:embed="rId52">
              <a:alphaModFix amt="40000"/>
            </a:blip>
            <a:stretch>
              <a:fillRect/>
            </a:stretch>
          </p:blipFill>
          <p:spPr>
            <a:xfrm rot="12180000" flipV="1">
              <a:off x="1789834" y="6202931"/>
              <a:ext cx="305666" cy="312169"/>
            </a:xfrm>
            <a:prstGeom prst="rect">
              <a:avLst/>
            </a:prstGeom>
            <a:effectLst>
              <a:softEdge rad="12700"/>
            </a:effectLst>
          </p:spPr>
        </p:pic>
        <p:pic>
          <p:nvPicPr>
            <p:cNvPr id="70" name="图片 69"/>
            <p:cNvPicPr>
              <a:picLocks noChangeAspect="1"/>
            </p:cNvPicPr>
            <p:nvPr>
              <p:custDataLst>
                <p:tags r:id="rId30"/>
              </p:custDataLst>
            </p:nvPr>
          </p:nvPicPr>
          <p:blipFill>
            <a:blip r:embed="rId52">
              <a:alphaModFix amt="80000"/>
            </a:blip>
            <a:stretch>
              <a:fillRect/>
            </a:stretch>
          </p:blipFill>
          <p:spPr>
            <a:xfrm rot="19680000" flipV="1">
              <a:off x="7656974" y="6521518"/>
              <a:ext cx="242425" cy="247582"/>
            </a:xfrm>
            <a:prstGeom prst="rect">
              <a:avLst/>
            </a:prstGeom>
            <a:effectLst>
              <a:softEdge rad="12700"/>
            </a:effectLst>
          </p:spPr>
        </p:pic>
        <p:pic>
          <p:nvPicPr>
            <p:cNvPr id="71" name="图片 70"/>
            <p:cNvPicPr>
              <a:picLocks noChangeAspect="1"/>
            </p:cNvPicPr>
            <p:nvPr>
              <p:custDataLst>
                <p:tags r:id="rId31"/>
              </p:custDataLst>
            </p:nvPr>
          </p:nvPicPr>
          <p:blipFill>
            <a:blip r:embed="rId52"/>
            <a:stretch>
              <a:fillRect/>
            </a:stretch>
          </p:blipFill>
          <p:spPr>
            <a:xfrm rot="8700000" flipV="1">
              <a:off x="3019315" y="5554382"/>
              <a:ext cx="231885" cy="236818"/>
            </a:xfrm>
            <a:prstGeom prst="rect">
              <a:avLst/>
            </a:prstGeom>
            <a:effectLst>
              <a:softEdge rad="16510"/>
            </a:effectLst>
          </p:spPr>
        </p:pic>
        <p:pic>
          <p:nvPicPr>
            <p:cNvPr id="72" name="图片 71"/>
            <p:cNvPicPr>
              <a:picLocks noChangeAspect="1"/>
            </p:cNvPicPr>
            <p:nvPr>
              <p:custDataLst>
                <p:tags r:id="rId32"/>
              </p:custDataLst>
            </p:nvPr>
          </p:nvPicPr>
          <p:blipFill>
            <a:blip r:embed="rId52">
              <a:alphaModFix amt="30000"/>
            </a:blip>
            <a:stretch>
              <a:fillRect/>
            </a:stretch>
          </p:blipFill>
          <p:spPr>
            <a:xfrm rot="4920000" flipV="1">
              <a:off x="4731656" y="5603246"/>
              <a:ext cx="221344" cy="226053"/>
            </a:xfrm>
            <a:prstGeom prst="rect">
              <a:avLst/>
            </a:prstGeom>
            <a:effectLst>
              <a:softEdge rad="12700"/>
            </a:effectLst>
          </p:spPr>
        </p:pic>
        <p:pic>
          <p:nvPicPr>
            <p:cNvPr id="73" name="图片 72"/>
            <p:cNvPicPr>
              <a:picLocks noChangeAspect="1"/>
            </p:cNvPicPr>
            <p:nvPr/>
          </p:nvPicPr>
          <p:blipFill>
            <a:blip r:embed="rId52">
              <a:alphaModFix amt="60000"/>
            </a:blip>
            <a:stretch>
              <a:fillRect/>
            </a:stretch>
          </p:blipFill>
          <p:spPr>
            <a:xfrm rot="16560000" flipV="1">
              <a:off x="10575816" y="6189381"/>
              <a:ext cx="231884" cy="236819"/>
            </a:xfrm>
            <a:prstGeom prst="rect">
              <a:avLst/>
            </a:prstGeom>
            <a:effectLst>
              <a:softEdge rad="12700"/>
            </a:effectLst>
          </p:spPr>
        </p:pic>
        <p:pic>
          <p:nvPicPr>
            <p:cNvPr id="74" name="图片 73"/>
            <p:cNvPicPr>
              <a:picLocks noChangeAspect="1"/>
            </p:cNvPicPr>
            <p:nvPr>
              <p:custDataLst>
                <p:tags r:id="rId33"/>
              </p:custDataLst>
            </p:nvPr>
          </p:nvPicPr>
          <p:blipFill>
            <a:blip r:embed="rId52"/>
            <a:stretch>
              <a:fillRect/>
            </a:stretch>
          </p:blipFill>
          <p:spPr>
            <a:xfrm rot="16380000" flipV="1">
              <a:off x="6127013" y="5942037"/>
              <a:ext cx="337287" cy="344462"/>
            </a:xfrm>
            <a:prstGeom prst="rect">
              <a:avLst/>
            </a:prstGeom>
            <a:effectLst>
              <a:softEdge rad="31750"/>
            </a:effectLst>
          </p:spPr>
        </p:pic>
        <p:pic>
          <p:nvPicPr>
            <p:cNvPr id="75" name="图片 74"/>
            <p:cNvPicPr>
              <a:picLocks noChangeAspect="1"/>
            </p:cNvPicPr>
            <p:nvPr>
              <p:custDataLst>
                <p:tags r:id="rId34"/>
              </p:custDataLst>
            </p:nvPr>
          </p:nvPicPr>
          <p:blipFill>
            <a:blip r:embed="rId52">
              <a:alphaModFix amt="20000"/>
            </a:blip>
            <a:stretch>
              <a:fillRect/>
            </a:stretch>
          </p:blipFill>
          <p:spPr>
            <a:xfrm rot="17460000" flipV="1">
              <a:off x="902735" y="6282153"/>
              <a:ext cx="252965" cy="258347"/>
            </a:xfrm>
            <a:prstGeom prst="rect">
              <a:avLst/>
            </a:prstGeom>
            <a:effectLst>
              <a:softEdge rad="63500"/>
            </a:effectLst>
          </p:spPr>
        </p:pic>
        <p:pic>
          <p:nvPicPr>
            <p:cNvPr id="76" name="图片 75"/>
            <p:cNvPicPr>
              <a:picLocks noChangeAspect="1"/>
            </p:cNvPicPr>
            <p:nvPr>
              <p:custDataLst>
                <p:tags r:id="rId35"/>
              </p:custDataLst>
            </p:nvPr>
          </p:nvPicPr>
          <p:blipFill>
            <a:blip r:embed="rId52">
              <a:alphaModFix amt="30000"/>
            </a:blip>
            <a:stretch>
              <a:fillRect/>
            </a:stretch>
          </p:blipFill>
          <p:spPr>
            <a:xfrm rot="4920000" flipV="1">
              <a:off x="7092478" y="5742351"/>
              <a:ext cx="184621" cy="188549"/>
            </a:xfrm>
            <a:prstGeom prst="rect">
              <a:avLst/>
            </a:prstGeom>
            <a:effectLst>
              <a:softEdge rad="12700"/>
            </a:effectLst>
          </p:spPr>
        </p:pic>
        <p:pic>
          <p:nvPicPr>
            <p:cNvPr id="77" name="图片 76"/>
            <p:cNvPicPr>
              <a:picLocks noChangeAspect="1"/>
            </p:cNvPicPr>
            <p:nvPr>
              <p:custDataLst>
                <p:tags r:id="rId36"/>
              </p:custDataLst>
            </p:nvPr>
          </p:nvPicPr>
          <p:blipFill>
            <a:blip r:embed="rId52"/>
            <a:stretch>
              <a:fillRect/>
            </a:stretch>
          </p:blipFill>
          <p:spPr>
            <a:xfrm rot="1320000" flipV="1">
              <a:off x="6535573" y="5448673"/>
              <a:ext cx="347827" cy="355227"/>
            </a:xfrm>
            <a:prstGeom prst="rect">
              <a:avLst/>
            </a:prstGeom>
            <a:effectLst>
              <a:softEdge rad="19050"/>
            </a:effectLst>
          </p:spPr>
        </p:pic>
        <p:pic>
          <p:nvPicPr>
            <p:cNvPr id="78" name="图片 77"/>
            <p:cNvPicPr>
              <a:picLocks noChangeAspect="1"/>
            </p:cNvPicPr>
            <p:nvPr>
              <p:custDataLst>
                <p:tags r:id="rId37"/>
              </p:custDataLst>
            </p:nvPr>
          </p:nvPicPr>
          <p:blipFill>
            <a:blip r:embed="rId52">
              <a:alphaModFix amt="60000"/>
            </a:blip>
            <a:stretch>
              <a:fillRect/>
            </a:stretch>
          </p:blipFill>
          <p:spPr>
            <a:xfrm rot="16560000" flipV="1">
              <a:off x="3209813" y="6392581"/>
              <a:ext cx="231887" cy="236819"/>
            </a:xfrm>
            <a:prstGeom prst="rect">
              <a:avLst/>
            </a:prstGeom>
            <a:effectLst>
              <a:softEdge rad="12700"/>
            </a:effectLst>
          </p:spPr>
        </p:pic>
        <p:pic>
          <p:nvPicPr>
            <p:cNvPr id="79" name="图片 78"/>
            <p:cNvPicPr>
              <a:picLocks noChangeAspect="1"/>
            </p:cNvPicPr>
            <p:nvPr>
              <p:custDataLst>
                <p:tags r:id="rId38"/>
              </p:custDataLst>
            </p:nvPr>
          </p:nvPicPr>
          <p:blipFill>
            <a:blip r:embed="rId52">
              <a:alphaModFix amt="30000"/>
            </a:blip>
            <a:stretch>
              <a:fillRect/>
            </a:stretch>
          </p:blipFill>
          <p:spPr>
            <a:xfrm rot="4920000" flipV="1">
              <a:off x="4655455" y="5958847"/>
              <a:ext cx="221344" cy="226053"/>
            </a:xfrm>
            <a:prstGeom prst="rect">
              <a:avLst/>
            </a:prstGeom>
            <a:effectLst>
              <a:softEdge rad="63500"/>
            </a:effectLst>
          </p:spPr>
        </p:pic>
        <p:pic>
          <p:nvPicPr>
            <p:cNvPr id="80" name="图片 79"/>
            <p:cNvPicPr>
              <a:picLocks noChangeAspect="1"/>
            </p:cNvPicPr>
            <p:nvPr>
              <p:custDataLst>
                <p:tags r:id="rId39"/>
              </p:custDataLst>
            </p:nvPr>
          </p:nvPicPr>
          <p:blipFill>
            <a:blip r:embed="rId52">
              <a:alphaModFix amt="70000"/>
            </a:blip>
            <a:stretch>
              <a:fillRect/>
            </a:stretch>
          </p:blipFill>
          <p:spPr>
            <a:xfrm rot="10680000" flipV="1">
              <a:off x="978935" y="5532853"/>
              <a:ext cx="252965" cy="258347"/>
            </a:xfrm>
            <a:prstGeom prst="rect">
              <a:avLst/>
            </a:prstGeom>
            <a:effectLst>
              <a:softEdge rad="19050"/>
            </a:effectLst>
          </p:spPr>
        </p:pic>
        <p:pic>
          <p:nvPicPr>
            <p:cNvPr id="81" name="图片 80"/>
            <p:cNvPicPr>
              <a:picLocks noChangeAspect="1"/>
            </p:cNvPicPr>
            <p:nvPr>
              <p:custDataLst>
                <p:tags r:id="rId40"/>
              </p:custDataLst>
            </p:nvPr>
          </p:nvPicPr>
          <p:blipFill>
            <a:blip r:embed="rId52">
              <a:alphaModFix amt="50000"/>
            </a:blip>
            <a:stretch>
              <a:fillRect/>
            </a:stretch>
          </p:blipFill>
          <p:spPr>
            <a:xfrm rot="10500000" flipV="1">
              <a:off x="4797574" y="5743794"/>
              <a:ext cx="295126" cy="301405"/>
            </a:xfrm>
            <a:prstGeom prst="rect">
              <a:avLst/>
            </a:prstGeom>
            <a:effectLst>
              <a:softEdge rad="31750"/>
            </a:effectLst>
          </p:spPr>
        </p:pic>
        <p:pic>
          <p:nvPicPr>
            <p:cNvPr id="82" name="图片 81"/>
            <p:cNvPicPr>
              <a:picLocks noChangeAspect="1"/>
            </p:cNvPicPr>
            <p:nvPr>
              <p:custDataLst>
                <p:tags r:id="rId41"/>
              </p:custDataLst>
            </p:nvPr>
          </p:nvPicPr>
          <p:blipFill>
            <a:blip r:embed="rId52"/>
            <a:stretch>
              <a:fillRect/>
            </a:stretch>
          </p:blipFill>
          <p:spPr>
            <a:xfrm rot="16380000" flipV="1">
              <a:off x="2032672" y="5990761"/>
              <a:ext cx="202528" cy="206838"/>
            </a:xfrm>
            <a:prstGeom prst="rect">
              <a:avLst/>
            </a:prstGeom>
            <a:effectLst>
              <a:softEdge rad="31750"/>
            </a:effectLst>
          </p:spPr>
        </p:pic>
        <p:pic>
          <p:nvPicPr>
            <p:cNvPr id="83" name="图片 82"/>
            <p:cNvPicPr>
              <a:picLocks noChangeAspect="1"/>
            </p:cNvPicPr>
            <p:nvPr>
              <p:custDataLst>
                <p:tags r:id="rId42"/>
              </p:custDataLst>
            </p:nvPr>
          </p:nvPicPr>
          <p:blipFill>
            <a:blip r:embed="rId52">
              <a:alphaModFix amt="20000"/>
            </a:blip>
            <a:stretch>
              <a:fillRect/>
            </a:stretch>
          </p:blipFill>
          <p:spPr>
            <a:xfrm rot="17460000" flipV="1">
              <a:off x="5639835" y="6028153"/>
              <a:ext cx="252965" cy="258347"/>
            </a:xfrm>
            <a:prstGeom prst="rect">
              <a:avLst/>
            </a:prstGeom>
            <a:effectLst>
              <a:softEdge rad="63500"/>
            </a:effectLst>
          </p:spPr>
        </p:pic>
        <p:pic>
          <p:nvPicPr>
            <p:cNvPr id="84" name="图片 83"/>
            <p:cNvPicPr>
              <a:picLocks noChangeAspect="1"/>
            </p:cNvPicPr>
            <p:nvPr>
              <p:custDataLst>
                <p:tags r:id="rId43"/>
              </p:custDataLst>
            </p:nvPr>
          </p:nvPicPr>
          <p:blipFill>
            <a:blip r:embed="rId52">
              <a:alphaModFix amt="40000"/>
            </a:blip>
            <a:stretch>
              <a:fillRect/>
            </a:stretch>
          </p:blipFill>
          <p:spPr>
            <a:xfrm rot="12180000" flipV="1">
              <a:off x="7644533" y="6545831"/>
              <a:ext cx="305666" cy="312169"/>
            </a:xfrm>
            <a:prstGeom prst="rect">
              <a:avLst/>
            </a:prstGeom>
            <a:effectLst>
              <a:softEdge rad="12700"/>
            </a:effectLst>
          </p:spPr>
        </p:pic>
        <p:pic>
          <p:nvPicPr>
            <p:cNvPr id="85" name="图片 84"/>
            <p:cNvPicPr>
              <a:picLocks noChangeAspect="1"/>
            </p:cNvPicPr>
            <p:nvPr>
              <p:custDataLst>
                <p:tags r:id="rId44"/>
              </p:custDataLst>
            </p:nvPr>
          </p:nvPicPr>
          <p:blipFill>
            <a:blip r:embed="rId52">
              <a:alphaModFix amt="80000"/>
            </a:blip>
            <a:stretch>
              <a:fillRect/>
            </a:stretch>
          </p:blipFill>
          <p:spPr>
            <a:xfrm rot="19680000" flipV="1">
              <a:off x="8711075" y="6419918"/>
              <a:ext cx="242425" cy="247582"/>
            </a:xfrm>
            <a:prstGeom prst="rect">
              <a:avLst/>
            </a:prstGeom>
            <a:effectLst>
              <a:softEdge rad="12700"/>
            </a:effectLst>
          </p:spPr>
        </p:pic>
        <p:pic>
          <p:nvPicPr>
            <p:cNvPr id="86" name="图片 85"/>
            <p:cNvPicPr>
              <a:picLocks noChangeAspect="1"/>
            </p:cNvPicPr>
            <p:nvPr>
              <p:custDataLst>
                <p:tags r:id="rId45"/>
              </p:custDataLst>
            </p:nvPr>
          </p:nvPicPr>
          <p:blipFill>
            <a:blip r:embed="rId52"/>
            <a:stretch>
              <a:fillRect/>
            </a:stretch>
          </p:blipFill>
          <p:spPr>
            <a:xfrm rot="8700000" flipV="1">
              <a:off x="4403615" y="5694082"/>
              <a:ext cx="231885" cy="236818"/>
            </a:xfrm>
            <a:prstGeom prst="rect">
              <a:avLst/>
            </a:prstGeom>
            <a:effectLst>
              <a:softEdge rad="16510"/>
            </a:effectLst>
          </p:spPr>
        </p:pic>
        <p:pic>
          <p:nvPicPr>
            <p:cNvPr id="87" name="图片 86"/>
            <p:cNvPicPr>
              <a:picLocks noChangeAspect="1"/>
            </p:cNvPicPr>
            <p:nvPr>
              <p:custDataLst>
                <p:tags r:id="rId46"/>
              </p:custDataLst>
            </p:nvPr>
          </p:nvPicPr>
          <p:blipFill>
            <a:blip r:embed="rId52">
              <a:alphaModFix amt="30000"/>
            </a:blip>
            <a:stretch>
              <a:fillRect/>
            </a:stretch>
          </p:blipFill>
          <p:spPr>
            <a:xfrm rot="4920000" flipV="1">
              <a:off x="1874156" y="6581145"/>
              <a:ext cx="221344" cy="226053"/>
            </a:xfrm>
            <a:prstGeom prst="rect">
              <a:avLst/>
            </a:prstGeom>
            <a:effectLst>
              <a:softEdge rad="12700"/>
            </a:effectLst>
          </p:spPr>
        </p:pic>
        <p:pic>
          <p:nvPicPr>
            <p:cNvPr id="88" name="图片 87"/>
            <p:cNvPicPr>
              <a:picLocks noChangeAspect="1"/>
            </p:cNvPicPr>
            <p:nvPr>
              <p:custDataLst>
                <p:tags r:id="rId47"/>
              </p:custDataLst>
            </p:nvPr>
          </p:nvPicPr>
          <p:blipFill>
            <a:blip r:embed="rId52">
              <a:alphaModFix amt="60000"/>
            </a:blip>
            <a:stretch>
              <a:fillRect/>
            </a:stretch>
          </p:blipFill>
          <p:spPr>
            <a:xfrm rot="16560000" flipV="1">
              <a:off x="6753115" y="5884581"/>
              <a:ext cx="231884" cy="236819"/>
            </a:xfrm>
            <a:prstGeom prst="rect">
              <a:avLst/>
            </a:prstGeom>
            <a:effectLst>
              <a:softEdge rad="12700"/>
            </a:effectLst>
          </p:spPr>
        </p:pic>
        <p:pic>
          <p:nvPicPr>
            <p:cNvPr id="89" name="图片 88"/>
            <p:cNvPicPr>
              <a:picLocks noChangeAspect="1"/>
            </p:cNvPicPr>
            <p:nvPr>
              <p:custDataLst>
                <p:tags r:id="rId48"/>
              </p:custDataLst>
            </p:nvPr>
          </p:nvPicPr>
          <p:blipFill>
            <a:blip r:embed="rId52"/>
            <a:stretch>
              <a:fillRect/>
            </a:stretch>
          </p:blipFill>
          <p:spPr>
            <a:xfrm rot="16380000" flipV="1">
              <a:off x="4603014" y="5815036"/>
              <a:ext cx="337286" cy="344462"/>
            </a:xfrm>
            <a:prstGeom prst="rect">
              <a:avLst/>
            </a:prstGeom>
            <a:effectLst>
              <a:softEdge rad="31750"/>
            </a:effectLst>
          </p:spPr>
        </p:pic>
        <p:pic>
          <p:nvPicPr>
            <p:cNvPr id="90" name="图片 89"/>
            <p:cNvPicPr>
              <a:picLocks noChangeAspect="1"/>
            </p:cNvPicPr>
            <p:nvPr>
              <p:custDataLst>
                <p:tags r:id="rId49"/>
              </p:custDataLst>
            </p:nvPr>
          </p:nvPicPr>
          <p:blipFill>
            <a:blip r:embed="rId52">
              <a:alphaModFix amt="20000"/>
            </a:blip>
            <a:stretch>
              <a:fillRect/>
            </a:stretch>
          </p:blipFill>
          <p:spPr>
            <a:xfrm rot="17460000" flipV="1">
              <a:off x="8002034" y="5774153"/>
              <a:ext cx="252966" cy="258347"/>
            </a:xfrm>
            <a:prstGeom prst="rect">
              <a:avLst/>
            </a:prstGeom>
            <a:effectLst>
              <a:softEdge rad="63500"/>
            </a:effectLst>
          </p:spPr>
        </p:pic>
        <p:pic>
          <p:nvPicPr>
            <p:cNvPr id="91" name="图片 90"/>
            <p:cNvPicPr>
              <a:picLocks noChangeAspect="1"/>
            </p:cNvPicPr>
            <p:nvPr>
              <p:custDataLst>
                <p:tags r:id="rId50"/>
              </p:custDataLst>
            </p:nvPr>
          </p:nvPicPr>
          <p:blipFill>
            <a:blip r:embed="rId52">
              <a:alphaModFix amt="30000"/>
            </a:blip>
            <a:stretch>
              <a:fillRect/>
            </a:stretch>
          </p:blipFill>
          <p:spPr>
            <a:xfrm rot="4920000" flipV="1">
              <a:off x="615493" y="5926242"/>
              <a:ext cx="184621" cy="188549"/>
            </a:xfrm>
            <a:prstGeom prst="rect">
              <a:avLst/>
            </a:prstGeom>
            <a:effectLst>
              <a:softEdge rad="12700"/>
            </a:effectLst>
          </p:spPr>
        </p:pic>
      </p:grpSp>
      <p:sp>
        <p:nvSpPr>
          <p:cNvPr id="6" name="椭圆 5"/>
          <p:cNvSpPr/>
          <p:nvPr>
            <p:custDataLst>
              <p:tags r:id="rId2"/>
            </p:custDataLst>
          </p:nvPr>
        </p:nvSpPr>
        <p:spPr>
          <a:xfrm>
            <a:off x="1666875" y="1044575"/>
            <a:ext cx="4724400" cy="4724400"/>
          </a:xfrm>
          <a:prstGeom prst="ellipse">
            <a:avLst/>
          </a:prstGeom>
          <a:solidFill>
            <a:srgbClr val="F6E9DC">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custDataLst>
              <p:tags r:id="rId3"/>
            </p:custDataLst>
          </p:nvPr>
        </p:nvSpPr>
        <p:spPr>
          <a:xfrm>
            <a:off x="1053264" y="430964"/>
            <a:ext cx="5951622" cy="5951622"/>
          </a:xfrm>
          <a:prstGeom prst="ellipse">
            <a:avLst/>
          </a:prstGeom>
          <a:noFill/>
          <a:ln w="25400">
            <a:solidFill>
              <a:srgbClr val="F6E9DC">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custDataLst>
              <p:tags r:id="rId4"/>
            </p:custDataLst>
          </p:nvPr>
        </p:nvSpPr>
        <p:spPr>
          <a:xfrm>
            <a:off x="2145505" y="1523205"/>
            <a:ext cx="3767140" cy="3767140"/>
          </a:xfrm>
          <a:prstGeom prst="ellipse">
            <a:avLst/>
          </a:prstGeom>
          <a:solidFill>
            <a:srgbClr val="F6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custDataLst>
              <p:tags r:id="rId5"/>
            </p:custDataLst>
          </p:nvPr>
        </p:nvSpPr>
        <p:spPr>
          <a:xfrm>
            <a:off x="2713489" y="5380355"/>
            <a:ext cx="2714324" cy="182880"/>
          </a:xfrm>
          <a:prstGeom prst="ellipse">
            <a:avLst/>
          </a:prstGeom>
          <a:gradFill flip="none" rotWithShape="1">
            <a:gsLst>
              <a:gs pos="0">
                <a:srgbClr val="7B856B"/>
              </a:gs>
              <a:gs pos="100000">
                <a:srgbClr val="7B856B">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custDataLst>
              <p:tags r:id="rId6"/>
            </p:custDataLst>
          </p:nvPr>
        </p:nvSpPr>
        <p:spPr>
          <a:xfrm>
            <a:off x="6291961" y="2232014"/>
            <a:ext cx="5775325" cy="3416320"/>
          </a:xfrm>
          <a:prstGeom prst="rect">
            <a:avLst/>
          </a:prstGeom>
          <a:noFill/>
        </p:spPr>
        <p:txBody>
          <a:bodyPr wrap="square" rtlCol="0">
            <a:spAutoFit/>
          </a:bodyPr>
          <a:lstStyle/>
          <a:p>
            <a:pPr indent="457200" algn="l" fontAlgn="auto"/>
            <a:r>
              <a:rPr lang="en-US" altLang="zh-CN" sz="3600" spc="130" dirty="0">
                <a:solidFill>
                  <a:srgbClr val="F6E9DC"/>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 A rich and layered taste</a:t>
            </a:r>
          </a:p>
          <a:p>
            <a:pPr indent="457200" algn="l" fontAlgn="auto"/>
            <a:r>
              <a:rPr lang="en-US" altLang="zh-CN" sz="3600" spc="130" dirty="0">
                <a:solidFill>
                  <a:srgbClr val="F6E9DC"/>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 It pays more attention to the flavor of fruits and the refreshing taste </a:t>
            </a:r>
          </a:p>
          <a:p>
            <a:pPr indent="457200" algn="l" fontAlgn="auto"/>
            <a:r>
              <a:rPr lang="en-US" altLang="zh-CN" sz="3600" spc="130" dirty="0">
                <a:solidFill>
                  <a:srgbClr val="F6E9DC"/>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 To meet the demand for health and low fat.</a:t>
            </a:r>
          </a:p>
        </p:txBody>
      </p:sp>
      <p:sp>
        <p:nvSpPr>
          <p:cNvPr id="9" name="椭圆 8"/>
          <p:cNvSpPr/>
          <p:nvPr>
            <p:custDataLst>
              <p:tags r:id="rId7"/>
            </p:custDataLst>
          </p:nvPr>
        </p:nvSpPr>
        <p:spPr>
          <a:xfrm>
            <a:off x="584835" y="0"/>
            <a:ext cx="6903720" cy="6903720"/>
          </a:xfrm>
          <a:prstGeom prst="ellipse">
            <a:avLst/>
          </a:prstGeom>
          <a:noFill/>
          <a:ln w="25400">
            <a:solidFill>
              <a:srgbClr val="DEAE7E">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53"/>
          <a:stretch>
            <a:fillRect/>
          </a:stretch>
        </p:blipFill>
        <p:spPr>
          <a:xfrm>
            <a:off x="1425542" y="111328"/>
            <a:ext cx="4700905" cy="6135370"/>
          </a:xfrm>
          <a:prstGeom prst="rect">
            <a:avLst/>
          </a:prstGeom>
        </p:spPr>
      </p:pic>
      <p:sp>
        <p:nvSpPr>
          <p:cNvPr id="2" name="文本框 1">
            <a:extLst>
              <a:ext uri="{FF2B5EF4-FFF2-40B4-BE49-F238E27FC236}">
                <a16:creationId xmlns:a16="http://schemas.microsoft.com/office/drawing/2014/main" id="{E0E1200C-65BD-4BCE-8E00-7E74D1CB69F8}"/>
              </a:ext>
            </a:extLst>
          </p:cNvPr>
          <p:cNvSpPr txBox="1"/>
          <p:nvPr/>
        </p:nvSpPr>
        <p:spPr>
          <a:xfrm>
            <a:off x="8378094" y="1055600"/>
            <a:ext cx="3798122" cy="707886"/>
          </a:xfrm>
          <a:prstGeom prst="rect">
            <a:avLst/>
          </a:prstGeom>
          <a:noFill/>
        </p:spPr>
        <p:txBody>
          <a:bodyPr wrap="square" rtlCol="0">
            <a:spAutoFit/>
          </a:bodyPr>
          <a:lstStyle/>
          <a:p>
            <a:r>
              <a:rPr lang="en-US" altLang="zh-CN" sz="4000" dirty="0">
                <a:solidFill>
                  <a:srgbClr val="F6E9DC"/>
                </a:solidFill>
                <a:latin typeface="Noto Sans SC Black" panose="020B0200000000000000" pitchFamily="34" charset="-122"/>
                <a:ea typeface="Noto Sans SC Black" panose="020B0200000000000000" pitchFamily="34" charset="-122"/>
              </a:rPr>
              <a:t>Fruit tea</a:t>
            </a:r>
            <a:endParaRPr lang="zh-CN" altLang="en-US" sz="4000" dirty="0"/>
          </a:p>
        </p:txBody>
      </p:sp>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2">
            <a:alphaModFix amt="20000"/>
          </a:blip>
          <a:stretch>
            <a:fillRect/>
          </a:stretch>
        </p:blipFill>
        <p:spPr>
          <a:xfrm rot="7010802">
            <a:off x="4521754" y="784967"/>
            <a:ext cx="1493554" cy="1493554"/>
          </a:xfrm>
          <a:prstGeom prst="rect">
            <a:avLst/>
          </a:prstGeom>
          <a:effectLst>
            <a:softEdge rad="63500"/>
          </a:effectLst>
        </p:spPr>
      </p:pic>
      <p:pic>
        <p:nvPicPr>
          <p:cNvPr id="82" name="图片 81"/>
          <p:cNvPicPr>
            <a:picLocks noChangeAspect="1"/>
          </p:cNvPicPr>
          <p:nvPr/>
        </p:nvPicPr>
        <p:blipFill>
          <a:blip r:embed="rId2">
            <a:alphaModFix amt="20000"/>
          </a:blip>
          <a:stretch>
            <a:fillRect/>
          </a:stretch>
        </p:blipFill>
        <p:spPr>
          <a:xfrm rot="3424310">
            <a:off x="514911" y="-608838"/>
            <a:ext cx="2146212" cy="2146212"/>
          </a:xfrm>
          <a:prstGeom prst="rect">
            <a:avLst/>
          </a:prstGeom>
          <a:effectLst>
            <a:softEdge rad="63500"/>
          </a:effectLst>
        </p:spPr>
      </p:pic>
      <p:pic>
        <p:nvPicPr>
          <p:cNvPr id="3" name="图形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4818" y="2126686"/>
            <a:ext cx="5914715" cy="4512291"/>
          </a:xfrm>
          <a:prstGeom prst="rect">
            <a:avLst/>
          </a:prstGeom>
        </p:spPr>
      </p:pic>
      <p:sp>
        <p:nvSpPr>
          <p:cNvPr id="5" name="椭圆 4"/>
          <p:cNvSpPr/>
          <p:nvPr/>
        </p:nvSpPr>
        <p:spPr>
          <a:xfrm>
            <a:off x="1833218" y="5099710"/>
            <a:ext cx="2167357" cy="506815"/>
          </a:xfrm>
          <a:prstGeom prst="ellipse">
            <a:avLst/>
          </a:prstGeom>
          <a:gradFill flip="none" rotWithShape="1">
            <a:gsLst>
              <a:gs pos="0">
                <a:srgbClr val="7B856B"/>
              </a:gs>
              <a:gs pos="100000">
                <a:srgbClr val="7B856B">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6015355" y="1208405"/>
            <a:ext cx="6619875" cy="2799715"/>
          </a:xfrm>
          <a:prstGeom prst="rect">
            <a:avLst/>
          </a:prstGeom>
          <a:noFill/>
        </p:spPr>
        <p:txBody>
          <a:bodyPr wrap="square" rtlCol="0">
            <a:spAutoFit/>
          </a:bodyPr>
          <a:lstStyle/>
          <a:p>
            <a:r>
              <a:rPr lang="en-US" altLang="zh-CN" sz="4400" b="1" spc="130" dirty="0">
                <a:solidFill>
                  <a:srgbClr val="F6E9DC"/>
                </a:solidFill>
                <a:ea typeface="+mn-lt"/>
                <a:sym typeface="站酷快乐体2016修订版" panose="02010600030101010101" pitchFamily="2" charset="-122"/>
              </a:rPr>
              <a:t>Why has milk tea become a "social currency" for the new generation?</a:t>
            </a:r>
          </a:p>
        </p:txBody>
      </p:sp>
      <p:grpSp>
        <p:nvGrpSpPr>
          <p:cNvPr id="19" name="组合 18"/>
          <p:cNvGrpSpPr/>
          <p:nvPr/>
        </p:nvGrpSpPr>
        <p:grpSpPr>
          <a:xfrm>
            <a:off x="3589028" y="891252"/>
            <a:ext cx="2411310" cy="2214880"/>
            <a:chOff x="6185318" y="800368"/>
            <a:chExt cx="2411310" cy="2214880"/>
          </a:xfrm>
        </p:grpSpPr>
        <p:sp>
          <p:nvSpPr>
            <p:cNvPr id="17" name="文本框 16"/>
            <p:cNvSpPr txBox="1"/>
            <p:nvPr/>
          </p:nvSpPr>
          <p:spPr>
            <a:xfrm>
              <a:off x="6231888" y="800368"/>
              <a:ext cx="2364740" cy="2214880"/>
            </a:xfrm>
            <a:prstGeom prst="rect">
              <a:avLst/>
            </a:prstGeom>
            <a:noFill/>
          </p:spPr>
          <p:txBody>
            <a:bodyPr wrap="none" rtlCol="0">
              <a:spAutoFit/>
            </a:bodyPr>
            <a:lstStyle/>
            <a:p>
              <a:r>
                <a:rPr lang="en-US" altLang="zh-CN" sz="13800" spc="130" dirty="0">
                  <a:solidFill>
                    <a:srgbClr val="DEAE7E"/>
                  </a:solidFill>
                  <a:latin typeface="MiSans" panose="00000500000000000000" charset="-122"/>
                  <a:ea typeface="MiSans" panose="00000500000000000000" charset="-122"/>
                  <a:sym typeface="站酷快乐体2016修订版" panose="02010600030101010101" pitchFamily="2" charset="-122"/>
                </a:rPr>
                <a:t>03</a:t>
              </a:r>
            </a:p>
          </p:txBody>
        </p:sp>
        <p:sp>
          <p:nvSpPr>
            <p:cNvPr id="18" name="文本框 17"/>
            <p:cNvSpPr txBox="1"/>
            <p:nvPr/>
          </p:nvSpPr>
          <p:spPr>
            <a:xfrm>
              <a:off x="6185318" y="800368"/>
              <a:ext cx="2364740" cy="2214880"/>
            </a:xfrm>
            <a:prstGeom prst="rect">
              <a:avLst/>
            </a:prstGeom>
            <a:noFill/>
          </p:spPr>
          <p:txBody>
            <a:bodyPr wrap="none" rtlCol="0">
              <a:spAutoFit/>
            </a:bodyPr>
            <a:lstStyle/>
            <a:p>
              <a:r>
                <a:rPr lang="en-US" altLang="zh-CN" sz="13800" spc="130" dirty="0">
                  <a:solidFill>
                    <a:srgbClr val="F6E9DC"/>
                  </a:solidFill>
                  <a:latin typeface="MiSans" panose="00000500000000000000" charset="-122"/>
                  <a:ea typeface="MiSans" panose="00000500000000000000" charset="-122"/>
                  <a:sym typeface="站酷快乐体2016修订版" panose="02010600030101010101" pitchFamily="2" charset="-122"/>
                </a:rPr>
                <a:t>03</a:t>
              </a:r>
            </a:p>
          </p:txBody>
        </p:sp>
      </p:grpSp>
      <p:pic>
        <p:nvPicPr>
          <p:cNvPr id="84" name="图片 83"/>
          <p:cNvPicPr>
            <a:picLocks noChangeAspect="1"/>
          </p:cNvPicPr>
          <p:nvPr/>
        </p:nvPicPr>
        <p:blipFill>
          <a:blip r:embed="rId2">
            <a:alphaModFix amt="20000"/>
          </a:blip>
          <a:stretch>
            <a:fillRect/>
          </a:stretch>
        </p:blipFill>
        <p:spPr>
          <a:xfrm rot="3424310">
            <a:off x="9256426" y="-1218304"/>
            <a:ext cx="2146212" cy="2146212"/>
          </a:xfrm>
          <a:prstGeom prst="rect">
            <a:avLst/>
          </a:prstGeom>
          <a:effectLst>
            <a:softEdge rad="63500"/>
          </a:effectLst>
        </p:spPr>
      </p:pic>
      <p:pic>
        <p:nvPicPr>
          <p:cNvPr id="2" name="图片 1"/>
          <p:cNvPicPr>
            <a:picLocks noChangeAspect="1"/>
          </p:cNvPicPr>
          <p:nvPr/>
        </p:nvPicPr>
        <p:blipFill>
          <a:blip r:embed="rId5"/>
          <a:stretch>
            <a:fillRect/>
          </a:stretch>
        </p:blipFill>
        <p:spPr>
          <a:xfrm>
            <a:off x="582295" y="106680"/>
            <a:ext cx="3683000" cy="609409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图片 95"/>
          <p:cNvPicPr>
            <a:picLocks noChangeAspect="1"/>
          </p:cNvPicPr>
          <p:nvPr>
            <p:custDataLst>
              <p:tags r:id="rId1"/>
            </p:custDataLst>
          </p:nvPr>
        </p:nvPicPr>
        <p:blipFill>
          <a:blip r:embed="rId43">
            <a:alphaModFix amt="20000"/>
          </a:blip>
          <a:stretch>
            <a:fillRect/>
          </a:stretch>
        </p:blipFill>
        <p:spPr>
          <a:xfrm rot="18560452">
            <a:off x="5012337" y="2840306"/>
            <a:ext cx="1559883" cy="1559883"/>
          </a:xfrm>
          <a:prstGeom prst="rect">
            <a:avLst/>
          </a:prstGeom>
          <a:effectLst>
            <a:softEdge rad="63500"/>
          </a:effectLst>
        </p:spPr>
      </p:pic>
      <p:grpSp>
        <p:nvGrpSpPr>
          <p:cNvPr id="50" name="组合 49"/>
          <p:cNvGrpSpPr/>
          <p:nvPr>
            <p:custDataLst>
              <p:tags r:id="rId2"/>
            </p:custDataLst>
          </p:nvPr>
        </p:nvGrpSpPr>
        <p:grpSpPr>
          <a:xfrm flipV="1">
            <a:off x="326200" y="5213492"/>
            <a:ext cx="11294300" cy="1793918"/>
            <a:chOff x="-1875645" y="4694927"/>
            <a:chExt cx="13325127" cy="2116482"/>
          </a:xfrm>
        </p:grpSpPr>
        <p:pic>
          <p:nvPicPr>
            <p:cNvPr id="51" name="图片 50"/>
            <p:cNvPicPr>
              <a:picLocks noChangeAspect="1"/>
            </p:cNvPicPr>
            <p:nvPr>
              <p:custDataLst>
                <p:tags r:id="rId6"/>
              </p:custDataLst>
            </p:nvPr>
          </p:nvPicPr>
          <p:blipFill>
            <a:blip r:embed="rId44"/>
            <a:stretch>
              <a:fillRect/>
            </a:stretch>
          </p:blipFill>
          <p:spPr>
            <a:xfrm rot="20280000">
              <a:off x="5422831" y="4896232"/>
              <a:ext cx="410370" cy="419100"/>
            </a:xfrm>
            <a:prstGeom prst="rect">
              <a:avLst/>
            </a:prstGeom>
            <a:effectLst>
              <a:softEdge rad="19050"/>
            </a:effectLst>
          </p:spPr>
        </p:pic>
        <p:pic>
          <p:nvPicPr>
            <p:cNvPr id="52" name="图片 51"/>
            <p:cNvPicPr>
              <a:picLocks noChangeAspect="1"/>
            </p:cNvPicPr>
            <p:nvPr>
              <p:custDataLst>
                <p:tags r:id="rId7"/>
              </p:custDataLst>
            </p:nvPr>
          </p:nvPicPr>
          <p:blipFill>
            <a:blip r:embed="rId44">
              <a:alphaModFix amt="60000"/>
            </a:blip>
            <a:stretch>
              <a:fillRect/>
            </a:stretch>
          </p:blipFill>
          <p:spPr>
            <a:xfrm rot="5040000">
              <a:off x="6066501" y="5455562"/>
              <a:ext cx="273579" cy="279400"/>
            </a:xfrm>
            <a:prstGeom prst="rect">
              <a:avLst/>
            </a:prstGeom>
            <a:effectLst>
              <a:softEdge rad="12700"/>
            </a:effectLst>
          </p:spPr>
        </p:pic>
        <p:pic>
          <p:nvPicPr>
            <p:cNvPr id="53" name="图片 52"/>
            <p:cNvPicPr>
              <a:picLocks noChangeAspect="1"/>
            </p:cNvPicPr>
            <p:nvPr>
              <p:custDataLst>
                <p:tags r:id="rId8"/>
              </p:custDataLst>
            </p:nvPr>
          </p:nvPicPr>
          <p:blipFill>
            <a:blip r:embed="rId44">
              <a:alphaModFix amt="30000"/>
            </a:blip>
            <a:stretch>
              <a:fillRect/>
            </a:stretch>
          </p:blipFill>
          <p:spPr>
            <a:xfrm rot="16680000">
              <a:off x="2063335" y="6144807"/>
              <a:ext cx="261144" cy="266700"/>
            </a:xfrm>
            <a:prstGeom prst="rect">
              <a:avLst/>
            </a:prstGeom>
            <a:effectLst>
              <a:softEdge rad="63500"/>
            </a:effectLst>
          </p:spPr>
        </p:pic>
        <p:pic>
          <p:nvPicPr>
            <p:cNvPr id="54" name="图片 53"/>
            <p:cNvPicPr>
              <a:picLocks noChangeAspect="1"/>
            </p:cNvPicPr>
            <p:nvPr>
              <p:custDataLst>
                <p:tags r:id="rId9"/>
              </p:custDataLst>
            </p:nvPr>
          </p:nvPicPr>
          <p:blipFill>
            <a:blip r:embed="rId44">
              <a:alphaModFix amt="70000"/>
            </a:blip>
            <a:stretch>
              <a:fillRect/>
            </a:stretch>
          </p:blipFill>
          <p:spPr>
            <a:xfrm rot="10920000">
              <a:off x="9833444" y="4969497"/>
              <a:ext cx="298451" cy="304800"/>
            </a:xfrm>
            <a:prstGeom prst="rect">
              <a:avLst/>
            </a:prstGeom>
            <a:effectLst>
              <a:softEdge rad="19050"/>
            </a:effectLst>
          </p:spPr>
        </p:pic>
        <p:pic>
          <p:nvPicPr>
            <p:cNvPr id="55" name="图片 54"/>
            <p:cNvPicPr>
              <a:picLocks noChangeAspect="1"/>
            </p:cNvPicPr>
            <p:nvPr>
              <p:custDataLst>
                <p:tags r:id="rId10"/>
              </p:custDataLst>
            </p:nvPr>
          </p:nvPicPr>
          <p:blipFill>
            <a:blip r:embed="rId44">
              <a:alphaModFix amt="50000"/>
            </a:blip>
            <a:stretch>
              <a:fillRect/>
            </a:stretch>
          </p:blipFill>
          <p:spPr>
            <a:xfrm rot="11100000">
              <a:off x="2275959" y="6354577"/>
              <a:ext cx="348191" cy="355601"/>
            </a:xfrm>
            <a:prstGeom prst="rect">
              <a:avLst/>
            </a:prstGeom>
            <a:effectLst>
              <a:softEdge rad="31750"/>
            </a:effectLst>
          </p:spPr>
        </p:pic>
        <p:pic>
          <p:nvPicPr>
            <p:cNvPr id="56" name="图片 55"/>
            <p:cNvPicPr>
              <a:picLocks noChangeAspect="1"/>
            </p:cNvPicPr>
            <p:nvPr>
              <p:custDataLst>
                <p:tags r:id="rId11"/>
              </p:custDataLst>
            </p:nvPr>
          </p:nvPicPr>
          <p:blipFill>
            <a:blip r:embed="rId44"/>
            <a:stretch>
              <a:fillRect/>
            </a:stretch>
          </p:blipFill>
          <p:spPr>
            <a:xfrm rot="5220000">
              <a:off x="8740479" y="5417641"/>
              <a:ext cx="238943" cy="244030"/>
            </a:xfrm>
            <a:prstGeom prst="rect">
              <a:avLst/>
            </a:prstGeom>
            <a:effectLst>
              <a:softEdge rad="31750"/>
            </a:effectLst>
          </p:spPr>
        </p:pic>
        <p:pic>
          <p:nvPicPr>
            <p:cNvPr id="57" name="图片 56"/>
            <p:cNvPicPr>
              <a:picLocks noChangeAspect="1"/>
            </p:cNvPicPr>
            <p:nvPr>
              <p:custDataLst>
                <p:tags r:id="rId12"/>
              </p:custDataLst>
            </p:nvPr>
          </p:nvPicPr>
          <p:blipFill>
            <a:blip r:embed="rId44">
              <a:alphaModFix amt="20000"/>
            </a:blip>
            <a:stretch>
              <a:fillRect/>
            </a:stretch>
          </p:blipFill>
          <p:spPr>
            <a:xfrm rot="4140000">
              <a:off x="2175864" y="5036021"/>
              <a:ext cx="298451" cy="304800"/>
            </a:xfrm>
            <a:prstGeom prst="rect">
              <a:avLst/>
            </a:prstGeom>
            <a:effectLst>
              <a:softEdge rad="63500"/>
            </a:effectLst>
          </p:spPr>
        </p:pic>
        <p:pic>
          <p:nvPicPr>
            <p:cNvPr id="58" name="图片 57"/>
            <p:cNvPicPr>
              <a:picLocks noChangeAspect="1"/>
            </p:cNvPicPr>
            <p:nvPr/>
          </p:nvPicPr>
          <p:blipFill>
            <a:blip r:embed="rId44">
              <a:alphaModFix amt="40000"/>
            </a:blip>
            <a:stretch>
              <a:fillRect/>
            </a:stretch>
          </p:blipFill>
          <p:spPr>
            <a:xfrm rot="9420000">
              <a:off x="11088854" y="6099856"/>
              <a:ext cx="360628" cy="368300"/>
            </a:xfrm>
            <a:prstGeom prst="rect">
              <a:avLst/>
            </a:prstGeom>
            <a:effectLst>
              <a:softEdge rad="12700"/>
            </a:effectLst>
          </p:spPr>
        </p:pic>
        <p:pic>
          <p:nvPicPr>
            <p:cNvPr id="59" name="图片 58"/>
            <p:cNvPicPr>
              <a:picLocks noChangeAspect="1"/>
            </p:cNvPicPr>
            <p:nvPr>
              <p:custDataLst>
                <p:tags r:id="rId13"/>
              </p:custDataLst>
            </p:nvPr>
          </p:nvPicPr>
          <p:blipFill>
            <a:blip r:embed="rId44">
              <a:alphaModFix amt="80000"/>
            </a:blip>
            <a:stretch>
              <a:fillRect/>
            </a:stretch>
          </p:blipFill>
          <p:spPr>
            <a:xfrm rot="1920000">
              <a:off x="7687275" y="5785201"/>
              <a:ext cx="286015" cy="292100"/>
            </a:xfrm>
            <a:prstGeom prst="rect">
              <a:avLst/>
            </a:prstGeom>
            <a:effectLst>
              <a:softEdge rad="12700"/>
            </a:effectLst>
          </p:spPr>
        </p:pic>
        <p:pic>
          <p:nvPicPr>
            <p:cNvPr id="60" name="图片 59"/>
            <p:cNvPicPr>
              <a:picLocks noChangeAspect="1"/>
            </p:cNvPicPr>
            <p:nvPr>
              <p:custDataLst>
                <p:tags r:id="rId14"/>
              </p:custDataLst>
            </p:nvPr>
          </p:nvPicPr>
          <p:blipFill>
            <a:blip r:embed="rId44"/>
            <a:stretch>
              <a:fillRect/>
            </a:stretch>
          </p:blipFill>
          <p:spPr>
            <a:xfrm rot="12900000">
              <a:off x="10861247" y="5455562"/>
              <a:ext cx="273580" cy="279400"/>
            </a:xfrm>
            <a:prstGeom prst="rect">
              <a:avLst/>
            </a:prstGeom>
            <a:effectLst>
              <a:softEdge rad="16510"/>
            </a:effectLst>
          </p:spPr>
        </p:pic>
        <p:pic>
          <p:nvPicPr>
            <p:cNvPr id="61" name="图片 60"/>
            <p:cNvPicPr>
              <a:picLocks noChangeAspect="1"/>
            </p:cNvPicPr>
            <p:nvPr>
              <p:custDataLst>
                <p:tags r:id="rId15"/>
              </p:custDataLst>
            </p:nvPr>
          </p:nvPicPr>
          <p:blipFill>
            <a:blip r:embed="rId44">
              <a:alphaModFix amt="30000"/>
            </a:blip>
            <a:stretch>
              <a:fillRect/>
            </a:stretch>
          </p:blipFill>
          <p:spPr>
            <a:xfrm rot="16680000">
              <a:off x="6168837" y="5994971"/>
              <a:ext cx="261144" cy="266700"/>
            </a:xfrm>
            <a:prstGeom prst="rect">
              <a:avLst/>
            </a:prstGeom>
            <a:effectLst>
              <a:softEdge rad="12700"/>
            </a:effectLst>
          </p:spPr>
        </p:pic>
        <p:pic>
          <p:nvPicPr>
            <p:cNvPr id="62" name="图片 61"/>
            <p:cNvPicPr>
              <a:picLocks noChangeAspect="1"/>
            </p:cNvPicPr>
            <p:nvPr>
              <p:custDataLst>
                <p:tags r:id="rId16"/>
              </p:custDataLst>
            </p:nvPr>
          </p:nvPicPr>
          <p:blipFill>
            <a:blip r:embed="rId44">
              <a:alphaModFix amt="60000"/>
            </a:blip>
            <a:stretch>
              <a:fillRect/>
            </a:stretch>
          </p:blipFill>
          <p:spPr>
            <a:xfrm rot="5040000">
              <a:off x="10366789" y="5140907"/>
              <a:ext cx="273579" cy="279401"/>
            </a:xfrm>
            <a:prstGeom prst="rect">
              <a:avLst/>
            </a:prstGeom>
            <a:effectLst>
              <a:softEdge rad="12700"/>
            </a:effectLst>
          </p:spPr>
        </p:pic>
        <p:pic>
          <p:nvPicPr>
            <p:cNvPr id="63" name="图片 62"/>
            <p:cNvPicPr>
              <a:picLocks noChangeAspect="1"/>
            </p:cNvPicPr>
            <p:nvPr>
              <p:custDataLst>
                <p:tags r:id="rId17"/>
              </p:custDataLst>
            </p:nvPr>
          </p:nvPicPr>
          <p:blipFill>
            <a:blip r:embed="rId44"/>
            <a:stretch>
              <a:fillRect/>
            </a:stretch>
          </p:blipFill>
          <p:spPr>
            <a:xfrm rot="5220000">
              <a:off x="4159099" y="5080972"/>
              <a:ext cx="397933" cy="406400"/>
            </a:xfrm>
            <a:prstGeom prst="rect">
              <a:avLst/>
            </a:prstGeom>
            <a:effectLst>
              <a:softEdge rad="31750"/>
            </a:effectLst>
          </p:spPr>
        </p:pic>
        <p:pic>
          <p:nvPicPr>
            <p:cNvPr id="64" name="图片 63"/>
            <p:cNvPicPr>
              <a:picLocks noChangeAspect="1"/>
            </p:cNvPicPr>
            <p:nvPr/>
          </p:nvPicPr>
          <p:blipFill>
            <a:blip r:embed="rId44">
              <a:alphaModFix amt="20000"/>
            </a:blip>
            <a:stretch>
              <a:fillRect/>
            </a:stretch>
          </p:blipFill>
          <p:spPr>
            <a:xfrm rot="4140000">
              <a:off x="-536165" y="4991071"/>
              <a:ext cx="298451" cy="304800"/>
            </a:xfrm>
            <a:prstGeom prst="rect">
              <a:avLst/>
            </a:prstGeom>
            <a:effectLst>
              <a:softEdge rad="63500"/>
            </a:effectLst>
          </p:spPr>
        </p:pic>
        <p:pic>
          <p:nvPicPr>
            <p:cNvPr id="65" name="图片 64"/>
            <p:cNvPicPr>
              <a:picLocks noChangeAspect="1"/>
            </p:cNvPicPr>
            <p:nvPr/>
          </p:nvPicPr>
          <p:blipFill>
            <a:blip r:embed="rId44">
              <a:alphaModFix amt="30000"/>
            </a:blip>
            <a:stretch>
              <a:fillRect/>
            </a:stretch>
          </p:blipFill>
          <p:spPr>
            <a:xfrm rot="16680000">
              <a:off x="-1444449" y="6369560"/>
              <a:ext cx="217818" cy="222452"/>
            </a:xfrm>
            <a:prstGeom prst="rect">
              <a:avLst/>
            </a:prstGeom>
            <a:effectLst>
              <a:softEdge rad="12700"/>
            </a:effectLst>
          </p:spPr>
        </p:pic>
        <p:pic>
          <p:nvPicPr>
            <p:cNvPr id="66" name="图片 65"/>
            <p:cNvPicPr>
              <a:picLocks noChangeAspect="1"/>
            </p:cNvPicPr>
            <p:nvPr/>
          </p:nvPicPr>
          <p:blipFill>
            <a:blip r:embed="rId44"/>
            <a:stretch>
              <a:fillRect/>
            </a:stretch>
          </p:blipFill>
          <p:spPr>
            <a:xfrm rot="20280000">
              <a:off x="-1875645" y="5404475"/>
              <a:ext cx="410370" cy="419100"/>
            </a:xfrm>
            <a:prstGeom prst="rect">
              <a:avLst/>
            </a:prstGeom>
            <a:effectLst>
              <a:softEdge rad="19050"/>
            </a:effectLst>
          </p:spPr>
        </p:pic>
        <p:pic>
          <p:nvPicPr>
            <p:cNvPr id="67" name="图片 66"/>
            <p:cNvPicPr>
              <a:picLocks noChangeAspect="1"/>
            </p:cNvPicPr>
            <p:nvPr>
              <p:custDataLst>
                <p:tags r:id="rId18"/>
              </p:custDataLst>
            </p:nvPr>
          </p:nvPicPr>
          <p:blipFill>
            <a:blip r:embed="rId44">
              <a:alphaModFix amt="60000"/>
            </a:blip>
            <a:stretch>
              <a:fillRect/>
            </a:stretch>
          </p:blipFill>
          <p:spPr>
            <a:xfrm rot="5040000">
              <a:off x="3714077" y="5470545"/>
              <a:ext cx="273579" cy="279401"/>
            </a:xfrm>
            <a:prstGeom prst="rect">
              <a:avLst/>
            </a:prstGeom>
            <a:effectLst>
              <a:softEdge rad="12700"/>
            </a:effectLst>
          </p:spPr>
        </p:pic>
        <p:pic>
          <p:nvPicPr>
            <p:cNvPr id="68" name="图片 67"/>
            <p:cNvPicPr>
              <a:picLocks noChangeAspect="1"/>
            </p:cNvPicPr>
            <p:nvPr>
              <p:custDataLst>
                <p:tags r:id="rId19"/>
              </p:custDataLst>
            </p:nvPr>
          </p:nvPicPr>
          <p:blipFill>
            <a:blip r:embed="rId44">
              <a:alphaModFix amt="30000"/>
            </a:blip>
            <a:stretch>
              <a:fillRect/>
            </a:stretch>
          </p:blipFill>
          <p:spPr>
            <a:xfrm rot="16680000">
              <a:off x="6258739" y="5620381"/>
              <a:ext cx="261144" cy="266700"/>
            </a:xfrm>
            <a:prstGeom prst="rect">
              <a:avLst/>
            </a:prstGeom>
            <a:effectLst>
              <a:softEdge rad="63500"/>
            </a:effectLst>
          </p:spPr>
        </p:pic>
        <p:pic>
          <p:nvPicPr>
            <p:cNvPr id="69" name="图片 68"/>
            <p:cNvPicPr>
              <a:picLocks noChangeAspect="1"/>
            </p:cNvPicPr>
            <p:nvPr/>
          </p:nvPicPr>
          <p:blipFill>
            <a:blip r:embed="rId44">
              <a:alphaModFix amt="70000"/>
            </a:blip>
            <a:stretch>
              <a:fillRect/>
            </a:stretch>
          </p:blipFill>
          <p:spPr>
            <a:xfrm rot="10920000">
              <a:off x="-611083" y="5305726"/>
              <a:ext cx="298451" cy="304800"/>
            </a:xfrm>
            <a:prstGeom prst="rect">
              <a:avLst/>
            </a:prstGeom>
            <a:effectLst>
              <a:softEdge rad="19050"/>
            </a:effectLst>
          </p:spPr>
        </p:pic>
        <p:pic>
          <p:nvPicPr>
            <p:cNvPr id="70" name="图片 69"/>
            <p:cNvPicPr>
              <a:picLocks noChangeAspect="1"/>
            </p:cNvPicPr>
            <p:nvPr>
              <p:custDataLst>
                <p:tags r:id="rId20"/>
              </p:custDataLst>
            </p:nvPr>
          </p:nvPicPr>
          <p:blipFill>
            <a:blip r:embed="rId44">
              <a:alphaModFix amt="50000"/>
            </a:blip>
            <a:stretch>
              <a:fillRect/>
            </a:stretch>
          </p:blipFill>
          <p:spPr>
            <a:xfrm rot="11100000">
              <a:off x="7214906" y="5509350"/>
              <a:ext cx="348191" cy="355601"/>
            </a:xfrm>
            <a:prstGeom prst="rect">
              <a:avLst/>
            </a:prstGeom>
            <a:effectLst>
              <a:softEdge rad="31750"/>
            </a:effectLst>
          </p:spPr>
        </p:pic>
        <p:pic>
          <p:nvPicPr>
            <p:cNvPr id="71" name="图片 70"/>
            <p:cNvPicPr>
              <a:picLocks noChangeAspect="1"/>
            </p:cNvPicPr>
            <p:nvPr>
              <p:custDataLst>
                <p:tags r:id="rId21"/>
              </p:custDataLst>
            </p:nvPr>
          </p:nvPicPr>
          <p:blipFill>
            <a:blip r:embed="rId44"/>
            <a:stretch>
              <a:fillRect/>
            </a:stretch>
          </p:blipFill>
          <p:spPr>
            <a:xfrm rot="5220000">
              <a:off x="5636645" y="5785201"/>
              <a:ext cx="238943" cy="244030"/>
            </a:xfrm>
            <a:prstGeom prst="rect">
              <a:avLst/>
            </a:prstGeom>
            <a:effectLst>
              <a:softEdge rad="31750"/>
            </a:effectLst>
          </p:spPr>
        </p:pic>
        <p:pic>
          <p:nvPicPr>
            <p:cNvPr id="72" name="图片 71"/>
            <p:cNvPicPr>
              <a:picLocks noChangeAspect="1"/>
            </p:cNvPicPr>
            <p:nvPr/>
          </p:nvPicPr>
          <p:blipFill>
            <a:blip r:embed="rId44">
              <a:alphaModFix amt="20000"/>
            </a:blip>
            <a:stretch>
              <a:fillRect/>
            </a:stretch>
          </p:blipFill>
          <p:spPr>
            <a:xfrm rot="4140000">
              <a:off x="-940722" y="6114840"/>
              <a:ext cx="298451" cy="304800"/>
            </a:xfrm>
            <a:prstGeom prst="rect">
              <a:avLst/>
            </a:prstGeom>
            <a:effectLst>
              <a:softEdge rad="63500"/>
            </a:effectLst>
          </p:spPr>
        </p:pic>
        <p:pic>
          <p:nvPicPr>
            <p:cNvPr id="73" name="图片 72"/>
            <p:cNvPicPr>
              <a:picLocks noChangeAspect="1"/>
            </p:cNvPicPr>
            <p:nvPr>
              <p:custDataLst>
                <p:tags r:id="rId22"/>
              </p:custDataLst>
            </p:nvPr>
          </p:nvPicPr>
          <p:blipFill>
            <a:blip r:embed="rId44">
              <a:alphaModFix amt="40000"/>
            </a:blip>
            <a:stretch>
              <a:fillRect/>
            </a:stretch>
          </p:blipFill>
          <p:spPr>
            <a:xfrm rot="9420000">
              <a:off x="450509" y="5979987"/>
              <a:ext cx="360628" cy="368300"/>
            </a:xfrm>
            <a:prstGeom prst="rect">
              <a:avLst/>
            </a:prstGeom>
            <a:effectLst>
              <a:softEdge rad="12700"/>
            </a:effectLst>
          </p:spPr>
        </p:pic>
        <p:pic>
          <p:nvPicPr>
            <p:cNvPr id="74" name="图片 73"/>
            <p:cNvPicPr>
              <a:picLocks noChangeAspect="1"/>
            </p:cNvPicPr>
            <p:nvPr>
              <p:custDataLst>
                <p:tags r:id="rId23"/>
              </p:custDataLst>
            </p:nvPr>
          </p:nvPicPr>
          <p:blipFill>
            <a:blip r:embed="rId44">
              <a:alphaModFix amt="80000"/>
            </a:blip>
            <a:stretch>
              <a:fillRect/>
            </a:stretch>
          </p:blipFill>
          <p:spPr>
            <a:xfrm rot="1920000">
              <a:off x="-134157" y="5860119"/>
              <a:ext cx="286015" cy="292100"/>
            </a:xfrm>
            <a:prstGeom prst="rect">
              <a:avLst/>
            </a:prstGeom>
            <a:effectLst>
              <a:softEdge rad="12700"/>
            </a:effectLst>
          </p:spPr>
        </p:pic>
        <p:pic>
          <p:nvPicPr>
            <p:cNvPr id="75" name="图片 74"/>
            <p:cNvPicPr>
              <a:picLocks noChangeAspect="1"/>
            </p:cNvPicPr>
            <p:nvPr>
              <p:custDataLst>
                <p:tags r:id="rId24"/>
              </p:custDataLst>
            </p:nvPr>
          </p:nvPicPr>
          <p:blipFill>
            <a:blip r:embed="rId44"/>
            <a:stretch>
              <a:fillRect/>
            </a:stretch>
          </p:blipFill>
          <p:spPr>
            <a:xfrm rot="12900000">
              <a:off x="1587530" y="4694927"/>
              <a:ext cx="273580" cy="279400"/>
            </a:xfrm>
            <a:prstGeom prst="rect">
              <a:avLst/>
            </a:prstGeom>
            <a:effectLst>
              <a:softEdge rad="16510"/>
            </a:effectLst>
          </p:spPr>
        </p:pic>
        <p:pic>
          <p:nvPicPr>
            <p:cNvPr id="76" name="图片 75"/>
            <p:cNvPicPr>
              <a:picLocks noChangeAspect="1"/>
            </p:cNvPicPr>
            <p:nvPr>
              <p:custDataLst>
                <p:tags r:id="rId25"/>
              </p:custDataLst>
            </p:nvPr>
          </p:nvPicPr>
          <p:blipFill>
            <a:blip r:embed="rId44">
              <a:alphaModFix amt="30000"/>
            </a:blip>
            <a:stretch>
              <a:fillRect/>
            </a:stretch>
          </p:blipFill>
          <p:spPr>
            <a:xfrm rot="16680000">
              <a:off x="70518" y="6459462"/>
              <a:ext cx="261144" cy="266700"/>
            </a:xfrm>
            <a:prstGeom prst="rect">
              <a:avLst/>
            </a:prstGeom>
            <a:effectLst>
              <a:softEdge rad="12700"/>
            </a:effectLst>
          </p:spPr>
        </p:pic>
        <p:pic>
          <p:nvPicPr>
            <p:cNvPr id="77" name="图片 76"/>
            <p:cNvPicPr>
              <a:picLocks noChangeAspect="1"/>
            </p:cNvPicPr>
            <p:nvPr>
              <p:custDataLst>
                <p:tags r:id="rId26"/>
              </p:custDataLst>
            </p:nvPr>
          </p:nvPicPr>
          <p:blipFill>
            <a:blip r:embed="rId44">
              <a:alphaModFix amt="60000"/>
            </a:blip>
            <a:stretch>
              <a:fillRect/>
            </a:stretch>
          </p:blipFill>
          <p:spPr>
            <a:xfrm rot="5040000">
              <a:off x="2566785" y="5154276"/>
              <a:ext cx="273579" cy="279401"/>
            </a:xfrm>
            <a:prstGeom prst="rect">
              <a:avLst/>
            </a:prstGeom>
            <a:effectLst>
              <a:softEdge rad="12700"/>
            </a:effectLst>
          </p:spPr>
        </p:pic>
        <p:pic>
          <p:nvPicPr>
            <p:cNvPr id="78" name="图片 77"/>
            <p:cNvPicPr>
              <a:picLocks noChangeAspect="1"/>
            </p:cNvPicPr>
            <p:nvPr>
              <p:custDataLst>
                <p:tags r:id="rId27"/>
              </p:custDataLst>
            </p:nvPr>
          </p:nvPicPr>
          <p:blipFill>
            <a:blip r:embed="rId44"/>
            <a:stretch>
              <a:fillRect/>
            </a:stretch>
          </p:blipFill>
          <p:spPr>
            <a:xfrm rot="5220000">
              <a:off x="476694" y="4985221"/>
              <a:ext cx="397935" cy="406400"/>
            </a:xfrm>
            <a:prstGeom prst="rect">
              <a:avLst/>
            </a:prstGeom>
            <a:effectLst>
              <a:softEdge rad="31750"/>
            </a:effectLst>
          </p:spPr>
        </p:pic>
        <p:pic>
          <p:nvPicPr>
            <p:cNvPr id="79" name="图片 78"/>
            <p:cNvPicPr>
              <a:picLocks noChangeAspect="1"/>
            </p:cNvPicPr>
            <p:nvPr>
              <p:custDataLst>
                <p:tags r:id="rId28"/>
              </p:custDataLst>
            </p:nvPr>
          </p:nvPicPr>
          <p:blipFill>
            <a:blip r:embed="rId44">
              <a:alphaModFix amt="20000"/>
            </a:blip>
            <a:stretch>
              <a:fillRect/>
            </a:stretch>
          </p:blipFill>
          <p:spPr>
            <a:xfrm rot="4140000">
              <a:off x="10132148" y="5260775"/>
              <a:ext cx="298451" cy="304800"/>
            </a:xfrm>
            <a:prstGeom prst="rect">
              <a:avLst/>
            </a:prstGeom>
            <a:effectLst>
              <a:softEdge rad="63500"/>
            </a:effectLst>
          </p:spPr>
        </p:pic>
        <p:pic>
          <p:nvPicPr>
            <p:cNvPr id="80" name="图片 79"/>
            <p:cNvPicPr>
              <a:picLocks noChangeAspect="1"/>
            </p:cNvPicPr>
            <p:nvPr>
              <p:custDataLst>
                <p:tags r:id="rId29"/>
              </p:custDataLst>
            </p:nvPr>
          </p:nvPicPr>
          <p:blipFill>
            <a:blip r:embed="rId44">
              <a:alphaModFix amt="30000"/>
            </a:blip>
            <a:stretch>
              <a:fillRect/>
            </a:stretch>
          </p:blipFill>
          <p:spPr>
            <a:xfrm rot="16680000">
              <a:off x="1033117" y="5764218"/>
              <a:ext cx="217818" cy="222452"/>
            </a:xfrm>
            <a:prstGeom prst="rect">
              <a:avLst/>
            </a:prstGeom>
            <a:effectLst>
              <a:softEdge rad="12700"/>
            </a:effectLst>
          </p:spPr>
        </p:pic>
        <p:pic>
          <p:nvPicPr>
            <p:cNvPr id="81" name="图片 80"/>
            <p:cNvPicPr>
              <a:picLocks noChangeAspect="1"/>
            </p:cNvPicPr>
            <p:nvPr/>
          </p:nvPicPr>
          <p:blipFill>
            <a:blip r:embed="rId44"/>
            <a:stretch>
              <a:fillRect/>
            </a:stretch>
          </p:blipFill>
          <p:spPr>
            <a:xfrm rot="20280000">
              <a:off x="-1036217" y="4756088"/>
              <a:ext cx="410370" cy="419100"/>
            </a:xfrm>
            <a:prstGeom prst="rect">
              <a:avLst/>
            </a:prstGeom>
            <a:effectLst>
              <a:softEdge rad="19050"/>
            </a:effectLst>
          </p:spPr>
        </p:pic>
        <p:pic>
          <p:nvPicPr>
            <p:cNvPr id="82" name="图片 81"/>
            <p:cNvPicPr>
              <a:picLocks noChangeAspect="1"/>
            </p:cNvPicPr>
            <p:nvPr>
              <p:custDataLst>
                <p:tags r:id="rId30"/>
              </p:custDataLst>
            </p:nvPr>
          </p:nvPicPr>
          <p:blipFill>
            <a:blip r:embed="rId44">
              <a:alphaModFix amt="60000"/>
            </a:blip>
            <a:stretch>
              <a:fillRect/>
            </a:stretch>
          </p:blipFill>
          <p:spPr>
            <a:xfrm rot="5040000">
              <a:off x="961421" y="6534917"/>
              <a:ext cx="273583" cy="279401"/>
            </a:xfrm>
            <a:prstGeom prst="rect">
              <a:avLst/>
            </a:prstGeom>
            <a:effectLst>
              <a:softEdge rad="12700"/>
            </a:effectLst>
          </p:spPr>
        </p:pic>
        <p:pic>
          <p:nvPicPr>
            <p:cNvPr id="83" name="图片 82"/>
            <p:cNvPicPr>
              <a:picLocks noChangeAspect="1"/>
            </p:cNvPicPr>
            <p:nvPr>
              <p:custDataLst>
                <p:tags r:id="rId31"/>
              </p:custDataLst>
            </p:nvPr>
          </p:nvPicPr>
          <p:blipFill>
            <a:blip r:embed="rId44">
              <a:alphaModFix amt="30000"/>
            </a:blip>
            <a:stretch>
              <a:fillRect/>
            </a:stretch>
          </p:blipFill>
          <p:spPr>
            <a:xfrm rot="16680000">
              <a:off x="10873683" y="5365660"/>
              <a:ext cx="261144" cy="266700"/>
            </a:xfrm>
            <a:prstGeom prst="rect">
              <a:avLst/>
            </a:prstGeom>
            <a:effectLst>
              <a:softEdge rad="63500"/>
            </a:effectLst>
          </p:spPr>
        </p:pic>
        <p:pic>
          <p:nvPicPr>
            <p:cNvPr id="84" name="图片 83"/>
            <p:cNvPicPr>
              <a:picLocks noChangeAspect="1"/>
            </p:cNvPicPr>
            <p:nvPr/>
          </p:nvPicPr>
          <p:blipFill>
            <a:blip r:embed="rId44">
              <a:alphaModFix amt="70000"/>
            </a:blip>
            <a:stretch>
              <a:fillRect/>
            </a:stretch>
          </p:blipFill>
          <p:spPr>
            <a:xfrm rot="10920000">
              <a:off x="-1288863" y="5066846"/>
              <a:ext cx="298451" cy="304800"/>
            </a:xfrm>
            <a:prstGeom prst="rect">
              <a:avLst/>
            </a:prstGeom>
            <a:effectLst>
              <a:softEdge rad="19050"/>
            </a:effectLst>
          </p:spPr>
        </p:pic>
        <p:pic>
          <p:nvPicPr>
            <p:cNvPr id="85" name="图片 84"/>
            <p:cNvPicPr>
              <a:picLocks noChangeAspect="1"/>
            </p:cNvPicPr>
            <p:nvPr>
              <p:custDataLst>
                <p:tags r:id="rId32"/>
              </p:custDataLst>
            </p:nvPr>
          </p:nvPicPr>
          <p:blipFill>
            <a:blip r:embed="rId44">
              <a:alphaModFix amt="50000"/>
            </a:blip>
            <a:stretch>
              <a:fillRect/>
            </a:stretch>
          </p:blipFill>
          <p:spPr>
            <a:xfrm rot="11100000">
              <a:off x="1931335" y="5785201"/>
              <a:ext cx="348193" cy="355601"/>
            </a:xfrm>
            <a:prstGeom prst="rect">
              <a:avLst/>
            </a:prstGeom>
            <a:effectLst>
              <a:softEdge rad="31750"/>
            </a:effectLst>
          </p:spPr>
        </p:pic>
        <p:pic>
          <p:nvPicPr>
            <p:cNvPr id="86" name="图片 85"/>
            <p:cNvPicPr>
              <a:picLocks noChangeAspect="1"/>
            </p:cNvPicPr>
            <p:nvPr>
              <p:custDataLst>
                <p:tags r:id="rId33"/>
              </p:custDataLst>
            </p:nvPr>
          </p:nvPicPr>
          <p:blipFill>
            <a:blip r:embed="rId44"/>
            <a:stretch>
              <a:fillRect/>
            </a:stretch>
          </p:blipFill>
          <p:spPr>
            <a:xfrm rot="5220000">
              <a:off x="2816" y="4901169"/>
              <a:ext cx="238945" cy="244030"/>
            </a:xfrm>
            <a:prstGeom prst="rect">
              <a:avLst/>
            </a:prstGeom>
            <a:effectLst>
              <a:softEdge rad="31750"/>
            </a:effectLst>
          </p:spPr>
        </p:pic>
        <p:pic>
          <p:nvPicPr>
            <p:cNvPr id="87" name="图片 86"/>
            <p:cNvPicPr>
              <a:picLocks noChangeAspect="1"/>
            </p:cNvPicPr>
            <p:nvPr>
              <p:custDataLst>
                <p:tags r:id="rId34"/>
              </p:custDataLst>
            </p:nvPr>
          </p:nvPicPr>
          <p:blipFill>
            <a:blip r:embed="rId44">
              <a:alphaModFix amt="20000"/>
            </a:blip>
            <a:stretch>
              <a:fillRect/>
            </a:stretch>
          </p:blipFill>
          <p:spPr>
            <a:xfrm rot="4140000">
              <a:off x="9098280" y="6009955"/>
              <a:ext cx="298451" cy="304800"/>
            </a:xfrm>
            <a:prstGeom prst="rect">
              <a:avLst/>
            </a:prstGeom>
            <a:effectLst>
              <a:softEdge rad="63500"/>
            </a:effectLst>
          </p:spPr>
        </p:pic>
        <p:pic>
          <p:nvPicPr>
            <p:cNvPr id="88" name="图片 87"/>
            <p:cNvPicPr>
              <a:picLocks noChangeAspect="1"/>
            </p:cNvPicPr>
            <p:nvPr/>
          </p:nvPicPr>
          <p:blipFill>
            <a:blip r:embed="rId44">
              <a:alphaModFix amt="40000"/>
            </a:blip>
            <a:stretch>
              <a:fillRect/>
            </a:stretch>
          </p:blipFill>
          <p:spPr>
            <a:xfrm rot="9420000">
              <a:off x="-987916" y="6219723"/>
              <a:ext cx="360628" cy="368300"/>
            </a:xfrm>
            <a:prstGeom prst="rect">
              <a:avLst/>
            </a:prstGeom>
            <a:effectLst>
              <a:softEdge rad="12700"/>
            </a:effectLst>
          </p:spPr>
        </p:pic>
        <p:pic>
          <p:nvPicPr>
            <p:cNvPr id="89" name="图片 88"/>
            <p:cNvPicPr>
              <a:picLocks noChangeAspect="1"/>
            </p:cNvPicPr>
            <p:nvPr>
              <p:custDataLst>
                <p:tags r:id="rId35"/>
              </p:custDataLst>
            </p:nvPr>
          </p:nvPicPr>
          <p:blipFill>
            <a:blip r:embed="rId44">
              <a:alphaModFix amt="80000"/>
            </a:blip>
            <a:stretch>
              <a:fillRect/>
            </a:stretch>
          </p:blipFill>
          <p:spPr>
            <a:xfrm rot="1920000">
              <a:off x="3043693" y="5860118"/>
              <a:ext cx="286015" cy="292100"/>
            </a:xfrm>
            <a:prstGeom prst="rect">
              <a:avLst/>
            </a:prstGeom>
            <a:effectLst>
              <a:softEdge rad="12700"/>
            </a:effectLst>
          </p:spPr>
        </p:pic>
        <p:pic>
          <p:nvPicPr>
            <p:cNvPr id="90" name="图片 89"/>
            <p:cNvPicPr>
              <a:picLocks noChangeAspect="1"/>
            </p:cNvPicPr>
            <p:nvPr>
              <p:custDataLst>
                <p:tags r:id="rId36"/>
              </p:custDataLst>
            </p:nvPr>
          </p:nvPicPr>
          <p:blipFill>
            <a:blip r:embed="rId44"/>
            <a:stretch>
              <a:fillRect/>
            </a:stretch>
          </p:blipFill>
          <p:spPr>
            <a:xfrm rot="12900000">
              <a:off x="6815678" y="6249690"/>
              <a:ext cx="273580" cy="279400"/>
            </a:xfrm>
            <a:prstGeom prst="rect">
              <a:avLst/>
            </a:prstGeom>
            <a:effectLst>
              <a:softEdge rad="16510"/>
            </a:effectLst>
          </p:spPr>
        </p:pic>
        <p:pic>
          <p:nvPicPr>
            <p:cNvPr id="91" name="图片 90"/>
            <p:cNvPicPr>
              <a:picLocks noChangeAspect="1"/>
            </p:cNvPicPr>
            <p:nvPr>
              <p:custDataLst>
                <p:tags r:id="rId37"/>
              </p:custDataLst>
            </p:nvPr>
          </p:nvPicPr>
          <p:blipFill>
            <a:blip r:embed="rId44">
              <a:alphaModFix amt="30000"/>
            </a:blip>
            <a:stretch>
              <a:fillRect/>
            </a:stretch>
          </p:blipFill>
          <p:spPr>
            <a:xfrm rot="16680000">
              <a:off x="8026802" y="5335693"/>
              <a:ext cx="261144" cy="266700"/>
            </a:xfrm>
            <a:prstGeom prst="rect">
              <a:avLst/>
            </a:prstGeom>
            <a:effectLst>
              <a:softEdge rad="12700"/>
            </a:effectLst>
          </p:spPr>
        </p:pic>
        <p:pic>
          <p:nvPicPr>
            <p:cNvPr id="92" name="图片 91"/>
            <p:cNvPicPr>
              <a:picLocks noChangeAspect="1"/>
            </p:cNvPicPr>
            <p:nvPr>
              <p:custDataLst>
                <p:tags r:id="rId38"/>
              </p:custDataLst>
            </p:nvPr>
          </p:nvPicPr>
          <p:blipFill>
            <a:blip r:embed="rId44">
              <a:alphaModFix amt="60000"/>
            </a:blip>
            <a:stretch>
              <a:fillRect/>
            </a:stretch>
          </p:blipFill>
          <p:spPr>
            <a:xfrm rot="5040000">
              <a:off x="4852830" y="5860119"/>
              <a:ext cx="273579" cy="279401"/>
            </a:xfrm>
            <a:prstGeom prst="rect">
              <a:avLst/>
            </a:prstGeom>
            <a:effectLst>
              <a:softEdge rad="12700"/>
            </a:effectLst>
          </p:spPr>
        </p:pic>
        <p:pic>
          <p:nvPicPr>
            <p:cNvPr id="93" name="图片 92"/>
            <p:cNvPicPr>
              <a:picLocks noChangeAspect="1"/>
            </p:cNvPicPr>
            <p:nvPr>
              <p:custDataLst>
                <p:tags r:id="rId39"/>
              </p:custDataLst>
            </p:nvPr>
          </p:nvPicPr>
          <p:blipFill>
            <a:blip r:embed="rId44"/>
            <a:stretch>
              <a:fillRect/>
            </a:stretch>
          </p:blipFill>
          <p:spPr>
            <a:xfrm rot="5220000">
              <a:off x="10523152" y="5729817"/>
              <a:ext cx="397933" cy="406400"/>
            </a:xfrm>
            <a:prstGeom prst="rect">
              <a:avLst/>
            </a:prstGeom>
            <a:effectLst>
              <a:softEdge rad="31750"/>
            </a:effectLst>
          </p:spPr>
        </p:pic>
        <p:pic>
          <p:nvPicPr>
            <p:cNvPr id="94" name="图片 93"/>
            <p:cNvPicPr>
              <a:picLocks noChangeAspect="1"/>
            </p:cNvPicPr>
            <p:nvPr>
              <p:custDataLst>
                <p:tags r:id="rId40"/>
              </p:custDataLst>
            </p:nvPr>
          </p:nvPicPr>
          <p:blipFill>
            <a:blip r:embed="rId44">
              <a:alphaModFix amt="20000"/>
            </a:blip>
            <a:stretch>
              <a:fillRect/>
            </a:stretch>
          </p:blipFill>
          <p:spPr>
            <a:xfrm rot="4140000">
              <a:off x="9637688" y="6459463"/>
              <a:ext cx="298452" cy="304800"/>
            </a:xfrm>
            <a:prstGeom prst="rect">
              <a:avLst/>
            </a:prstGeom>
            <a:effectLst>
              <a:softEdge rad="63500"/>
            </a:effectLst>
          </p:spPr>
        </p:pic>
        <p:pic>
          <p:nvPicPr>
            <p:cNvPr id="95" name="图片 94"/>
            <p:cNvPicPr>
              <a:picLocks noChangeAspect="1"/>
            </p:cNvPicPr>
            <p:nvPr/>
          </p:nvPicPr>
          <p:blipFill>
            <a:blip r:embed="rId44">
              <a:alphaModFix amt="30000"/>
            </a:blip>
            <a:stretch>
              <a:fillRect/>
            </a:stretch>
          </p:blipFill>
          <p:spPr>
            <a:xfrm rot="16680000">
              <a:off x="-739095" y="5907791"/>
              <a:ext cx="217818" cy="222452"/>
            </a:xfrm>
            <a:prstGeom prst="rect">
              <a:avLst/>
            </a:prstGeom>
            <a:effectLst>
              <a:softEdge rad="12700"/>
            </a:effectLst>
          </p:spPr>
        </p:pic>
      </p:grpSp>
      <p:pic>
        <p:nvPicPr>
          <p:cNvPr id="11" name="图片 10"/>
          <p:cNvPicPr>
            <a:picLocks noChangeAspect="1"/>
          </p:cNvPicPr>
          <p:nvPr/>
        </p:nvPicPr>
        <p:blipFill>
          <a:blip r:embed="rId43">
            <a:alphaModFix amt="20000"/>
          </a:blip>
          <a:stretch>
            <a:fillRect/>
          </a:stretch>
        </p:blipFill>
        <p:spPr>
          <a:xfrm rot="3424310">
            <a:off x="983252" y="605377"/>
            <a:ext cx="2146212" cy="2146212"/>
          </a:xfrm>
          <a:prstGeom prst="rect">
            <a:avLst/>
          </a:prstGeom>
          <a:effectLst>
            <a:softEdge rad="63500"/>
          </a:effectLst>
        </p:spPr>
      </p:pic>
      <p:sp>
        <p:nvSpPr>
          <p:cNvPr id="29" name="矩形: 圆角 28"/>
          <p:cNvSpPr/>
          <p:nvPr>
            <p:custDataLst>
              <p:tags r:id="rId3"/>
            </p:custDataLst>
          </p:nvPr>
        </p:nvSpPr>
        <p:spPr>
          <a:xfrm>
            <a:off x="460996" y="486025"/>
            <a:ext cx="7672107" cy="6076976"/>
          </a:xfrm>
          <a:prstGeom prst="roundRect">
            <a:avLst>
              <a:gd name="adj" fmla="val 10299"/>
            </a:avLst>
          </a:prstGeom>
          <a:solidFill>
            <a:srgbClr val="F6E9DC"/>
          </a:solidFill>
          <a:ln w="254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4"/>
          <p:cNvSpPr/>
          <p:nvPr/>
        </p:nvSpPr>
        <p:spPr>
          <a:xfrm flipH="1">
            <a:off x="-216568" y="6979219"/>
            <a:ext cx="12192000" cy="1085560"/>
          </a:xfrm>
          <a:custGeom>
            <a:avLst/>
            <a:gdLst>
              <a:gd name="connsiteX0" fmla="*/ 0 w 12192000"/>
              <a:gd name="connsiteY0" fmla="*/ 0 h 1913021"/>
              <a:gd name="connsiteX1" fmla="*/ 12192000 w 12192000"/>
              <a:gd name="connsiteY1" fmla="*/ 0 h 1913021"/>
              <a:gd name="connsiteX2" fmla="*/ 12192000 w 12192000"/>
              <a:gd name="connsiteY2" fmla="*/ 1913021 h 1913021"/>
              <a:gd name="connsiteX3" fmla="*/ 0 w 12192000"/>
              <a:gd name="connsiteY3" fmla="*/ 1913021 h 1913021"/>
              <a:gd name="connsiteX4" fmla="*/ 0 w 12192000"/>
              <a:gd name="connsiteY4" fmla="*/ 0 h 1913021"/>
              <a:gd name="connsiteX0-1" fmla="*/ 0 w 12192000"/>
              <a:gd name="connsiteY0-2" fmla="*/ 12032 h 1925053"/>
              <a:gd name="connsiteX1-3" fmla="*/ 6100011 w 12192000"/>
              <a:gd name="connsiteY1-4" fmla="*/ 0 h 1925053"/>
              <a:gd name="connsiteX2-5" fmla="*/ 12192000 w 12192000"/>
              <a:gd name="connsiteY2-6" fmla="*/ 12032 h 1925053"/>
              <a:gd name="connsiteX3-7" fmla="*/ 12192000 w 12192000"/>
              <a:gd name="connsiteY3-8" fmla="*/ 1925053 h 1925053"/>
              <a:gd name="connsiteX4-9" fmla="*/ 0 w 12192000"/>
              <a:gd name="connsiteY4-10" fmla="*/ 1925053 h 1925053"/>
              <a:gd name="connsiteX5" fmla="*/ 0 w 12192000"/>
              <a:gd name="connsiteY5" fmla="*/ 12032 h 1925053"/>
              <a:gd name="connsiteX0-11" fmla="*/ 0 w 12192000"/>
              <a:gd name="connsiteY0-12" fmla="*/ 145784 h 2058805"/>
              <a:gd name="connsiteX1-13" fmla="*/ 6100011 w 12192000"/>
              <a:gd name="connsiteY1-14" fmla="*/ 133752 h 2058805"/>
              <a:gd name="connsiteX2-15" fmla="*/ 12192000 w 12192000"/>
              <a:gd name="connsiteY2-16" fmla="*/ 145784 h 2058805"/>
              <a:gd name="connsiteX3-17" fmla="*/ 12192000 w 12192000"/>
              <a:gd name="connsiteY3-18" fmla="*/ 2058805 h 2058805"/>
              <a:gd name="connsiteX4-19" fmla="*/ 0 w 12192000"/>
              <a:gd name="connsiteY4-20" fmla="*/ 2058805 h 2058805"/>
              <a:gd name="connsiteX5-21" fmla="*/ 0 w 12192000"/>
              <a:gd name="connsiteY5-22" fmla="*/ 145784 h 2058805"/>
              <a:gd name="connsiteX0-23" fmla="*/ 0 w 12192000"/>
              <a:gd name="connsiteY0-24" fmla="*/ 495373 h 2408394"/>
              <a:gd name="connsiteX1-25" fmla="*/ 6100011 w 12192000"/>
              <a:gd name="connsiteY1-26" fmla="*/ 483341 h 2408394"/>
              <a:gd name="connsiteX2-27" fmla="*/ 12192000 w 12192000"/>
              <a:gd name="connsiteY2-28" fmla="*/ 495373 h 2408394"/>
              <a:gd name="connsiteX3-29" fmla="*/ 12192000 w 12192000"/>
              <a:gd name="connsiteY3-30" fmla="*/ 2408394 h 2408394"/>
              <a:gd name="connsiteX4-31" fmla="*/ 0 w 12192000"/>
              <a:gd name="connsiteY4-32" fmla="*/ 2408394 h 2408394"/>
              <a:gd name="connsiteX5-33" fmla="*/ 0 w 12192000"/>
              <a:gd name="connsiteY5-34" fmla="*/ 495373 h 2408394"/>
              <a:gd name="connsiteX0-35" fmla="*/ 0 w 12192000"/>
              <a:gd name="connsiteY0-36" fmla="*/ 903516 h 2816537"/>
              <a:gd name="connsiteX1-37" fmla="*/ 6100011 w 12192000"/>
              <a:gd name="connsiteY1-38" fmla="*/ 891484 h 2816537"/>
              <a:gd name="connsiteX2-39" fmla="*/ 12192000 w 12192000"/>
              <a:gd name="connsiteY2-40" fmla="*/ 903516 h 2816537"/>
              <a:gd name="connsiteX3-41" fmla="*/ 12192000 w 12192000"/>
              <a:gd name="connsiteY3-42" fmla="*/ 2816537 h 2816537"/>
              <a:gd name="connsiteX4-43" fmla="*/ 0 w 12192000"/>
              <a:gd name="connsiteY4-44" fmla="*/ 2816537 h 2816537"/>
              <a:gd name="connsiteX5-45" fmla="*/ 0 w 12192000"/>
              <a:gd name="connsiteY5-46" fmla="*/ 903516 h 2816537"/>
              <a:gd name="connsiteX0-47" fmla="*/ 0 w 12192000"/>
              <a:gd name="connsiteY0-48" fmla="*/ 903516 h 2816537"/>
              <a:gd name="connsiteX1-49" fmla="*/ 6100011 w 12192000"/>
              <a:gd name="connsiteY1-50" fmla="*/ 891484 h 2816537"/>
              <a:gd name="connsiteX2-51" fmla="*/ 12192000 w 12192000"/>
              <a:gd name="connsiteY2-52" fmla="*/ 903516 h 2816537"/>
              <a:gd name="connsiteX3-53" fmla="*/ 12192000 w 12192000"/>
              <a:gd name="connsiteY3-54" fmla="*/ 2816537 h 2816537"/>
              <a:gd name="connsiteX4-55" fmla="*/ 0 w 12192000"/>
              <a:gd name="connsiteY4-56" fmla="*/ 2816537 h 2816537"/>
              <a:gd name="connsiteX5-57" fmla="*/ 0 w 12192000"/>
              <a:gd name="connsiteY5-58" fmla="*/ 903516 h 2816537"/>
              <a:gd name="connsiteX0-59" fmla="*/ 0 w 12192000"/>
              <a:gd name="connsiteY0-60" fmla="*/ 2656059 h 5192372"/>
              <a:gd name="connsiteX1-61" fmla="*/ 6100011 w 12192000"/>
              <a:gd name="connsiteY1-62" fmla="*/ 2644027 h 5192372"/>
              <a:gd name="connsiteX2-63" fmla="*/ 12192000 w 12192000"/>
              <a:gd name="connsiteY2-64" fmla="*/ 2656059 h 5192372"/>
              <a:gd name="connsiteX3-65" fmla="*/ 12192000 w 12192000"/>
              <a:gd name="connsiteY3-66" fmla="*/ 4569080 h 5192372"/>
              <a:gd name="connsiteX4-67" fmla="*/ 0 w 12192000"/>
              <a:gd name="connsiteY4-68" fmla="*/ 4569080 h 5192372"/>
              <a:gd name="connsiteX5-69" fmla="*/ 0 w 12192000"/>
              <a:gd name="connsiteY5-70" fmla="*/ 2656059 h 5192372"/>
              <a:gd name="connsiteX0-71" fmla="*/ 0 w 12192000"/>
              <a:gd name="connsiteY0-72" fmla="*/ 1575052 h 3488073"/>
              <a:gd name="connsiteX1-73" fmla="*/ 6100011 w 12192000"/>
              <a:gd name="connsiteY1-74" fmla="*/ 1563020 h 3488073"/>
              <a:gd name="connsiteX2-75" fmla="*/ 12192000 w 12192000"/>
              <a:gd name="connsiteY2-76" fmla="*/ 1575052 h 3488073"/>
              <a:gd name="connsiteX3-77" fmla="*/ 12192000 w 12192000"/>
              <a:gd name="connsiteY3-78" fmla="*/ 3488073 h 3488073"/>
              <a:gd name="connsiteX4-79" fmla="*/ 0 w 12192000"/>
              <a:gd name="connsiteY4-80" fmla="*/ 3488073 h 3488073"/>
              <a:gd name="connsiteX5-81" fmla="*/ 0 w 12192000"/>
              <a:gd name="connsiteY5-82" fmla="*/ 1575052 h 3488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192000" h="3488073">
                <a:moveTo>
                  <a:pt x="0" y="1575052"/>
                </a:moveTo>
                <a:cubicBezTo>
                  <a:pt x="1161047" y="123311"/>
                  <a:pt x="4031916" y="-1082452"/>
                  <a:pt x="6100011" y="1563020"/>
                </a:cubicBezTo>
                <a:cubicBezTo>
                  <a:pt x="8168106" y="4208492"/>
                  <a:pt x="11200732" y="2636418"/>
                  <a:pt x="12192000" y="1575052"/>
                </a:cubicBezTo>
                <a:lnTo>
                  <a:pt x="12192000" y="3488073"/>
                </a:lnTo>
                <a:lnTo>
                  <a:pt x="0" y="3488073"/>
                </a:lnTo>
                <a:lnTo>
                  <a:pt x="0" y="1575052"/>
                </a:lnTo>
                <a:close/>
              </a:path>
            </a:pathLst>
          </a:custGeom>
          <a:solidFill>
            <a:srgbClr val="F6E9D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924700" y="483395"/>
            <a:ext cx="7046455" cy="1446550"/>
          </a:xfrm>
          <a:prstGeom prst="rect">
            <a:avLst/>
          </a:prstGeom>
          <a:noFill/>
        </p:spPr>
        <p:txBody>
          <a:bodyPr wrap="square" rtlCol="0">
            <a:spAutoFit/>
          </a:bodyPr>
          <a:lstStyle/>
          <a:p>
            <a:r>
              <a:rPr lang="en-US" altLang="zh-CN" sz="4400" b="1" spc="130" dirty="0">
                <a:solidFill>
                  <a:srgbClr val="5D6554"/>
                </a:solidFill>
                <a:latin typeface="+mj-lt"/>
                <a:ea typeface="+mj-lt"/>
                <a:cs typeface="+mj-lt"/>
                <a:sym typeface="思源宋体 CN Medium" panose="02020500000000000000" pitchFamily="18" charset="-122"/>
              </a:rPr>
              <a:t>From a physiological perspective</a:t>
            </a:r>
            <a:r>
              <a:rPr lang="zh-CN" altLang="en-US" sz="4400" b="1" spc="130" dirty="0">
                <a:solidFill>
                  <a:srgbClr val="5D6554"/>
                </a:solidFill>
                <a:latin typeface="+mj-lt"/>
                <a:ea typeface="+mj-lt"/>
                <a:cs typeface="+mj-lt"/>
                <a:sym typeface="思源宋体 CN Medium" panose="02020500000000000000" pitchFamily="18" charset="-122"/>
              </a:rPr>
              <a:t>：</a:t>
            </a:r>
            <a:endParaRPr lang="zh-CN" altLang="en-US" sz="4400" b="1" spc="130" dirty="0">
              <a:solidFill>
                <a:srgbClr val="F6E9DC"/>
              </a:solidFill>
              <a:latin typeface="+mj-lt"/>
              <a:ea typeface="+mj-lt"/>
              <a:cs typeface="+mj-lt"/>
              <a:sym typeface="站酷快乐体2016修订版" panose="02010600030101010101" pitchFamily="2" charset="-122"/>
            </a:endParaRPr>
          </a:p>
        </p:txBody>
      </p:sp>
      <p:sp>
        <p:nvSpPr>
          <p:cNvPr id="39" name="文本框 38"/>
          <p:cNvSpPr txBox="1"/>
          <p:nvPr>
            <p:custDataLst>
              <p:tags r:id="rId4"/>
            </p:custDataLst>
          </p:nvPr>
        </p:nvSpPr>
        <p:spPr>
          <a:xfrm>
            <a:off x="522662" y="2132600"/>
            <a:ext cx="7180972" cy="3539430"/>
          </a:xfrm>
          <a:prstGeom prst="rect">
            <a:avLst/>
          </a:prstGeom>
          <a:noFill/>
        </p:spPr>
        <p:txBody>
          <a:bodyPr wrap="square" rtlCol="0">
            <a:spAutoFit/>
          </a:bodyPr>
          <a:lstStyle/>
          <a:p>
            <a:pPr indent="457200" fontAlgn="auto"/>
            <a:r>
              <a:rPr lang="en-US" altLang="zh-CN" sz="2800" spc="130" dirty="0">
                <a:solidFill>
                  <a:srgbClr val="5D6554"/>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The sugar in milk tea prompts the brain to secrete </a:t>
            </a:r>
            <a:r>
              <a:rPr lang="en-US" altLang="zh-CN" sz="2800" spc="130" dirty="0">
                <a:solidFill>
                  <a:srgbClr val="C00000"/>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dopamine</a:t>
            </a:r>
            <a:r>
              <a:rPr lang="en-US" altLang="zh-CN" sz="2800" spc="130" dirty="0">
                <a:solidFill>
                  <a:srgbClr val="5D6554"/>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 thereby generating an </a:t>
            </a:r>
            <a:r>
              <a:rPr lang="en-US" altLang="zh-CN" sz="2800" spc="130" dirty="0">
                <a:solidFill>
                  <a:srgbClr val="C00000"/>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optimistic mood</a:t>
            </a:r>
            <a:r>
              <a:rPr lang="en-US" altLang="zh-CN" sz="2800" spc="130" dirty="0">
                <a:solidFill>
                  <a:srgbClr val="5D6554"/>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 The stimulation of taste buds enables the brain to form memory perceptions. Therefore, </a:t>
            </a:r>
            <a:r>
              <a:rPr lang="en-US" altLang="zh-CN" sz="2800" spc="130" dirty="0">
                <a:solidFill>
                  <a:srgbClr val="C00000"/>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for most people, sweetness is equivalent to happiness</a:t>
            </a:r>
            <a:r>
              <a:rPr lang="en-US" altLang="zh-CN" sz="2800" spc="130" dirty="0">
                <a:solidFill>
                  <a:srgbClr val="5D6554"/>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 The physiological satisfaction makes the act of drinking milk tea a physical desire.</a:t>
            </a:r>
          </a:p>
        </p:txBody>
      </p:sp>
      <p:pic>
        <p:nvPicPr>
          <p:cNvPr id="97" name="图片 96"/>
          <p:cNvPicPr>
            <a:picLocks noChangeAspect="1"/>
          </p:cNvPicPr>
          <p:nvPr>
            <p:custDataLst>
              <p:tags r:id="rId5"/>
            </p:custDataLst>
          </p:nvPr>
        </p:nvPicPr>
        <p:blipFill>
          <a:blip r:embed="rId43">
            <a:alphaModFix amt="20000"/>
          </a:blip>
          <a:stretch>
            <a:fillRect/>
          </a:stretch>
        </p:blipFill>
        <p:spPr>
          <a:xfrm rot="18560452">
            <a:off x="10198940" y="2141779"/>
            <a:ext cx="887592" cy="887592"/>
          </a:xfrm>
          <a:prstGeom prst="rect">
            <a:avLst/>
          </a:prstGeom>
          <a:effectLst>
            <a:softEdge rad="63500"/>
          </a:effectLst>
        </p:spPr>
      </p:pic>
      <p:pic>
        <p:nvPicPr>
          <p:cNvPr id="2" name="图片 1"/>
          <p:cNvPicPr>
            <a:picLocks noChangeAspect="1"/>
          </p:cNvPicPr>
          <p:nvPr/>
        </p:nvPicPr>
        <p:blipFill>
          <a:blip r:embed="rId45"/>
          <a:stretch>
            <a:fillRect/>
          </a:stretch>
        </p:blipFill>
        <p:spPr>
          <a:xfrm>
            <a:off x="10144125" y="737870"/>
            <a:ext cx="1804035" cy="2350135"/>
          </a:xfrm>
          <a:prstGeom prst="rect">
            <a:avLst/>
          </a:prstGeom>
        </p:spPr>
      </p:pic>
      <p:pic>
        <p:nvPicPr>
          <p:cNvPr id="3" name="图片 2"/>
          <p:cNvPicPr>
            <a:picLocks noChangeAspect="1"/>
          </p:cNvPicPr>
          <p:nvPr/>
        </p:nvPicPr>
        <p:blipFill>
          <a:blip r:embed="rId46"/>
          <a:stretch>
            <a:fillRect/>
          </a:stretch>
        </p:blipFill>
        <p:spPr>
          <a:xfrm>
            <a:off x="8144510" y="3354070"/>
            <a:ext cx="1672590" cy="2380615"/>
          </a:xfrm>
          <a:prstGeom prst="rect">
            <a:avLst/>
          </a:prstGeom>
        </p:spPr>
      </p:pic>
      <p:pic>
        <p:nvPicPr>
          <p:cNvPr id="4" name="图片 3"/>
          <p:cNvPicPr>
            <a:picLocks noChangeAspect="1"/>
          </p:cNvPicPr>
          <p:nvPr/>
        </p:nvPicPr>
        <p:blipFill>
          <a:blip r:embed="rId47"/>
          <a:stretch>
            <a:fillRect/>
          </a:stretch>
        </p:blipFill>
        <p:spPr>
          <a:xfrm>
            <a:off x="8306435" y="788670"/>
            <a:ext cx="1485265" cy="2299335"/>
          </a:xfrm>
          <a:prstGeom prst="rect">
            <a:avLst/>
          </a:prstGeom>
        </p:spPr>
      </p:pic>
      <p:pic>
        <p:nvPicPr>
          <p:cNvPr id="12" name="图片 11"/>
          <p:cNvPicPr>
            <a:picLocks noChangeAspect="1"/>
          </p:cNvPicPr>
          <p:nvPr/>
        </p:nvPicPr>
        <p:blipFill>
          <a:blip r:embed="rId48"/>
          <a:stretch>
            <a:fillRect/>
          </a:stretch>
        </p:blipFill>
        <p:spPr>
          <a:xfrm>
            <a:off x="10171430" y="3354070"/>
            <a:ext cx="1651000" cy="238061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562AE-FFD4-7529-2D13-9306EBFA9733}"/>
            </a:ext>
          </a:extLst>
        </p:cNvPr>
        <p:cNvGrpSpPr/>
        <p:nvPr/>
      </p:nvGrpSpPr>
      <p:grpSpPr>
        <a:xfrm>
          <a:off x="0" y="0"/>
          <a:ext cx="0" cy="0"/>
          <a:chOff x="0" y="0"/>
          <a:chExt cx="0" cy="0"/>
        </a:xfrm>
      </p:grpSpPr>
      <p:pic>
        <p:nvPicPr>
          <p:cNvPr id="96" name="图片 95">
            <a:extLst>
              <a:ext uri="{FF2B5EF4-FFF2-40B4-BE49-F238E27FC236}">
                <a16:creationId xmlns:a16="http://schemas.microsoft.com/office/drawing/2014/main" id="{7DF4D2F5-7079-85F7-D137-5DC44401DCD7}"/>
              </a:ext>
            </a:extLst>
          </p:cNvPr>
          <p:cNvPicPr>
            <a:picLocks noChangeAspect="1"/>
          </p:cNvPicPr>
          <p:nvPr>
            <p:custDataLst>
              <p:tags r:id="rId1"/>
            </p:custDataLst>
          </p:nvPr>
        </p:nvPicPr>
        <p:blipFill>
          <a:blip r:embed="rId43">
            <a:alphaModFix amt="20000"/>
          </a:blip>
          <a:stretch>
            <a:fillRect/>
          </a:stretch>
        </p:blipFill>
        <p:spPr>
          <a:xfrm rot="18560452">
            <a:off x="5012337" y="2840306"/>
            <a:ext cx="1559883" cy="1559883"/>
          </a:xfrm>
          <a:prstGeom prst="rect">
            <a:avLst/>
          </a:prstGeom>
          <a:effectLst>
            <a:softEdge rad="63500"/>
          </a:effectLst>
        </p:spPr>
      </p:pic>
      <p:grpSp>
        <p:nvGrpSpPr>
          <p:cNvPr id="50" name="组合 49">
            <a:extLst>
              <a:ext uri="{FF2B5EF4-FFF2-40B4-BE49-F238E27FC236}">
                <a16:creationId xmlns:a16="http://schemas.microsoft.com/office/drawing/2014/main" id="{A71810C5-4754-D9D8-50BC-2313F56C7E00}"/>
              </a:ext>
            </a:extLst>
          </p:cNvPr>
          <p:cNvGrpSpPr/>
          <p:nvPr>
            <p:custDataLst>
              <p:tags r:id="rId2"/>
            </p:custDataLst>
          </p:nvPr>
        </p:nvGrpSpPr>
        <p:grpSpPr>
          <a:xfrm flipV="1">
            <a:off x="326200" y="5213492"/>
            <a:ext cx="11294300" cy="1793918"/>
            <a:chOff x="-1875645" y="4694927"/>
            <a:chExt cx="13325127" cy="2116482"/>
          </a:xfrm>
        </p:grpSpPr>
        <p:pic>
          <p:nvPicPr>
            <p:cNvPr id="51" name="图片 50">
              <a:extLst>
                <a:ext uri="{FF2B5EF4-FFF2-40B4-BE49-F238E27FC236}">
                  <a16:creationId xmlns:a16="http://schemas.microsoft.com/office/drawing/2014/main" id="{B9C979A6-7BC3-2C07-3B83-85F40A253334}"/>
                </a:ext>
              </a:extLst>
            </p:cNvPr>
            <p:cNvPicPr>
              <a:picLocks noChangeAspect="1"/>
            </p:cNvPicPr>
            <p:nvPr>
              <p:custDataLst>
                <p:tags r:id="rId6"/>
              </p:custDataLst>
            </p:nvPr>
          </p:nvPicPr>
          <p:blipFill>
            <a:blip r:embed="rId44"/>
            <a:stretch>
              <a:fillRect/>
            </a:stretch>
          </p:blipFill>
          <p:spPr>
            <a:xfrm rot="20280000">
              <a:off x="5422831" y="4896232"/>
              <a:ext cx="410370" cy="419100"/>
            </a:xfrm>
            <a:prstGeom prst="rect">
              <a:avLst/>
            </a:prstGeom>
            <a:effectLst>
              <a:softEdge rad="19050"/>
            </a:effectLst>
          </p:spPr>
        </p:pic>
        <p:pic>
          <p:nvPicPr>
            <p:cNvPr id="52" name="图片 51">
              <a:extLst>
                <a:ext uri="{FF2B5EF4-FFF2-40B4-BE49-F238E27FC236}">
                  <a16:creationId xmlns:a16="http://schemas.microsoft.com/office/drawing/2014/main" id="{7AE8AAF4-8BF9-E5D6-F8B8-2C11F05C94E5}"/>
                </a:ext>
              </a:extLst>
            </p:cNvPr>
            <p:cNvPicPr>
              <a:picLocks noChangeAspect="1"/>
            </p:cNvPicPr>
            <p:nvPr>
              <p:custDataLst>
                <p:tags r:id="rId7"/>
              </p:custDataLst>
            </p:nvPr>
          </p:nvPicPr>
          <p:blipFill>
            <a:blip r:embed="rId44">
              <a:alphaModFix amt="60000"/>
            </a:blip>
            <a:stretch>
              <a:fillRect/>
            </a:stretch>
          </p:blipFill>
          <p:spPr>
            <a:xfrm rot="5040000">
              <a:off x="6066501" y="5455562"/>
              <a:ext cx="273579" cy="279400"/>
            </a:xfrm>
            <a:prstGeom prst="rect">
              <a:avLst/>
            </a:prstGeom>
            <a:effectLst>
              <a:softEdge rad="12700"/>
            </a:effectLst>
          </p:spPr>
        </p:pic>
        <p:pic>
          <p:nvPicPr>
            <p:cNvPr id="53" name="图片 52">
              <a:extLst>
                <a:ext uri="{FF2B5EF4-FFF2-40B4-BE49-F238E27FC236}">
                  <a16:creationId xmlns:a16="http://schemas.microsoft.com/office/drawing/2014/main" id="{E947E876-B0EF-151A-F04D-9DCCF6A7A2EC}"/>
                </a:ext>
              </a:extLst>
            </p:cNvPr>
            <p:cNvPicPr>
              <a:picLocks noChangeAspect="1"/>
            </p:cNvPicPr>
            <p:nvPr>
              <p:custDataLst>
                <p:tags r:id="rId8"/>
              </p:custDataLst>
            </p:nvPr>
          </p:nvPicPr>
          <p:blipFill>
            <a:blip r:embed="rId44">
              <a:alphaModFix amt="30000"/>
            </a:blip>
            <a:stretch>
              <a:fillRect/>
            </a:stretch>
          </p:blipFill>
          <p:spPr>
            <a:xfrm rot="16680000">
              <a:off x="2063335" y="6144807"/>
              <a:ext cx="261144" cy="266700"/>
            </a:xfrm>
            <a:prstGeom prst="rect">
              <a:avLst/>
            </a:prstGeom>
            <a:effectLst>
              <a:softEdge rad="63500"/>
            </a:effectLst>
          </p:spPr>
        </p:pic>
        <p:pic>
          <p:nvPicPr>
            <p:cNvPr id="54" name="图片 53">
              <a:extLst>
                <a:ext uri="{FF2B5EF4-FFF2-40B4-BE49-F238E27FC236}">
                  <a16:creationId xmlns:a16="http://schemas.microsoft.com/office/drawing/2014/main" id="{C323AD7F-7470-594D-3000-4B4CCC82BC9F}"/>
                </a:ext>
              </a:extLst>
            </p:cNvPr>
            <p:cNvPicPr>
              <a:picLocks noChangeAspect="1"/>
            </p:cNvPicPr>
            <p:nvPr>
              <p:custDataLst>
                <p:tags r:id="rId9"/>
              </p:custDataLst>
            </p:nvPr>
          </p:nvPicPr>
          <p:blipFill>
            <a:blip r:embed="rId44">
              <a:alphaModFix amt="70000"/>
            </a:blip>
            <a:stretch>
              <a:fillRect/>
            </a:stretch>
          </p:blipFill>
          <p:spPr>
            <a:xfrm rot="10920000">
              <a:off x="9833444" y="4969497"/>
              <a:ext cx="298451" cy="304800"/>
            </a:xfrm>
            <a:prstGeom prst="rect">
              <a:avLst/>
            </a:prstGeom>
            <a:effectLst>
              <a:softEdge rad="19050"/>
            </a:effectLst>
          </p:spPr>
        </p:pic>
        <p:pic>
          <p:nvPicPr>
            <p:cNvPr id="55" name="图片 54">
              <a:extLst>
                <a:ext uri="{FF2B5EF4-FFF2-40B4-BE49-F238E27FC236}">
                  <a16:creationId xmlns:a16="http://schemas.microsoft.com/office/drawing/2014/main" id="{68A20D04-EC21-80EA-3656-DE1FE040F419}"/>
                </a:ext>
              </a:extLst>
            </p:cNvPr>
            <p:cNvPicPr>
              <a:picLocks noChangeAspect="1"/>
            </p:cNvPicPr>
            <p:nvPr>
              <p:custDataLst>
                <p:tags r:id="rId10"/>
              </p:custDataLst>
            </p:nvPr>
          </p:nvPicPr>
          <p:blipFill>
            <a:blip r:embed="rId44">
              <a:alphaModFix amt="50000"/>
            </a:blip>
            <a:stretch>
              <a:fillRect/>
            </a:stretch>
          </p:blipFill>
          <p:spPr>
            <a:xfrm rot="11100000">
              <a:off x="2275959" y="6354577"/>
              <a:ext cx="348191" cy="355601"/>
            </a:xfrm>
            <a:prstGeom prst="rect">
              <a:avLst/>
            </a:prstGeom>
            <a:effectLst>
              <a:softEdge rad="31750"/>
            </a:effectLst>
          </p:spPr>
        </p:pic>
        <p:pic>
          <p:nvPicPr>
            <p:cNvPr id="56" name="图片 55">
              <a:extLst>
                <a:ext uri="{FF2B5EF4-FFF2-40B4-BE49-F238E27FC236}">
                  <a16:creationId xmlns:a16="http://schemas.microsoft.com/office/drawing/2014/main" id="{679396C1-F218-2662-2CCB-68F72CDAE824}"/>
                </a:ext>
              </a:extLst>
            </p:cNvPr>
            <p:cNvPicPr>
              <a:picLocks noChangeAspect="1"/>
            </p:cNvPicPr>
            <p:nvPr>
              <p:custDataLst>
                <p:tags r:id="rId11"/>
              </p:custDataLst>
            </p:nvPr>
          </p:nvPicPr>
          <p:blipFill>
            <a:blip r:embed="rId44"/>
            <a:stretch>
              <a:fillRect/>
            </a:stretch>
          </p:blipFill>
          <p:spPr>
            <a:xfrm rot="5220000">
              <a:off x="8740479" y="5417641"/>
              <a:ext cx="238943" cy="244030"/>
            </a:xfrm>
            <a:prstGeom prst="rect">
              <a:avLst/>
            </a:prstGeom>
            <a:effectLst>
              <a:softEdge rad="31750"/>
            </a:effectLst>
          </p:spPr>
        </p:pic>
        <p:pic>
          <p:nvPicPr>
            <p:cNvPr id="57" name="图片 56">
              <a:extLst>
                <a:ext uri="{FF2B5EF4-FFF2-40B4-BE49-F238E27FC236}">
                  <a16:creationId xmlns:a16="http://schemas.microsoft.com/office/drawing/2014/main" id="{7E8EDE12-BB84-B0FB-6979-689899B3FBC8}"/>
                </a:ext>
              </a:extLst>
            </p:cNvPr>
            <p:cNvPicPr>
              <a:picLocks noChangeAspect="1"/>
            </p:cNvPicPr>
            <p:nvPr>
              <p:custDataLst>
                <p:tags r:id="rId12"/>
              </p:custDataLst>
            </p:nvPr>
          </p:nvPicPr>
          <p:blipFill>
            <a:blip r:embed="rId44">
              <a:alphaModFix amt="20000"/>
            </a:blip>
            <a:stretch>
              <a:fillRect/>
            </a:stretch>
          </p:blipFill>
          <p:spPr>
            <a:xfrm rot="4140000">
              <a:off x="2175864" y="5036021"/>
              <a:ext cx="298451" cy="304800"/>
            </a:xfrm>
            <a:prstGeom prst="rect">
              <a:avLst/>
            </a:prstGeom>
            <a:effectLst>
              <a:softEdge rad="63500"/>
            </a:effectLst>
          </p:spPr>
        </p:pic>
        <p:pic>
          <p:nvPicPr>
            <p:cNvPr id="58" name="图片 57">
              <a:extLst>
                <a:ext uri="{FF2B5EF4-FFF2-40B4-BE49-F238E27FC236}">
                  <a16:creationId xmlns:a16="http://schemas.microsoft.com/office/drawing/2014/main" id="{202703A8-D0BD-C196-9F55-D6082BEFE6CD}"/>
                </a:ext>
              </a:extLst>
            </p:cNvPr>
            <p:cNvPicPr>
              <a:picLocks noChangeAspect="1"/>
            </p:cNvPicPr>
            <p:nvPr/>
          </p:nvPicPr>
          <p:blipFill>
            <a:blip r:embed="rId44">
              <a:alphaModFix amt="40000"/>
            </a:blip>
            <a:stretch>
              <a:fillRect/>
            </a:stretch>
          </p:blipFill>
          <p:spPr>
            <a:xfrm rot="9420000">
              <a:off x="11088854" y="6099856"/>
              <a:ext cx="360628" cy="368300"/>
            </a:xfrm>
            <a:prstGeom prst="rect">
              <a:avLst/>
            </a:prstGeom>
            <a:effectLst>
              <a:softEdge rad="12700"/>
            </a:effectLst>
          </p:spPr>
        </p:pic>
        <p:pic>
          <p:nvPicPr>
            <p:cNvPr id="59" name="图片 58">
              <a:extLst>
                <a:ext uri="{FF2B5EF4-FFF2-40B4-BE49-F238E27FC236}">
                  <a16:creationId xmlns:a16="http://schemas.microsoft.com/office/drawing/2014/main" id="{7262300C-E1AD-4D91-A523-B2317339F1BA}"/>
                </a:ext>
              </a:extLst>
            </p:cNvPr>
            <p:cNvPicPr>
              <a:picLocks noChangeAspect="1"/>
            </p:cNvPicPr>
            <p:nvPr>
              <p:custDataLst>
                <p:tags r:id="rId13"/>
              </p:custDataLst>
            </p:nvPr>
          </p:nvPicPr>
          <p:blipFill>
            <a:blip r:embed="rId44">
              <a:alphaModFix amt="80000"/>
            </a:blip>
            <a:stretch>
              <a:fillRect/>
            </a:stretch>
          </p:blipFill>
          <p:spPr>
            <a:xfrm rot="1920000">
              <a:off x="7687275" y="5785201"/>
              <a:ext cx="286015" cy="292100"/>
            </a:xfrm>
            <a:prstGeom prst="rect">
              <a:avLst/>
            </a:prstGeom>
            <a:effectLst>
              <a:softEdge rad="12700"/>
            </a:effectLst>
          </p:spPr>
        </p:pic>
        <p:pic>
          <p:nvPicPr>
            <p:cNvPr id="60" name="图片 59">
              <a:extLst>
                <a:ext uri="{FF2B5EF4-FFF2-40B4-BE49-F238E27FC236}">
                  <a16:creationId xmlns:a16="http://schemas.microsoft.com/office/drawing/2014/main" id="{D6460D95-74B8-3030-5032-160A06F815BF}"/>
                </a:ext>
              </a:extLst>
            </p:cNvPr>
            <p:cNvPicPr>
              <a:picLocks noChangeAspect="1"/>
            </p:cNvPicPr>
            <p:nvPr>
              <p:custDataLst>
                <p:tags r:id="rId14"/>
              </p:custDataLst>
            </p:nvPr>
          </p:nvPicPr>
          <p:blipFill>
            <a:blip r:embed="rId44"/>
            <a:stretch>
              <a:fillRect/>
            </a:stretch>
          </p:blipFill>
          <p:spPr>
            <a:xfrm rot="12900000">
              <a:off x="10861247" y="5455562"/>
              <a:ext cx="273580" cy="279400"/>
            </a:xfrm>
            <a:prstGeom prst="rect">
              <a:avLst/>
            </a:prstGeom>
            <a:effectLst>
              <a:softEdge rad="16510"/>
            </a:effectLst>
          </p:spPr>
        </p:pic>
        <p:pic>
          <p:nvPicPr>
            <p:cNvPr id="61" name="图片 60">
              <a:extLst>
                <a:ext uri="{FF2B5EF4-FFF2-40B4-BE49-F238E27FC236}">
                  <a16:creationId xmlns:a16="http://schemas.microsoft.com/office/drawing/2014/main" id="{071A2002-E06E-4D2D-F26E-35D5498190ED}"/>
                </a:ext>
              </a:extLst>
            </p:cNvPr>
            <p:cNvPicPr>
              <a:picLocks noChangeAspect="1"/>
            </p:cNvPicPr>
            <p:nvPr>
              <p:custDataLst>
                <p:tags r:id="rId15"/>
              </p:custDataLst>
            </p:nvPr>
          </p:nvPicPr>
          <p:blipFill>
            <a:blip r:embed="rId44">
              <a:alphaModFix amt="30000"/>
            </a:blip>
            <a:stretch>
              <a:fillRect/>
            </a:stretch>
          </p:blipFill>
          <p:spPr>
            <a:xfrm rot="16680000">
              <a:off x="6168837" y="5994971"/>
              <a:ext cx="261144" cy="266700"/>
            </a:xfrm>
            <a:prstGeom prst="rect">
              <a:avLst/>
            </a:prstGeom>
            <a:effectLst>
              <a:softEdge rad="12700"/>
            </a:effectLst>
          </p:spPr>
        </p:pic>
        <p:pic>
          <p:nvPicPr>
            <p:cNvPr id="62" name="图片 61">
              <a:extLst>
                <a:ext uri="{FF2B5EF4-FFF2-40B4-BE49-F238E27FC236}">
                  <a16:creationId xmlns:a16="http://schemas.microsoft.com/office/drawing/2014/main" id="{6216E63A-3D83-EBBD-0B8A-614C8BAB9278}"/>
                </a:ext>
              </a:extLst>
            </p:cNvPr>
            <p:cNvPicPr>
              <a:picLocks noChangeAspect="1"/>
            </p:cNvPicPr>
            <p:nvPr>
              <p:custDataLst>
                <p:tags r:id="rId16"/>
              </p:custDataLst>
            </p:nvPr>
          </p:nvPicPr>
          <p:blipFill>
            <a:blip r:embed="rId44">
              <a:alphaModFix amt="60000"/>
            </a:blip>
            <a:stretch>
              <a:fillRect/>
            </a:stretch>
          </p:blipFill>
          <p:spPr>
            <a:xfrm rot="5040000">
              <a:off x="10366789" y="5140907"/>
              <a:ext cx="273579" cy="279401"/>
            </a:xfrm>
            <a:prstGeom prst="rect">
              <a:avLst/>
            </a:prstGeom>
            <a:effectLst>
              <a:softEdge rad="12700"/>
            </a:effectLst>
          </p:spPr>
        </p:pic>
        <p:pic>
          <p:nvPicPr>
            <p:cNvPr id="63" name="图片 62">
              <a:extLst>
                <a:ext uri="{FF2B5EF4-FFF2-40B4-BE49-F238E27FC236}">
                  <a16:creationId xmlns:a16="http://schemas.microsoft.com/office/drawing/2014/main" id="{A2C11A6A-1F97-361D-155B-B52ACCF15E6D}"/>
                </a:ext>
              </a:extLst>
            </p:cNvPr>
            <p:cNvPicPr>
              <a:picLocks noChangeAspect="1"/>
            </p:cNvPicPr>
            <p:nvPr>
              <p:custDataLst>
                <p:tags r:id="rId17"/>
              </p:custDataLst>
            </p:nvPr>
          </p:nvPicPr>
          <p:blipFill>
            <a:blip r:embed="rId44"/>
            <a:stretch>
              <a:fillRect/>
            </a:stretch>
          </p:blipFill>
          <p:spPr>
            <a:xfrm rot="5220000">
              <a:off x="4159099" y="5080972"/>
              <a:ext cx="397933" cy="406400"/>
            </a:xfrm>
            <a:prstGeom prst="rect">
              <a:avLst/>
            </a:prstGeom>
            <a:effectLst>
              <a:softEdge rad="31750"/>
            </a:effectLst>
          </p:spPr>
        </p:pic>
        <p:pic>
          <p:nvPicPr>
            <p:cNvPr id="64" name="图片 63">
              <a:extLst>
                <a:ext uri="{FF2B5EF4-FFF2-40B4-BE49-F238E27FC236}">
                  <a16:creationId xmlns:a16="http://schemas.microsoft.com/office/drawing/2014/main" id="{2F1E0D92-C0DC-9B7E-5CD8-85F29DF90F0C}"/>
                </a:ext>
              </a:extLst>
            </p:cNvPr>
            <p:cNvPicPr>
              <a:picLocks noChangeAspect="1"/>
            </p:cNvPicPr>
            <p:nvPr/>
          </p:nvPicPr>
          <p:blipFill>
            <a:blip r:embed="rId44">
              <a:alphaModFix amt="20000"/>
            </a:blip>
            <a:stretch>
              <a:fillRect/>
            </a:stretch>
          </p:blipFill>
          <p:spPr>
            <a:xfrm rot="4140000">
              <a:off x="-536165" y="4991071"/>
              <a:ext cx="298451" cy="304800"/>
            </a:xfrm>
            <a:prstGeom prst="rect">
              <a:avLst/>
            </a:prstGeom>
            <a:effectLst>
              <a:softEdge rad="63500"/>
            </a:effectLst>
          </p:spPr>
        </p:pic>
        <p:pic>
          <p:nvPicPr>
            <p:cNvPr id="65" name="图片 64">
              <a:extLst>
                <a:ext uri="{FF2B5EF4-FFF2-40B4-BE49-F238E27FC236}">
                  <a16:creationId xmlns:a16="http://schemas.microsoft.com/office/drawing/2014/main" id="{CE9D9D4A-FFC7-2D06-7FFB-3DC3FD859341}"/>
                </a:ext>
              </a:extLst>
            </p:cNvPr>
            <p:cNvPicPr>
              <a:picLocks noChangeAspect="1"/>
            </p:cNvPicPr>
            <p:nvPr/>
          </p:nvPicPr>
          <p:blipFill>
            <a:blip r:embed="rId44">
              <a:alphaModFix amt="30000"/>
            </a:blip>
            <a:stretch>
              <a:fillRect/>
            </a:stretch>
          </p:blipFill>
          <p:spPr>
            <a:xfrm rot="16680000">
              <a:off x="-1444449" y="6369560"/>
              <a:ext cx="217818" cy="222452"/>
            </a:xfrm>
            <a:prstGeom prst="rect">
              <a:avLst/>
            </a:prstGeom>
            <a:effectLst>
              <a:softEdge rad="12700"/>
            </a:effectLst>
          </p:spPr>
        </p:pic>
        <p:pic>
          <p:nvPicPr>
            <p:cNvPr id="66" name="图片 65">
              <a:extLst>
                <a:ext uri="{FF2B5EF4-FFF2-40B4-BE49-F238E27FC236}">
                  <a16:creationId xmlns:a16="http://schemas.microsoft.com/office/drawing/2014/main" id="{325D0AD1-F941-B395-A833-7B61F0F2BF4D}"/>
                </a:ext>
              </a:extLst>
            </p:cNvPr>
            <p:cNvPicPr>
              <a:picLocks noChangeAspect="1"/>
            </p:cNvPicPr>
            <p:nvPr/>
          </p:nvPicPr>
          <p:blipFill>
            <a:blip r:embed="rId44"/>
            <a:stretch>
              <a:fillRect/>
            </a:stretch>
          </p:blipFill>
          <p:spPr>
            <a:xfrm rot="20280000">
              <a:off x="-1875645" y="5404475"/>
              <a:ext cx="410370" cy="419100"/>
            </a:xfrm>
            <a:prstGeom prst="rect">
              <a:avLst/>
            </a:prstGeom>
            <a:effectLst>
              <a:softEdge rad="19050"/>
            </a:effectLst>
          </p:spPr>
        </p:pic>
        <p:pic>
          <p:nvPicPr>
            <p:cNvPr id="67" name="图片 66">
              <a:extLst>
                <a:ext uri="{FF2B5EF4-FFF2-40B4-BE49-F238E27FC236}">
                  <a16:creationId xmlns:a16="http://schemas.microsoft.com/office/drawing/2014/main" id="{3252CA47-8DBB-9787-8A05-F26251505CEC}"/>
                </a:ext>
              </a:extLst>
            </p:cNvPr>
            <p:cNvPicPr>
              <a:picLocks noChangeAspect="1"/>
            </p:cNvPicPr>
            <p:nvPr>
              <p:custDataLst>
                <p:tags r:id="rId18"/>
              </p:custDataLst>
            </p:nvPr>
          </p:nvPicPr>
          <p:blipFill>
            <a:blip r:embed="rId44">
              <a:alphaModFix amt="60000"/>
            </a:blip>
            <a:stretch>
              <a:fillRect/>
            </a:stretch>
          </p:blipFill>
          <p:spPr>
            <a:xfrm rot="5040000">
              <a:off x="3714077" y="5470545"/>
              <a:ext cx="273579" cy="279401"/>
            </a:xfrm>
            <a:prstGeom prst="rect">
              <a:avLst/>
            </a:prstGeom>
            <a:effectLst>
              <a:softEdge rad="12700"/>
            </a:effectLst>
          </p:spPr>
        </p:pic>
        <p:pic>
          <p:nvPicPr>
            <p:cNvPr id="68" name="图片 67">
              <a:extLst>
                <a:ext uri="{FF2B5EF4-FFF2-40B4-BE49-F238E27FC236}">
                  <a16:creationId xmlns:a16="http://schemas.microsoft.com/office/drawing/2014/main" id="{94E499D4-E589-90FC-73DB-FA8511D65A78}"/>
                </a:ext>
              </a:extLst>
            </p:cNvPr>
            <p:cNvPicPr>
              <a:picLocks noChangeAspect="1"/>
            </p:cNvPicPr>
            <p:nvPr>
              <p:custDataLst>
                <p:tags r:id="rId19"/>
              </p:custDataLst>
            </p:nvPr>
          </p:nvPicPr>
          <p:blipFill>
            <a:blip r:embed="rId44">
              <a:alphaModFix amt="30000"/>
            </a:blip>
            <a:stretch>
              <a:fillRect/>
            </a:stretch>
          </p:blipFill>
          <p:spPr>
            <a:xfrm rot="16680000">
              <a:off x="6258739" y="5620381"/>
              <a:ext cx="261144" cy="266700"/>
            </a:xfrm>
            <a:prstGeom prst="rect">
              <a:avLst/>
            </a:prstGeom>
            <a:effectLst>
              <a:softEdge rad="63500"/>
            </a:effectLst>
          </p:spPr>
        </p:pic>
        <p:pic>
          <p:nvPicPr>
            <p:cNvPr id="69" name="图片 68">
              <a:extLst>
                <a:ext uri="{FF2B5EF4-FFF2-40B4-BE49-F238E27FC236}">
                  <a16:creationId xmlns:a16="http://schemas.microsoft.com/office/drawing/2014/main" id="{0D53B078-308F-8DA5-E4EF-92A614E3E9E6}"/>
                </a:ext>
              </a:extLst>
            </p:cNvPr>
            <p:cNvPicPr>
              <a:picLocks noChangeAspect="1"/>
            </p:cNvPicPr>
            <p:nvPr/>
          </p:nvPicPr>
          <p:blipFill>
            <a:blip r:embed="rId44">
              <a:alphaModFix amt="70000"/>
            </a:blip>
            <a:stretch>
              <a:fillRect/>
            </a:stretch>
          </p:blipFill>
          <p:spPr>
            <a:xfrm rot="10920000">
              <a:off x="-611083" y="5305726"/>
              <a:ext cx="298451" cy="304800"/>
            </a:xfrm>
            <a:prstGeom prst="rect">
              <a:avLst/>
            </a:prstGeom>
            <a:effectLst>
              <a:softEdge rad="19050"/>
            </a:effectLst>
          </p:spPr>
        </p:pic>
        <p:pic>
          <p:nvPicPr>
            <p:cNvPr id="70" name="图片 69">
              <a:extLst>
                <a:ext uri="{FF2B5EF4-FFF2-40B4-BE49-F238E27FC236}">
                  <a16:creationId xmlns:a16="http://schemas.microsoft.com/office/drawing/2014/main" id="{16A3C65B-5151-69BE-8BE8-CC2ED226597D}"/>
                </a:ext>
              </a:extLst>
            </p:cNvPr>
            <p:cNvPicPr>
              <a:picLocks noChangeAspect="1"/>
            </p:cNvPicPr>
            <p:nvPr>
              <p:custDataLst>
                <p:tags r:id="rId20"/>
              </p:custDataLst>
            </p:nvPr>
          </p:nvPicPr>
          <p:blipFill>
            <a:blip r:embed="rId44">
              <a:alphaModFix amt="50000"/>
            </a:blip>
            <a:stretch>
              <a:fillRect/>
            </a:stretch>
          </p:blipFill>
          <p:spPr>
            <a:xfrm rot="11100000">
              <a:off x="7214906" y="5509350"/>
              <a:ext cx="348191" cy="355601"/>
            </a:xfrm>
            <a:prstGeom prst="rect">
              <a:avLst/>
            </a:prstGeom>
            <a:effectLst>
              <a:softEdge rad="31750"/>
            </a:effectLst>
          </p:spPr>
        </p:pic>
        <p:pic>
          <p:nvPicPr>
            <p:cNvPr id="71" name="图片 70">
              <a:extLst>
                <a:ext uri="{FF2B5EF4-FFF2-40B4-BE49-F238E27FC236}">
                  <a16:creationId xmlns:a16="http://schemas.microsoft.com/office/drawing/2014/main" id="{9D4395EB-3EF6-F62E-1E3F-FC30A54C6AB2}"/>
                </a:ext>
              </a:extLst>
            </p:cNvPr>
            <p:cNvPicPr>
              <a:picLocks noChangeAspect="1"/>
            </p:cNvPicPr>
            <p:nvPr>
              <p:custDataLst>
                <p:tags r:id="rId21"/>
              </p:custDataLst>
            </p:nvPr>
          </p:nvPicPr>
          <p:blipFill>
            <a:blip r:embed="rId44"/>
            <a:stretch>
              <a:fillRect/>
            </a:stretch>
          </p:blipFill>
          <p:spPr>
            <a:xfrm rot="5220000">
              <a:off x="5636645" y="5785201"/>
              <a:ext cx="238943" cy="244030"/>
            </a:xfrm>
            <a:prstGeom prst="rect">
              <a:avLst/>
            </a:prstGeom>
            <a:effectLst>
              <a:softEdge rad="31750"/>
            </a:effectLst>
          </p:spPr>
        </p:pic>
        <p:pic>
          <p:nvPicPr>
            <p:cNvPr id="72" name="图片 71">
              <a:extLst>
                <a:ext uri="{FF2B5EF4-FFF2-40B4-BE49-F238E27FC236}">
                  <a16:creationId xmlns:a16="http://schemas.microsoft.com/office/drawing/2014/main" id="{020F5E63-F059-2835-DC93-241DF7779921}"/>
                </a:ext>
              </a:extLst>
            </p:cNvPr>
            <p:cNvPicPr>
              <a:picLocks noChangeAspect="1"/>
            </p:cNvPicPr>
            <p:nvPr/>
          </p:nvPicPr>
          <p:blipFill>
            <a:blip r:embed="rId44">
              <a:alphaModFix amt="20000"/>
            </a:blip>
            <a:stretch>
              <a:fillRect/>
            </a:stretch>
          </p:blipFill>
          <p:spPr>
            <a:xfrm rot="4140000">
              <a:off x="-940722" y="6114840"/>
              <a:ext cx="298451" cy="304800"/>
            </a:xfrm>
            <a:prstGeom prst="rect">
              <a:avLst/>
            </a:prstGeom>
            <a:effectLst>
              <a:softEdge rad="63500"/>
            </a:effectLst>
          </p:spPr>
        </p:pic>
        <p:pic>
          <p:nvPicPr>
            <p:cNvPr id="73" name="图片 72">
              <a:extLst>
                <a:ext uri="{FF2B5EF4-FFF2-40B4-BE49-F238E27FC236}">
                  <a16:creationId xmlns:a16="http://schemas.microsoft.com/office/drawing/2014/main" id="{A274FA72-0023-9EA8-3129-26197C9C077F}"/>
                </a:ext>
              </a:extLst>
            </p:cNvPr>
            <p:cNvPicPr>
              <a:picLocks noChangeAspect="1"/>
            </p:cNvPicPr>
            <p:nvPr>
              <p:custDataLst>
                <p:tags r:id="rId22"/>
              </p:custDataLst>
            </p:nvPr>
          </p:nvPicPr>
          <p:blipFill>
            <a:blip r:embed="rId44">
              <a:alphaModFix amt="40000"/>
            </a:blip>
            <a:stretch>
              <a:fillRect/>
            </a:stretch>
          </p:blipFill>
          <p:spPr>
            <a:xfrm rot="9420000">
              <a:off x="450509" y="5979987"/>
              <a:ext cx="360628" cy="368300"/>
            </a:xfrm>
            <a:prstGeom prst="rect">
              <a:avLst/>
            </a:prstGeom>
            <a:effectLst>
              <a:softEdge rad="12700"/>
            </a:effectLst>
          </p:spPr>
        </p:pic>
        <p:pic>
          <p:nvPicPr>
            <p:cNvPr id="74" name="图片 73">
              <a:extLst>
                <a:ext uri="{FF2B5EF4-FFF2-40B4-BE49-F238E27FC236}">
                  <a16:creationId xmlns:a16="http://schemas.microsoft.com/office/drawing/2014/main" id="{5675CD29-272C-69A2-DAF9-0D287490E212}"/>
                </a:ext>
              </a:extLst>
            </p:cNvPr>
            <p:cNvPicPr>
              <a:picLocks noChangeAspect="1"/>
            </p:cNvPicPr>
            <p:nvPr>
              <p:custDataLst>
                <p:tags r:id="rId23"/>
              </p:custDataLst>
            </p:nvPr>
          </p:nvPicPr>
          <p:blipFill>
            <a:blip r:embed="rId44">
              <a:alphaModFix amt="80000"/>
            </a:blip>
            <a:stretch>
              <a:fillRect/>
            </a:stretch>
          </p:blipFill>
          <p:spPr>
            <a:xfrm rot="1920000">
              <a:off x="-134157" y="5860119"/>
              <a:ext cx="286015" cy="292100"/>
            </a:xfrm>
            <a:prstGeom prst="rect">
              <a:avLst/>
            </a:prstGeom>
            <a:effectLst>
              <a:softEdge rad="12700"/>
            </a:effectLst>
          </p:spPr>
        </p:pic>
        <p:pic>
          <p:nvPicPr>
            <p:cNvPr id="75" name="图片 74">
              <a:extLst>
                <a:ext uri="{FF2B5EF4-FFF2-40B4-BE49-F238E27FC236}">
                  <a16:creationId xmlns:a16="http://schemas.microsoft.com/office/drawing/2014/main" id="{FE757E9F-42EB-B529-EC14-55561C4E1F8D}"/>
                </a:ext>
              </a:extLst>
            </p:cNvPr>
            <p:cNvPicPr>
              <a:picLocks noChangeAspect="1"/>
            </p:cNvPicPr>
            <p:nvPr>
              <p:custDataLst>
                <p:tags r:id="rId24"/>
              </p:custDataLst>
            </p:nvPr>
          </p:nvPicPr>
          <p:blipFill>
            <a:blip r:embed="rId44"/>
            <a:stretch>
              <a:fillRect/>
            </a:stretch>
          </p:blipFill>
          <p:spPr>
            <a:xfrm rot="12900000">
              <a:off x="1587530" y="4694927"/>
              <a:ext cx="273580" cy="279400"/>
            </a:xfrm>
            <a:prstGeom prst="rect">
              <a:avLst/>
            </a:prstGeom>
            <a:effectLst>
              <a:softEdge rad="16510"/>
            </a:effectLst>
          </p:spPr>
        </p:pic>
        <p:pic>
          <p:nvPicPr>
            <p:cNvPr id="76" name="图片 75">
              <a:extLst>
                <a:ext uri="{FF2B5EF4-FFF2-40B4-BE49-F238E27FC236}">
                  <a16:creationId xmlns:a16="http://schemas.microsoft.com/office/drawing/2014/main" id="{31E8067E-BC3C-391E-3605-4B92F7ECDF82}"/>
                </a:ext>
              </a:extLst>
            </p:cNvPr>
            <p:cNvPicPr>
              <a:picLocks noChangeAspect="1"/>
            </p:cNvPicPr>
            <p:nvPr>
              <p:custDataLst>
                <p:tags r:id="rId25"/>
              </p:custDataLst>
            </p:nvPr>
          </p:nvPicPr>
          <p:blipFill>
            <a:blip r:embed="rId44">
              <a:alphaModFix amt="30000"/>
            </a:blip>
            <a:stretch>
              <a:fillRect/>
            </a:stretch>
          </p:blipFill>
          <p:spPr>
            <a:xfrm rot="16680000">
              <a:off x="70518" y="6459462"/>
              <a:ext cx="261144" cy="266700"/>
            </a:xfrm>
            <a:prstGeom prst="rect">
              <a:avLst/>
            </a:prstGeom>
            <a:effectLst>
              <a:softEdge rad="12700"/>
            </a:effectLst>
          </p:spPr>
        </p:pic>
        <p:pic>
          <p:nvPicPr>
            <p:cNvPr id="77" name="图片 76">
              <a:extLst>
                <a:ext uri="{FF2B5EF4-FFF2-40B4-BE49-F238E27FC236}">
                  <a16:creationId xmlns:a16="http://schemas.microsoft.com/office/drawing/2014/main" id="{E4C975D7-2D0A-7913-AB47-85A3BC466EB0}"/>
                </a:ext>
              </a:extLst>
            </p:cNvPr>
            <p:cNvPicPr>
              <a:picLocks noChangeAspect="1"/>
            </p:cNvPicPr>
            <p:nvPr>
              <p:custDataLst>
                <p:tags r:id="rId26"/>
              </p:custDataLst>
            </p:nvPr>
          </p:nvPicPr>
          <p:blipFill>
            <a:blip r:embed="rId44">
              <a:alphaModFix amt="60000"/>
            </a:blip>
            <a:stretch>
              <a:fillRect/>
            </a:stretch>
          </p:blipFill>
          <p:spPr>
            <a:xfrm rot="5040000">
              <a:off x="2566785" y="5154276"/>
              <a:ext cx="273579" cy="279401"/>
            </a:xfrm>
            <a:prstGeom prst="rect">
              <a:avLst/>
            </a:prstGeom>
            <a:effectLst>
              <a:softEdge rad="12700"/>
            </a:effectLst>
          </p:spPr>
        </p:pic>
        <p:pic>
          <p:nvPicPr>
            <p:cNvPr id="78" name="图片 77">
              <a:extLst>
                <a:ext uri="{FF2B5EF4-FFF2-40B4-BE49-F238E27FC236}">
                  <a16:creationId xmlns:a16="http://schemas.microsoft.com/office/drawing/2014/main" id="{D868D225-B39E-00FC-924A-12A4502AD0B1}"/>
                </a:ext>
              </a:extLst>
            </p:cNvPr>
            <p:cNvPicPr>
              <a:picLocks noChangeAspect="1"/>
            </p:cNvPicPr>
            <p:nvPr>
              <p:custDataLst>
                <p:tags r:id="rId27"/>
              </p:custDataLst>
            </p:nvPr>
          </p:nvPicPr>
          <p:blipFill>
            <a:blip r:embed="rId44"/>
            <a:stretch>
              <a:fillRect/>
            </a:stretch>
          </p:blipFill>
          <p:spPr>
            <a:xfrm rot="5220000">
              <a:off x="476694" y="4985221"/>
              <a:ext cx="397935" cy="406400"/>
            </a:xfrm>
            <a:prstGeom prst="rect">
              <a:avLst/>
            </a:prstGeom>
            <a:effectLst>
              <a:softEdge rad="31750"/>
            </a:effectLst>
          </p:spPr>
        </p:pic>
        <p:pic>
          <p:nvPicPr>
            <p:cNvPr id="79" name="图片 78">
              <a:extLst>
                <a:ext uri="{FF2B5EF4-FFF2-40B4-BE49-F238E27FC236}">
                  <a16:creationId xmlns:a16="http://schemas.microsoft.com/office/drawing/2014/main" id="{DBF1E616-F7C0-1AF4-F59E-321EABEF67A3}"/>
                </a:ext>
              </a:extLst>
            </p:cNvPr>
            <p:cNvPicPr>
              <a:picLocks noChangeAspect="1"/>
            </p:cNvPicPr>
            <p:nvPr>
              <p:custDataLst>
                <p:tags r:id="rId28"/>
              </p:custDataLst>
            </p:nvPr>
          </p:nvPicPr>
          <p:blipFill>
            <a:blip r:embed="rId44">
              <a:alphaModFix amt="20000"/>
            </a:blip>
            <a:stretch>
              <a:fillRect/>
            </a:stretch>
          </p:blipFill>
          <p:spPr>
            <a:xfrm rot="4140000">
              <a:off x="10132148" y="5260775"/>
              <a:ext cx="298451" cy="304800"/>
            </a:xfrm>
            <a:prstGeom prst="rect">
              <a:avLst/>
            </a:prstGeom>
            <a:effectLst>
              <a:softEdge rad="63500"/>
            </a:effectLst>
          </p:spPr>
        </p:pic>
        <p:pic>
          <p:nvPicPr>
            <p:cNvPr id="80" name="图片 79">
              <a:extLst>
                <a:ext uri="{FF2B5EF4-FFF2-40B4-BE49-F238E27FC236}">
                  <a16:creationId xmlns:a16="http://schemas.microsoft.com/office/drawing/2014/main" id="{1A3EBD19-61CE-C3AE-1F9C-B05BF998ECC3}"/>
                </a:ext>
              </a:extLst>
            </p:cNvPr>
            <p:cNvPicPr>
              <a:picLocks noChangeAspect="1"/>
            </p:cNvPicPr>
            <p:nvPr>
              <p:custDataLst>
                <p:tags r:id="rId29"/>
              </p:custDataLst>
            </p:nvPr>
          </p:nvPicPr>
          <p:blipFill>
            <a:blip r:embed="rId44">
              <a:alphaModFix amt="30000"/>
            </a:blip>
            <a:stretch>
              <a:fillRect/>
            </a:stretch>
          </p:blipFill>
          <p:spPr>
            <a:xfrm rot="16680000">
              <a:off x="1033117" y="5764218"/>
              <a:ext cx="217818" cy="222452"/>
            </a:xfrm>
            <a:prstGeom prst="rect">
              <a:avLst/>
            </a:prstGeom>
            <a:effectLst>
              <a:softEdge rad="12700"/>
            </a:effectLst>
          </p:spPr>
        </p:pic>
        <p:pic>
          <p:nvPicPr>
            <p:cNvPr id="81" name="图片 80">
              <a:extLst>
                <a:ext uri="{FF2B5EF4-FFF2-40B4-BE49-F238E27FC236}">
                  <a16:creationId xmlns:a16="http://schemas.microsoft.com/office/drawing/2014/main" id="{25F809C8-DBF8-4978-C6CA-61EB1C77BC41}"/>
                </a:ext>
              </a:extLst>
            </p:cNvPr>
            <p:cNvPicPr>
              <a:picLocks noChangeAspect="1"/>
            </p:cNvPicPr>
            <p:nvPr/>
          </p:nvPicPr>
          <p:blipFill>
            <a:blip r:embed="rId44"/>
            <a:stretch>
              <a:fillRect/>
            </a:stretch>
          </p:blipFill>
          <p:spPr>
            <a:xfrm rot="20280000">
              <a:off x="-1036217" y="4756088"/>
              <a:ext cx="410370" cy="419100"/>
            </a:xfrm>
            <a:prstGeom prst="rect">
              <a:avLst/>
            </a:prstGeom>
            <a:effectLst>
              <a:softEdge rad="19050"/>
            </a:effectLst>
          </p:spPr>
        </p:pic>
        <p:pic>
          <p:nvPicPr>
            <p:cNvPr id="82" name="图片 81">
              <a:extLst>
                <a:ext uri="{FF2B5EF4-FFF2-40B4-BE49-F238E27FC236}">
                  <a16:creationId xmlns:a16="http://schemas.microsoft.com/office/drawing/2014/main" id="{8D3C3EB8-F846-B7D8-02CF-68A940956CC9}"/>
                </a:ext>
              </a:extLst>
            </p:cNvPr>
            <p:cNvPicPr>
              <a:picLocks noChangeAspect="1"/>
            </p:cNvPicPr>
            <p:nvPr>
              <p:custDataLst>
                <p:tags r:id="rId30"/>
              </p:custDataLst>
            </p:nvPr>
          </p:nvPicPr>
          <p:blipFill>
            <a:blip r:embed="rId44">
              <a:alphaModFix amt="60000"/>
            </a:blip>
            <a:stretch>
              <a:fillRect/>
            </a:stretch>
          </p:blipFill>
          <p:spPr>
            <a:xfrm rot="5040000">
              <a:off x="961421" y="6534917"/>
              <a:ext cx="273583" cy="279401"/>
            </a:xfrm>
            <a:prstGeom prst="rect">
              <a:avLst/>
            </a:prstGeom>
            <a:effectLst>
              <a:softEdge rad="12700"/>
            </a:effectLst>
          </p:spPr>
        </p:pic>
        <p:pic>
          <p:nvPicPr>
            <p:cNvPr id="83" name="图片 82">
              <a:extLst>
                <a:ext uri="{FF2B5EF4-FFF2-40B4-BE49-F238E27FC236}">
                  <a16:creationId xmlns:a16="http://schemas.microsoft.com/office/drawing/2014/main" id="{C5DFE703-D4EB-5088-5E99-190B8B6F752D}"/>
                </a:ext>
              </a:extLst>
            </p:cNvPr>
            <p:cNvPicPr>
              <a:picLocks noChangeAspect="1"/>
            </p:cNvPicPr>
            <p:nvPr>
              <p:custDataLst>
                <p:tags r:id="rId31"/>
              </p:custDataLst>
            </p:nvPr>
          </p:nvPicPr>
          <p:blipFill>
            <a:blip r:embed="rId44">
              <a:alphaModFix amt="30000"/>
            </a:blip>
            <a:stretch>
              <a:fillRect/>
            </a:stretch>
          </p:blipFill>
          <p:spPr>
            <a:xfrm rot="16680000">
              <a:off x="10873683" y="5365660"/>
              <a:ext cx="261144" cy="266700"/>
            </a:xfrm>
            <a:prstGeom prst="rect">
              <a:avLst/>
            </a:prstGeom>
            <a:effectLst>
              <a:softEdge rad="63500"/>
            </a:effectLst>
          </p:spPr>
        </p:pic>
        <p:pic>
          <p:nvPicPr>
            <p:cNvPr id="84" name="图片 83">
              <a:extLst>
                <a:ext uri="{FF2B5EF4-FFF2-40B4-BE49-F238E27FC236}">
                  <a16:creationId xmlns:a16="http://schemas.microsoft.com/office/drawing/2014/main" id="{B59753D4-4BEA-977E-81A8-D6048D925FBB}"/>
                </a:ext>
              </a:extLst>
            </p:cNvPr>
            <p:cNvPicPr>
              <a:picLocks noChangeAspect="1"/>
            </p:cNvPicPr>
            <p:nvPr/>
          </p:nvPicPr>
          <p:blipFill>
            <a:blip r:embed="rId44">
              <a:alphaModFix amt="70000"/>
            </a:blip>
            <a:stretch>
              <a:fillRect/>
            </a:stretch>
          </p:blipFill>
          <p:spPr>
            <a:xfrm rot="10920000">
              <a:off x="-1288863" y="5066846"/>
              <a:ext cx="298451" cy="304800"/>
            </a:xfrm>
            <a:prstGeom prst="rect">
              <a:avLst/>
            </a:prstGeom>
            <a:effectLst>
              <a:softEdge rad="19050"/>
            </a:effectLst>
          </p:spPr>
        </p:pic>
        <p:pic>
          <p:nvPicPr>
            <p:cNvPr id="85" name="图片 84">
              <a:extLst>
                <a:ext uri="{FF2B5EF4-FFF2-40B4-BE49-F238E27FC236}">
                  <a16:creationId xmlns:a16="http://schemas.microsoft.com/office/drawing/2014/main" id="{4E150695-6607-6964-D284-E53886B09552}"/>
                </a:ext>
              </a:extLst>
            </p:cNvPr>
            <p:cNvPicPr>
              <a:picLocks noChangeAspect="1"/>
            </p:cNvPicPr>
            <p:nvPr>
              <p:custDataLst>
                <p:tags r:id="rId32"/>
              </p:custDataLst>
            </p:nvPr>
          </p:nvPicPr>
          <p:blipFill>
            <a:blip r:embed="rId44">
              <a:alphaModFix amt="50000"/>
            </a:blip>
            <a:stretch>
              <a:fillRect/>
            </a:stretch>
          </p:blipFill>
          <p:spPr>
            <a:xfrm rot="11100000">
              <a:off x="1931335" y="5785201"/>
              <a:ext cx="348193" cy="355601"/>
            </a:xfrm>
            <a:prstGeom prst="rect">
              <a:avLst/>
            </a:prstGeom>
            <a:effectLst>
              <a:softEdge rad="31750"/>
            </a:effectLst>
          </p:spPr>
        </p:pic>
        <p:pic>
          <p:nvPicPr>
            <p:cNvPr id="86" name="图片 85">
              <a:extLst>
                <a:ext uri="{FF2B5EF4-FFF2-40B4-BE49-F238E27FC236}">
                  <a16:creationId xmlns:a16="http://schemas.microsoft.com/office/drawing/2014/main" id="{F242D597-B4DA-69AE-CD0A-9A47AEB9366A}"/>
                </a:ext>
              </a:extLst>
            </p:cNvPr>
            <p:cNvPicPr>
              <a:picLocks noChangeAspect="1"/>
            </p:cNvPicPr>
            <p:nvPr>
              <p:custDataLst>
                <p:tags r:id="rId33"/>
              </p:custDataLst>
            </p:nvPr>
          </p:nvPicPr>
          <p:blipFill>
            <a:blip r:embed="rId44"/>
            <a:stretch>
              <a:fillRect/>
            </a:stretch>
          </p:blipFill>
          <p:spPr>
            <a:xfrm rot="5220000">
              <a:off x="2816" y="4901169"/>
              <a:ext cx="238945" cy="244030"/>
            </a:xfrm>
            <a:prstGeom prst="rect">
              <a:avLst/>
            </a:prstGeom>
            <a:effectLst>
              <a:softEdge rad="31750"/>
            </a:effectLst>
          </p:spPr>
        </p:pic>
        <p:pic>
          <p:nvPicPr>
            <p:cNvPr id="87" name="图片 86">
              <a:extLst>
                <a:ext uri="{FF2B5EF4-FFF2-40B4-BE49-F238E27FC236}">
                  <a16:creationId xmlns:a16="http://schemas.microsoft.com/office/drawing/2014/main" id="{C3EAD851-0C46-96C0-494B-6B491A8B9D7C}"/>
                </a:ext>
              </a:extLst>
            </p:cNvPr>
            <p:cNvPicPr>
              <a:picLocks noChangeAspect="1"/>
            </p:cNvPicPr>
            <p:nvPr>
              <p:custDataLst>
                <p:tags r:id="rId34"/>
              </p:custDataLst>
            </p:nvPr>
          </p:nvPicPr>
          <p:blipFill>
            <a:blip r:embed="rId44">
              <a:alphaModFix amt="20000"/>
            </a:blip>
            <a:stretch>
              <a:fillRect/>
            </a:stretch>
          </p:blipFill>
          <p:spPr>
            <a:xfrm rot="4140000">
              <a:off x="9098280" y="6009955"/>
              <a:ext cx="298451" cy="304800"/>
            </a:xfrm>
            <a:prstGeom prst="rect">
              <a:avLst/>
            </a:prstGeom>
            <a:effectLst>
              <a:softEdge rad="63500"/>
            </a:effectLst>
          </p:spPr>
        </p:pic>
        <p:pic>
          <p:nvPicPr>
            <p:cNvPr id="88" name="图片 87">
              <a:extLst>
                <a:ext uri="{FF2B5EF4-FFF2-40B4-BE49-F238E27FC236}">
                  <a16:creationId xmlns:a16="http://schemas.microsoft.com/office/drawing/2014/main" id="{E2A9EE55-DB97-6CB9-A207-C661EE29931E}"/>
                </a:ext>
              </a:extLst>
            </p:cNvPr>
            <p:cNvPicPr>
              <a:picLocks noChangeAspect="1"/>
            </p:cNvPicPr>
            <p:nvPr/>
          </p:nvPicPr>
          <p:blipFill>
            <a:blip r:embed="rId44">
              <a:alphaModFix amt="40000"/>
            </a:blip>
            <a:stretch>
              <a:fillRect/>
            </a:stretch>
          </p:blipFill>
          <p:spPr>
            <a:xfrm rot="9420000">
              <a:off x="-987916" y="6219723"/>
              <a:ext cx="360628" cy="368300"/>
            </a:xfrm>
            <a:prstGeom prst="rect">
              <a:avLst/>
            </a:prstGeom>
            <a:effectLst>
              <a:softEdge rad="12700"/>
            </a:effectLst>
          </p:spPr>
        </p:pic>
        <p:pic>
          <p:nvPicPr>
            <p:cNvPr id="89" name="图片 88">
              <a:extLst>
                <a:ext uri="{FF2B5EF4-FFF2-40B4-BE49-F238E27FC236}">
                  <a16:creationId xmlns:a16="http://schemas.microsoft.com/office/drawing/2014/main" id="{016D0ECC-9093-D059-AD77-D1CABC3A7F58}"/>
                </a:ext>
              </a:extLst>
            </p:cNvPr>
            <p:cNvPicPr>
              <a:picLocks noChangeAspect="1"/>
            </p:cNvPicPr>
            <p:nvPr>
              <p:custDataLst>
                <p:tags r:id="rId35"/>
              </p:custDataLst>
            </p:nvPr>
          </p:nvPicPr>
          <p:blipFill>
            <a:blip r:embed="rId44">
              <a:alphaModFix amt="80000"/>
            </a:blip>
            <a:stretch>
              <a:fillRect/>
            </a:stretch>
          </p:blipFill>
          <p:spPr>
            <a:xfrm rot="1920000">
              <a:off x="3043693" y="5860118"/>
              <a:ext cx="286015" cy="292100"/>
            </a:xfrm>
            <a:prstGeom prst="rect">
              <a:avLst/>
            </a:prstGeom>
            <a:effectLst>
              <a:softEdge rad="12700"/>
            </a:effectLst>
          </p:spPr>
        </p:pic>
        <p:pic>
          <p:nvPicPr>
            <p:cNvPr id="90" name="图片 89">
              <a:extLst>
                <a:ext uri="{FF2B5EF4-FFF2-40B4-BE49-F238E27FC236}">
                  <a16:creationId xmlns:a16="http://schemas.microsoft.com/office/drawing/2014/main" id="{31A3A068-5506-586A-3553-A7789A24D143}"/>
                </a:ext>
              </a:extLst>
            </p:cNvPr>
            <p:cNvPicPr>
              <a:picLocks noChangeAspect="1"/>
            </p:cNvPicPr>
            <p:nvPr>
              <p:custDataLst>
                <p:tags r:id="rId36"/>
              </p:custDataLst>
            </p:nvPr>
          </p:nvPicPr>
          <p:blipFill>
            <a:blip r:embed="rId44"/>
            <a:stretch>
              <a:fillRect/>
            </a:stretch>
          </p:blipFill>
          <p:spPr>
            <a:xfrm rot="12900000">
              <a:off x="6815678" y="6249690"/>
              <a:ext cx="273580" cy="279400"/>
            </a:xfrm>
            <a:prstGeom prst="rect">
              <a:avLst/>
            </a:prstGeom>
            <a:effectLst>
              <a:softEdge rad="16510"/>
            </a:effectLst>
          </p:spPr>
        </p:pic>
        <p:pic>
          <p:nvPicPr>
            <p:cNvPr id="91" name="图片 90">
              <a:extLst>
                <a:ext uri="{FF2B5EF4-FFF2-40B4-BE49-F238E27FC236}">
                  <a16:creationId xmlns:a16="http://schemas.microsoft.com/office/drawing/2014/main" id="{3739E489-271E-76F6-EBFF-2C03F1A89D6A}"/>
                </a:ext>
              </a:extLst>
            </p:cNvPr>
            <p:cNvPicPr>
              <a:picLocks noChangeAspect="1"/>
            </p:cNvPicPr>
            <p:nvPr>
              <p:custDataLst>
                <p:tags r:id="rId37"/>
              </p:custDataLst>
            </p:nvPr>
          </p:nvPicPr>
          <p:blipFill>
            <a:blip r:embed="rId44">
              <a:alphaModFix amt="30000"/>
            </a:blip>
            <a:stretch>
              <a:fillRect/>
            </a:stretch>
          </p:blipFill>
          <p:spPr>
            <a:xfrm rot="16680000">
              <a:off x="8026802" y="5335693"/>
              <a:ext cx="261144" cy="266700"/>
            </a:xfrm>
            <a:prstGeom prst="rect">
              <a:avLst/>
            </a:prstGeom>
            <a:effectLst>
              <a:softEdge rad="12700"/>
            </a:effectLst>
          </p:spPr>
        </p:pic>
        <p:pic>
          <p:nvPicPr>
            <p:cNvPr id="92" name="图片 91">
              <a:extLst>
                <a:ext uri="{FF2B5EF4-FFF2-40B4-BE49-F238E27FC236}">
                  <a16:creationId xmlns:a16="http://schemas.microsoft.com/office/drawing/2014/main" id="{E9C288F8-AA88-C77D-5CBB-07F6C9623D64}"/>
                </a:ext>
              </a:extLst>
            </p:cNvPr>
            <p:cNvPicPr>
              <a:picLocks noChangeAspect="1"/>
            </p:cNvPicPr>
            <p:nvPr>
              <p:custDataLst>
                <p:tags r:id="rId38"/>
              </p:custDataLst>
            </p:nvPr>
          </p:nvPicPr>
          <p:blipFill>
            <a:blip r:embed="rId44">
              <a:alphaModFix amt="60000"/>
            </a:blip>
            <a:stretch>
              <a:fillRect/>
            </a:stretch>
          </p:blipFill>
          <p:spPr>
            <a:xfrm rot="5040000">
              <a:off x="4852830" y="5860119"/>
              <a:ext cx="273579" cy="279401"/>
            </a:xfrm>
            <a:prstGeom prst="rect">
              <a:avLst/>
            </a:prstGeom>
            <a:effectLst>
              <a:softEdge rad="12700"/>
            </a:effectLst>
          </p:spPr>
        </p:pic>
        <p:pic>
          <p:nvPicPr>
            <p:cNvPr id="93" name="图片 92">
              <a:extLst>
                <a:ext uri="{FF2B5EF4-FFF2-40B4-BE49-F238E27FC236}">
                  <a16:creationId xmlns:a16="http://schemas.microsoft.com/office/drawing/2014/main" id="{8D04BA66-E1DD-BC88-C5B6-873D765DEE3E}"/>
                </a:ext>
              </a:extLst>
            </p:cNvPr>
            <p:cNvPicPr>
              <a:picLocks noChangeAspect="1"/>
            </p:cNvPicPr>
            <p:nvPr>
              <p:custDataLst>
                <p:tags r:id="rId39"/>
              </p:custDataLst>
            </p:nvPr>
          </p:nvPicPr>
          <p:blipFill>
            <a:blip r:embed="rId44"/>
            <a:stretch>
              <a:fillRect/>
            </a:stretch>
          </p:blipFill>
          <p:spPr>
            <a:xfrm rot="5220000">
              <a:off x="10523152" y="5729817"/>
              <a:ext cx="397933" cy="406400"/>
            </a:xfrm>
            <a:prstGeom prst="rect">
              <a:avLst/>
            </a:prstGeom>
            <a:effectLst>
              <a:softEdge rad="31750"/>
            </a:effectLst>
          </p:spPr>
        </p:pic>
        <p:pic>
          <p:nvPicPr>
            <p:cNvPr id="94" name="图片 93">
              <a:extLst>
                <a:ext uri="{FF2B5EF4-FFF2-40B4-BE49-F238E27FC236}">
                  <a16:creationId xmlns:a16="http://schemas.microsoft.com/office/drawing/2014/main" id="{2BD05ECE-B9AF-071E-5335-FEC29B03980C}"/>
                </a:ext>
              </a:extLst>
            </p:cNvPr>
            <p:cNvPicPr>
              <a:picLocks noChangeAspect="1"/>
            </p:cNvPicPr>
            <p:nvPr>
              <p:custDataLst>
                <p:tags r:id="rId40"/>
              </p:custDataLst>
            </p:nvPr>
          </p:nvPicPr>
          <p:blipFill>
            <a:blip r:embed="rId44">
              <a:alphaModFix amt="20000"/>
            </a:blip>
            <a:stretch>
              <a:fillRect/>
            </a:stretch>
          </p:blipFill>
          <p:spPr>
            <a:xfrm rot="4140000">
              <a:off x="9637688" y="6459463"/>
              <a:ext cx="298452" cy="304800"/>
            </a:xfrm>
            <a:prstGeom prst="rect">
              <a:avLst/>
            </a:prstGeom>
            <a:effectLst>
              <a:softEdge rad="63500"/>
            </a:effectLst>
          </p:spPr>
        </p:pic>
        <p:pic>
          <p:nvPicPr>
            <p:cNvPr id="95" name="图片 94">
              <a:extLst>
                <a:ext uri="{FF2B5EF4-FFF2-40B4-BE49-F238E27FC236}">
                  <a16:creationId xmlns:a16="http://schemas.microsoft.com/office/drawing/2014/main" id="{7D01E442-C438-F3DC-F495-D5772B863FA4}"/>
                </a:ext>
              </a:extLst>
            </p:cNvPr>
            <p:cNvPicPr>
              <a:picLocks noChangeAspect="1"/>
            </p:cNvPicPr>
            <p:nvPr/>
          </p:nvPicPr>
          <p:blipFill>
            <a:blip r:embed="rId44">
              <a:alphaModFix amt="30000"/>
            </a:blip>
            <a:stretch>
              <a:fillRect/>
            </a:stretch>
          </p:blipFill>
          <p:spPr>
            <a:xfrm rot="16680000">
              <a:off x="-739095" y="5907791"/>
              <a:ext cx="217818" cy="222452"/>
            </a:xfrm>
            <a:prstGeom prst="rect">
              <a:avLst/>
            </a:prstGeom>
            <a:effectLst>
              <a:softEdge rad="12700"/>
            </a:effectLst>
          </p:spPr>
        </p:pic>
      </p:grpSp>
      <p:pic>
        <p:nvPicPr>
          <p:cNvPr id="11" name="图片 10">
            <a:extLst>
              <a:ext uri="{FF2B5EF4-FFF2-40B4-BE49-F238E27FC236}">
                <a16:creationId xmlns:a16="http://schemas.microsoft.com/office/drawing/2014/main" id="{B2CD6AB8-E2D8-7BA3-FF3E-C9644DA8D958}"/>
              </a:ext>
            </a:extLst>
          </p:cNvPr>
          <p:cNvPicPr>
            <a:picLocks noChangeAspect="1"/>
          </p:cNvPicPr>
          <p:nvPr/>
        </p:nvPicPr>
        <p:blipFill>
          <a:blip r:embed="rId43">
            <a:alphaModFix amt="20000"/>
          </a:blip>
          <a:stretch>
            <a:fillRect/>
          </a:stretch>
        </p:blipFill>
        <p:spPr>
          <a:xfrm rot="3424310">
            <a:off x="983252" y="605377"/>
            <a:ext cx="2146212" cy="2146212"/>
          </a:xfrm>
          <a:prstGeom prst="rect">
            <a:avLst/>
          </a:prstGeom>
          <a:effectLst>
            <a:softEdge rad="63500"/>
          </a:effectLst>
        </p:spPr>
      </p:pic>
      <p:sp>
        <p:nvSpPr>
          <p:cNvPr id="29" name="矩形: 圆角 28">
            <a:extLst>
              <a:ext uri="{FF2B5EF4-FFF2-40B4-BE49-F238E27FC236}">
                <a16:creationId xmlns:a16="http://schemas.microsoft.com/office/drawing/2014/main" id="{3CAEA2A2-936D-C288-2E48-F26B4566BEE1}"/>
              </a:ext>
            </a:extLst>
          </p:cNvPr>
          <p:cNvSpPr/>
          <p:nvPr>
            <p:custDataLst>
              <p:tags r:id="rId3"/>
            </p:custDataLst>
          </p:nvPr>
        </p:nvSpPr>
        <p:spPr>
          <a:xfrm>
            <a:off x="361925" y="220503"/>
            <a:ext cx="7818611" cy="6432903"/>
          </a:xfrm>
          <a:prstGeom prst="roundRect">
            <a:avLst>
              <a:gd name="adj" fmla="val 10299"/>
            </a:avLst>
          </a:prstGeom>
          <a:solidFill>
            <a:srgbClr val="F6E9DC"/>
          </a:solidFill>
          <a:ln w="254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4">
            <a:extLst>
              <a:ext uri="{FF2B5EF4-FFF2-40B4-BE49-F238E27FC236}">
                <a16:creationId xmlns:a16="http://schemas.microsoft.com/office/drawing/2014/main" id="{BC8B07EE-96B3-C38C-987A-A79F476AFCBD}"/>
              </a:ext>
            </a:extLst>
          </p:cNvPr>
          <p:cNvSpPr/>
          <p:nvPr/>
        </p:nvSpPr>
        <p:spPr>
          <a:xfrm flipH="1">
            <a:off x="-216568" y="6979219"/>
            <a:ext cx="12192000" cy="1085560"/>
          </a:xfrm>
          <a:custGeom>
            <a:avLst/>
            <a:gdLst>
              <a:gd name="connsiteX0" fmla="*/ 0 w 12192000"/>
              <a:gd name="connsiteY0" fmla="*/ 0 h 1913021"/>
              <a:gd name="connsiteX1" fmla="*/ 12192000 w 12192000"/>
              <a:gd name="connsiteY1" fmla="*/ 0 h 1913021"/>
              <a:gd name="connsiteX2" fmla="*/ 12192000 w 12192000"/>
              <a:gd name="connsiteY2" fmla="*/ 1913021 h 1913021"/>
              <a:gd name="connsiteX3" fmla="*/ 0 w 12192000"/>
              <a:gd name="connsiteY3" fmla="*/ 1913021 h 1913021"/>
              <a:gd name="connsiteX4" fmla="*/ 0 w 12192000"/>
              <a:gd name="connsiteY4" fmla="*/ 0 h 1913021"/>
              <a:gd name="connsiteX0-1" fmla="*/ 0 w 12192000"/>
              <a:gd name="connsiteY0-2" fmla="*/ 12032 h 1925053"/>
              <a:gd name="connsiteX1-3" fmla="*/ 6100011 w 12192000"/>
              <a:gd name="connsiteY1-4" fmla="*/ 0 h 1925053"/>
              <a:gd name="connsiteX2-5" fmla="*/ 12192000 w 12192000"/>
              <a:gd name="connsiteY2-6" fmla="*/ 12032 h 1925053"/>
              <a:gd name="connsiteX3-7" fmla="*/ 12192000 w 12192000"/>
              <a:gd name="connsiteY3-8" fmla="*/ 1925053 h 1925053"/>
              <a:gd name="connsiteX4-9" fmla="*/ 0 w 12192000"/>
              <a:gd name="connsiteY4-10" fmla="*/ 1925053 h 1925053"/>
              <a:gd name="connsiteX5" fmla="*/ 0 w 12192000"/>
              <a:gd name="connsiteY5" fmla="*/ 12032 h 1925053"/>
              <a:gd name="connsiteX0-11" fmla="*/ 0 w 12192000"/>
              <a:gd name="connsiteY0-12" fmla="*/ 145784 h 2058805"/>
              <a:gd name="connsiteX1-13" fmla="*/ 6100011 w 12192000"/>
              <a:gd name="connsiteY1-14" fmla="*/ 133752 h 2058805"/>
              <a:gd name="connsiteX2-15" fmla="*/ 12192000 w 12192000"/>
              <a:gd name="connsiteY2-16" fmla="*/ 145784 h 2058805"/>
              <a:gd name="connsiteX3-17" fmla="*/ 12192000 w 12192000"/>
              <a:gd name="connsiteY3-18" fmla="*/ 2058805 h 2058805"/>
              <a:gd name="connsiteX4-19" fmla="*/ 0 w 12192000"/>
              <a:gd name="connsiteY4-20" fmla="*/ 2058805 h 2058805"/>
              <a:gd name="connsiteX5-21" fmla="*/ 0 w 12192000"/>
              <a:gd name="connsiteY5-22" fmla="*/ 145784 h 2058805"/>
              <a:gd name="connsiteX0-23" fmla="*/ 0 w 12192000"/>
              <a:gd name="connsiteY0-24" fmla="*/ 495373 h 2408394"/>
              <a:gd name="connsiteX1-25" fmla="*/ 6100011 w 12192000"/>
              <a:gd name="connsiteY1-26" fmla="*/ 483341 h 2408394"/>
              <a:gd name="connsiteX2-27" fmla="*/ 12192000 w 12192000"/>
              <a:gd name="connsiteY2-28" fmla="*/ 495373 h 2408394"/>
              <a:gd name="connsiteX3-29" fmla="*/ 12192000 w 12192000"/>
              <a:gd name="connsiteY3-30" fmla="*/ 2408394 h 2408394"/>
              <a:gd name="connsiteX4-31" fmla="*/ 0 w 12192000"/>
              <a:gd name="connsiteY4-32" fmla="*/ 2408394 h 2408394"/>
              <a:gd name="connsiteX5-33" fmla="*/ 0 w 12192000"/>
              <a:gd name="connsiteY5-34" fmla="*/ 495373 h 2408394"/>
              <a:gd name="connsiteX0-35" fmla="*/ 0 w 12192000"/>
              <a:gd name="connsiteY0-36" fmla="*/ 903516 h 2816537"/>
              <a:gd name="connsiteX1-37" fmla="*/ 6100011 w 12192000"/>
              <a:gd name="connsiteY1-38" fmla="*/ 891484 h 2816537"/>
              <a:gd name="connsiteX2-39" fmla="*/ 12192000 w 12192000"/>
              <a:gd name="connsiteY2-40" fmla="*/ 903516 h 2816537"/>
              <a:gd name="connsiteX3-41" fmla="*/ 12192000 w 12192000"/>
              <a:gd name="connsiteY3-42" fmla="*/ 2816537 h 2816537"/>
              <a:gd name="connsiteX4-43" fmla="*/ 0 w 12192000"/>
              <a:gd name="connsiteY4-44" fmla="*/ 2816537 h 2816537"/>
              <a:gd name="connsiteX5-45" fmla="*/ 0 w 12192000"/>
              <a:gd name="connsiteY5-46" fmla="*/ 903516 h 2816537"/>
              <a:gd name="connsiteX0-47" fmla="*/ 0 w 12192000"/>
              <a:gd name="connsiteY0-48" fmla="*/ 903516 h 2816537"/>
              <a:gd name="connsiteX1-49" fmla="*/ 6100011 w 12192000"/>
              <a:gd name="connsiteY1-50" fmla="*/ 891484 h 2816537"/>
              <a:gd name="connsiteX2-51" fmla="*/ 12192000 w 12192000"/>
              <a:gd name="connsiteY2-52" fmla="*/ 903516 h 2816537"/>
              <a:gd name="connsiteX3-53" fmla="*/ 12192000 w 12192000"/>
              <a:gd name="connsiteY3-54" fmla="*/ 2816537 h 2816537"/>
              <a:gd name="connsiteX4-55" fmla="*/ 0 w 12192000"/>
              <a:gd name="connsiteY4-56" fmla="*/ 2816537 h 2816537"/>
              <a:gd name="connsiteX5-57" fmla="*/ 0 w 12192000"/>
              <a:gd name="connsiteY5-58" fmla="*/ 903516 h 2816537"/>
              <a:gd name="connsiteX0-59" fmla="*/ 0 w 12192000"/>
              <a:gd name="connsiteY0-60" fmla="*/ 2656059 h 5192372"/>
              <a:gd name="connsiteX1-61" fmla="*/ 6100011 w 12192000"/>
              <a:gd name="connsiteY1-62" fmla="*/ 2644027 h 5192372"/>
              <a:gd name="connsiteX2-63" fmla="*/ 12192000 w 12192000"/>
              <a:gd name="connsiteY2-64" fmla="*/ 2656059 h 5192372"/>
              <a:gd name="connsiteX3-65" fmla="*/ 12192000 w 12192000"/>
              <a:gd name="connsiteY3-66" fmla="*/ 4569080 h 5192372"/>
              <a:gd name="connsiteX4-67" fmla="*/ 0 w 12192000"/>
              <a:gd name="connsiteY4-68" fmla="*/ 4569080 h 5192372"/>
              <a:gd name="connsiteX5-69" fmla="*/ 0 w 12192000"/>
              <a:gd name="connsiteY5-70" fmla="*/ 2656059 h 5192372"/>
              <a:gd name="connsiteX0-71" fmla="*/ 0 w 12192000"/>
              <a:gd name="connsiteY0-72" fmla="*/ 1575052 h 3488073"/>
              <a:gd name="connsiteX1-73" fmla="*/ 6100011 w 12192000"/>
              <a:gd name="connsiteY1-74" fmla="*/ 1563020 h 3488073"/>
              <a:gd name="connsiteX2-75" fmla="*/ 12192000 w 12192000"/>
              <a:gd name="connsiteY2-76" fmla="*/ 1575052 h 3488073"/>
              <a:gd name="connsiteX3-77" fmla="*/ 12192000 w 12192000"/>
              <a:gd name="connsiteY3-78" fmla="*/ 3488073 h 3488073"/>
              <a:gd name="connsiteX4-79" fmla="*/ 0 w 12192000"/>
              <a:gd name="connsiteY4-80" fmla="*/ 3488073 h 3488073"/>
              <a:gd name="connsiteX5-81" fmla="*/ 0 w 12192000"/>
              <a:gd name="connsiteY5-82" fmla="*/ 1575052 h 3488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192000" h="3488073">
                <a:moveTo>
                  <a:pt x="0" y="1575052"/>
                </a:moveTo>
                <a:cubicBezTo>
                  <a:pt x="1161047" y="123311"/>
                  <a:pt x="4031916" y="-1082452"/>
                  <a:pt x="6100011" y="1563020"/>
                </a:cubicBezTo>
                <a:cubicBezTo>
                  <a:pt x="8168106" y="4208492"/>
                  <a:pt x="11200732" y="2636418"/>
                  <a:pt x="12192000" y="1575052"/>
                </a:cubicBezTo>
                <a:lnTo>
                  <a:pt x="12192000" y="3488073"/>
                </a:lnTo>
                <a:lnTo>
                  <a:pt x="0" y="3488073"/>
                </a:lnTo>
                <a:lnTo>
                  <a:pt x="0" y="1575052"/>
                </a:lnTo>
                <a:close/>
              </a:path>
            </a:pathLst>
          </a:custGeom>
          <a:solidFill>
            <a:srgbClr val="F6E9D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F76F2631-E608-17EC-DD4C-B50DC632C429}"/>
              </a:ext>
            </a:extLst>
          </p:cNvPr>
          <p:cNvSpPr txBox="1"/>
          <p:nvPr/>
        </p:nvSpPr>
        <p:spPr>
          <a:xfrm>
            <a:off x="463924" y="140351"/>
            <a:ext cx="7507231" cy="1446550"/>
          </a:xfrm>
          <a:prstGeom prst="rect">
            <a:avLst/>
          </a:prstGeom>
          <a:noFill/>
        </p:spPr>
        <p:txBody>
          <a:bodyPr wrap="square" rtlCol="0">
            <a:spAutoFit/>
          </a:bodyPr>
          <a:lstStyle/>
          <a:p>
            <a:r>
              <a:rPr lang="en-US" altLang="zh-CN" sz="4400" b="1" spc="130" dirty="0">
                <a:solidFill>
                  <a:srgbClr val="5D6554"/>
                </a:solidFill>
                <a:latin typeface="+mj-lt"/>
                <a:ea typeface="+mj-lt"/>
                <a:cs typeface="+mj-lt"/>
                <a:sym typeface="思源宋体 CN Medium" panose="02020500000000000000" pitchFamily="18" charset="-122"/>
              </a:rPr>
              <a:t>From a psychological perspective</a:t>
            </a:r>
            <a:r>
              <a:rPr lang="zh-CN" altLang="en-US" sz="4400" b="1" spc="130" dirty="0">
                <a:solidFill>
                  <a:srgbClr val="5D6554"/>
                </a:solidFill>
                <a:latin typeface="+mj-lt"/>
                <a:ea typeface="+mj-lt"/>
                <a:cs typeface="+mj-lt"/>
                <a:sym typeface="思源宋体 CN Medium" panose="02020500000000000000" pitchFamily="18" charset="-122"/>
              </a:rPr>
              <a:t>：</a:t>
            </a:r>
            <a:endParaRPr lang="zh-CN" altLang="en-US" sz="4400" b="1" spc="130" dirty="0">
              <a:solidFill>
                <a:srgbClr val="F6E9DC"/>
              </a:solidFill>
              <a:latin typeface="+mj-lt"/>
              <a:ea typeface="+mj-lt"/>
              <a:cs typeface="+mj-lt"/>
              <a:sym typeface="站酷快乐体2016修订版" panose="02010600030101010101" pitchFamily="2" charset="-122"/>
            </a:endParaRPr>
          </a:p>
        </p:txBody>
      </p:sp>
      <p:sp>
        <p:nvSpPr>
          <p:cNvPr id="39" name="文本框 38">
            <a:extLst>
              <a:ext uri="{FF2B5EF4-FFF2-40B4-BE49-F238E27FC236}">
                <a16:creationId xmlns:a16="http://schemas.microsoft.com/office/drawing/2014/main" id="{AC830EB9-6588-BB81-8833-50969B7D5CDE}"/>
              </a:ext>
            </a:extLst>
          </p:cNvPr>
          <p:cNvSpPr txBox="1"/>
          <p:nvPr>
            <p:custDataLst>
              <p:tags r:id="rId4"/>
            </p:custDataLst>
          </p:nvPr>
        </p:nvSpPr>
        <p:spPr>
          <a:xfrm>
            <a:off x="817495" y="1400878"/>
            <a:ext cx="6982173" cy="4927993"/>
          </a:xfrm>
          <a:prstGeom prst="rect">
            <a:avLst/>
          </a:prstGeom>
          <a:noFill/>
        </p:spPr>
        <p:txBody>
          <a:bodyPr wrap="square" rtlCol="0">
            <a:spAutoFit/>
          </a:bodyPr>
          <a:lstStyle/>
          <a:p>
            <a:pPr indent="457200" fontAlgn="auto"/>
            <a:r>
              <a:rPr lang="en-US" altLang="zh-CN" sz="2800" spc="130" dirty="0">
                <a:solidFill>
                  <a:srgbClr val="5D6554"/>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Compared with other food cultures, the milk tea culture, while satisfying the physiological needs of the taste buds, it has eliminated the complex etiquette . It combines the </a:t>
            </a:r>
            <a:r>
              <a:rPr lang="en-US" altLang="zh-CN" sz="2800" spc="130" dirty="0">
                <a:solidFill>
                  <a:srgbClr val="C00000"/>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fashionable and petty bourgeois(</a:t>
            </a:r>
            <a:r>
              <a:rPr lang="zh-CN" altLang="en-US" sz="2800" spc="130" dirty="0">
                <a:solidFill>
                  <a:srgbClr val="C00000"/>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小资</a:t>
            </a:r>
            <a:r>
              <a:rPr lang="en-US" altLang="zh-CN" sz="2800" spc="130" dirty="0">
                <a:solidFill>
                  <a:srgbClr val="C00000"/>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 </a:t>
            </a:r>
            <a:r>
              <a:rPr lang="en-US" altLang="zh-CN" sz="2800" spc="130" dirty="0">
                <a:solidFill>
                  <a:srgbClr val="5D6554"/>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significance of coffee beverages and at the same time </a:t>
            </a:r>
            <a:r>
              <a:rPr lang="en-US" altLang="zh-CN" sz="2800" spc="130" dirty="0">
                <a:solidFill>
                  <a:srgbClr val="C00000"/>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achieves the sense of ritual</a:t>
            </a:r>
            <a:r>
              <a:rPr lang="zh-CN" altLang="en-US" sz="2800" spc="130" dirty="0">
                <a:solidFill>
                  <a:srgbClr val="C00000"/>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（仪式感）</a:t>
            </a:r>
            <a:r>
              <a:rPr lang="en-US" altLang="zh-CN" sz="2800" spc="130" dirty="0">
                <a:solidFill>
                  <a:srgbClr val="C00000"/>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 </a:t>
            </a:r>
            <a:r>
              <a:rPr lang="en-US" altLang="zh-CN" sz="2800" spc="130" dirty="0">
                <a:solidFill>
                  <a:srgbClr val="5D6554"/>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of wine- drinking. This enables modern milk tea to </a:t>
            </a:r>
            <a:r>
              <a:rPr lang="en-US" altLang="zh-CN" sz="2800" spc="130" dirty="0">
                <a:solidFill>
                  <a:srgbClr val="C00000"/>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strike a subtle psychological balance </a:t>
            </a:r>
            <a:r>
              <a:rPr lang="en-US" altLang="zh-CN" sz="2800" spc="130" dirty="0">
                <a:solidFill>
                  <a:srgbClr val="5D6554"/>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among various food cultural meanings.</a:t>
            </a:r>
          </a:p>
        </p:txBody>
      </p:sp>
      <p:pic>
        <p:nvPicPr>
          <p:cNvPr id="97" name="图片 96">
            <a:extLst>
              <a:ext uri="{FF2B5EF4-FFF2-40B4-BE49-F238E27FC236}">
                <a16:creationId xmlns:a16="http://schemas.microsoft.com/office/drawing/2014/main" id="{57ED324B-CD0B-107C-813A-1D8CFD1AB08A}"/>
              </a:ext>
            </a:extLst>
          </p:cNvPr>
          <p:cNvPicPr>
            <a:picLocks noChangeAspect="1"/>
          </p:cNvPicPr>
          <p:nvPr>
            <p:custDataLst>
              <p:tags r:id="rId5"/>
            </p:custDataLst>
          </p:nvPr>
        </p:nvPicPr>
        <p:blipFill>
          <a:blip r:embed="rId43">
            <a:alphaModFix amt="20000"/>
          </a:blip>
          <a:stretch>
            <a:fillRect/>
          </a:stretch>
        </p:blipFill>
        <p:spPr>
          <a:xfrm rot="18560452">
            <a:off x="10198940" y="2141779"/>
            <a:ext cx="887592" cy="887592"/>
          </a:xfrm>
          <a:prstGeom prst="rect">
            <a:avLst/>
          </a:prstGeom>
          <a:effectLst>
            <a:softEdge rad="63500"/>
          </a:effectLst>
        </p:spPr>
      </p:pic>
      <p:pic>
        <p:nvPicPr>
          <p:cNvPr id="2" name="图片 1">
            <a:extLst>
              <a:ext uri="{FF2B5EF4-FFF2-40B4-BE49-F238E27FC236}">
                <a16:creationId xmlns:a16="http://schemas.microsoft.com/office/drawing/2014/main" id="{84A21579-20C2-0CA0-1B6A-0148A9883D9A}"/>
              </a:ext>
            </a:extLst>
          </p:cNvPr>
          <p:cNvPicPr>
            <a:picLocks noChangeAspect="1"/>
          </p:cNvPicPr>
          <p:nvPr/>
        </p:nvPicPr>
        <p:blipFill>
          <a:blip r:embed="rId45"/>
          <a:stretch>
            <a:fillRect/>
          </a:stretch>
        </p:blipFill>
        <p:spPr>
          <a:xfrm>
            <a:off x="10144125" y="737870"/>
            <a:ext cx="1804035" cy="2350135"/>
          </a:xfrm>
          <a:prstGeom prst="rect">
            <a:avLst/>
          </a:prstGeom>
        </p:spPr>
      </p:pic>
      <p:pic>
        <p:nvPicPr>
          <p:cNvPr id="3" name="图片 2">
            <a:extLst>
              <a:ext uri="{FF2B5EF4-FFF2-40B4-BE49-F238E27FC236}">
                <a16:creationId xmlns:a16="http://schemas.microsoft.com/office/drawing/2014/main" id="{5D2E8064-49AD-6BFE-E26F-0760DE2F29B0}"/>
              </a:ext>
            </a:extLst>
          </p:cNvPr>
          <p:cNvPicPr>
            <a:picLocks noChangeAspect="1"/>
          </p:cNvPicPr>
          <p:nvPr/>
        </p:nvPicPr>
        <p:blipFill>
          <a:blip r:embed="rId46"/>
          <a:stretch>
            <a:fillRect/>
          </a:stretch>
        </p:blipFill>
        <p:spPr>
          <a:xfrm>
            <a:off x="8144510" y="3354070"/>
            <a:ext cx="1672590" cy="2380615"/>
          </a:xfrm>
          <a:prstGeom prst="rect">
            <a:avLst/>
          </a:prstGeom>
        </p:spPr>
      </p:pic>
      <p:pic>
        <p:nvPicPr>
          <p:cNvPr id="4" name="图片 3">
            <a:extLst>
              <a:ext uri="{FF2B5EF4-FFF2-40B4-BE49-F238E27FC236}">
                <a16:creationId xmlns:a16="http://schemas.microsoft.com/office/drawing/2014/main" id="{B984F696-6DE7-E395-6457-797B3A9769C6}"/>
              </a:ext>
            </a:extLst>
          </p:cNvPr>
          <p:cNvPicPr>
            <a:picLocks noChangeAspect="1"/>
          </p:cNvPicPr>
          <p:nvPr/>
        </p:nvPicPr>
        <p:blipFill>
          <a:blip r:embed="rId47"/>
          <a:stretch>
            <a:fillRect/>
          </a:stretch>
        </p:blipFill>
        <p:spPr>
          <a:xfrm>
            <a:off x="8306435" y="788670"/>
            <a:ext cx="1485265" cy="2299335"/>
          </a:xfrm>
          <a:prstGeom prst="rect">
            <a:avLst/>
          </a:prstGeom>
        </p:spPr>
      </p:pic>
      <p:pic>
        <p:nvPicPr>
          <p:cNvPr id="12" name="图片 11">
            <a:extLst>
              <a:ext uri="{FF2B5EF4-FFF2-40B4-BE49-F238E27FC236}">
                <a16:creationId xmlns:a16="http://schemas.microsoft.com/office/drawing/2014/main" id="{B2F7AD3B-8A53-AA16-3545-3EC5222A1675}"/>
              </a:ext>
            </a:extLst>
          </p:cNvPr>
          <p:cNvPicPr>
            <a:picLocks noChangeAspect="1"/>
          </p:cNvPicPr>
          <p:nvPr/>
        </p:nvPicPr>
        <p:blipFill>
          <a:blip r:embed="rId48"/>
          <a:stretch>
            <a:fillRect/>
          </a:stretch>
        </p:blipFill>
        <p:spPr>
          <a:xfrm>
            <a:off x="10171430" y="3354070"/>
            <a:ext cx="1651000" cy="2380615"/>
          </a:xfrm>
          <a:prstGeom prst="rect">
            <a:avLst/>
          </a:prstGeom>
        </p:spPr>
      </p:pic>
    </p:spTree>
    <p:extLst>
      <p:ext uri="{BB962C8B-B14F-4D97-AF65-F5344CB8AC3E}">
        <p14:creationId xmlns:p14="http://schemas.microsoft.com/office/powerpoint/2010/main" val="2022857623"/>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p:cNvSpPr/>
          <p:nvPr/>
        </p:nvSpPr>
        <p:spPr>
          <a:xfrm>
            <a:off x="798490" y="2125014"/>
            <a:ext cx="10695904" cy="4642834"/>
          </a:xfrm>
          <a:prstGeom prst="roundRect">
            <a:avLst>
              <a:gd name="adj" fmla="val 7895"/>
            </a:avLst>
          </a:prstGeom>
          <a:gradFill flip="none" rotWithShape="1">
            <a:gsLst>
              <a:gs pos="21000">
                <a:srgbClr val="F6E9DC"/>
              </a:gs>
              <a:gs pos="0">
                <a:srgbClr val="F6E9DC">
                  <a:alpha val="0"/>
                </a:srgbClr>
              </a:gs>
              <a:gs pos="100000">
                <a:srgbClr val="F6E9D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0" name="图片 99"/>
          <p:cNvPicPr>
            <a:picLocks noChangeAspect="1"/>
          </p:cNvPicPr>
          <p:nvPr/>
        </p:nvPicPr>
        <p:blipFill>
          <a:blip r:embed="rId2"/>
          <a:stretch>
            <a:fillRect/>
          </a:stretch>
        </p:blipFill>
        <p:spPr>
          <a:xfrm>
            <a:off x="1360170" y="-236219"/>
            <a:ext cx="8259445" cy="2799116"/>
          </a:xfrm>
          <a:prstGeom prst="rect">
            <a:avLst/>
          </a:prstGeom>
        </p:spPr>
      </p:pic>
      <p:sp>
        <p:nvSpPr>
          <p:cNvPr id="6" name="文本框 5">
            <a:extLst>
              <a:ext uri="{FF2B5EF4-FFF2-40B4-BE49-F238E27FC236}">
                <a16:creationId xmlns:a16="http://schemas.microsoft.com/office/drawing/2014/main" id="{9235E7BD-0F10-4550-3069-41EE98F1D206}"/>
              </a:ext>
            </a:extLst>
          </p:cNvPr>
          <p:cNvSpPr txBox="1"/>
          <p:nvPr/>
        </p:nvSpPr>
        <p:spPr>
          <a:xfrm>
            <a:off x="1262130" y="2485623"/>
            <a:ext cx="9201955" cy="3970318"/>
          </a:xfrm>
          <a:prstGeom prst="rect">
            <a:avLst/>
          </a:prstGeom>
          <a:noFill/>
        </p:spPr>
        <p:txBody>
          <a:bodyPr wrap="square" rtlCol="0">
            <a:spAutoFit/>
          </a:bodyPr>
          <a:lstStyle/>
          <a:p>
            <a:r>
              <a:rPr lang="en-US" altLang="zh-CN" sz="2800" dirty="0">
                <a:solidFill>
                  <a:schemeClr val="accent6">
                    <a:lumMod val="50000"/>
                  </a:schemeClr>
                </a:solidFill>
                <a:latin typeface="Times New Roman" panose="02020603050405020304" pitchFamily="18" charset="0"/>
                <a:cs typeface="Times New Roman" panose="02020603050405020304" pitchFamily="18" charset="0"/>
              </a:rPr>
              <a:t>        Overall, the “Millennials” (</a:t>
            </a:r>
            <a:r>
              <a:rPr lang="zh-CN" altLang="en-US" sz="2800" dirty="0">
                <a:solidFill>
                  <a:schemeClr val="accent6">
                    <a:lumMod val="50000"/>
                  </a:schemeClr>
                </a:solidFill>
                <a:latin typeface="Times New Roman" panose="02020603050405020304" pitchFamily="18" charset="0"/>
                <a:cs typeface="Times New Roman" panose="02020603050405020304" pitchFamily="18" charset="0"/>
              </a:rPr>
              <a:t>千禧一代</a:t>
            </a:r>
            <a:r>
              <a:rPr lang="en-US" altLang="zh-CN" sz="2800" dirty="0">
                <a:solidFill>
                  <a:schemeClr val="accent6">
                    <a:lumMod val="50000"/>
                  </a:schemeClr>
                </a:solidFill>
                <a:latin typeface="Times New Roman" panose="02020603050405020304" pitchFamily="18" charset="0"/>
                <a:cs typeface="Times New Roman" panose="02020603050405020304" pitchFamily="18" charset="0"/>
              </a:rPr>
              <a:t>)of the 21st century grew up during a period of rapid social transformation in our country. </a:t>
            </a:r>
            <a:r>
              <a:rPr lang="en-US" altLang="zh-CN" sz="2800" dirty="0">
                <a:solidFill>
                  <a:srgbClr val="C00000"/>
                </a:solidFill>
                <a:latin typeface="Times New Roman" panose="02020603050405020304" pitchFamily="18" charset="0"/>
                <a:cs typeface="Times New Roman" panose="02020603050405020304" pitchFamily="18" charset="0"/>
              </a:rPr>
              <a:t>They need a sense of identity and an outlet for expression</a:t>
            </a:r>
            <a:r>
              <a:rPr lang="en-US" altLang="zh-CN" sz="2800" dirty="0">
                <a:solidFill>
                  <a:schemeClr val="accent6">
                    <a:lumMod val="50000"/>
                  </a:schemeClr>
                </a:solidFill>
                <a:latin typeface="Times New Roman" panose="02020603050405020304" pitchFamily="18" charset="0"/>
                <a:cs typeface="Times New Roman" panose="02020603050405020304" pitchFamily="18" charset="0"/>
              </a:rPr>
              <a:t>. Milk tea, which is relatively inexpensive and carries multiple cultural meanings, has gradually evolved into a form of social currency among young people. The act of sharing or recommending milk tea serves as a code for mutual identity confirmation. </a:t>
            </a:r>
            <a:r>
              <a:rPr lang="en-US" altLang="zh-CN" sz="2800" dirty="0">
                <a:solidFill>
                  <a:srgbClr val="C00000"/>
                </a:solidFill>
                <a:latin typeface="Times New Roman" panose="02020603050405020304" pitchFamily="18" charset="0"/>
                <a:cs typeface="Times New Roman" panose="02020603050405020304" pitchFamily="18" charset="0"/>
              </a:rPr>
              <a:t>They seek group identity through common interests and thus engage in social interaction.</a:t>
            </a:r>
            <a:endParaRPr lang="zh-CN" altLang="en-US" sz="28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2">
            <a:alphaModFix amt="20000"/>
          </a:blip>
          <a:stretch>
            <a:fillRect/>
          </a:stretch>
        </p:blipFill>
        <p:spPr>
          <a:xfrm rot="7010802">
            <a:off x="4521754" y="784967"/>
            <a:ext cx="1493554" cy="1493554"/>
          </a:xfrm>
          <a:prstGeom prst="rect">
            <a:avLst/>
          </a:prstGeom>
          <a:effectLst>
            <a:softEdge rad="63500"/>
          </a:effectLst>
        </p:spPr>
      </p:pic>
      <p:pic>
        <p:nvPicPr>
          <p:cNvPr id="82" name="图片 81"/>
          <p:cNvPicPr>
            <a:picLocks noChangeAspect="1"/>
          </p:cNvPicPr>
          <p:nvPr/>
        </p:nvPicPr>
        <p:blipFill>
          <a:blip r:embed="rId2">
            <a:alphaModFix amt="20000"/>
          </a:blip>
          <a:stretch>
            <a:fillRect/>
          </a:stretch>
        </p:blipFill>
        <p:spPr>
          <a:xfrm rot="3424310">
            <a:off x="514911" y="-608838"/>
            <a:ext cx="2146212" cy="2146212"/>
          </a:xfrm>
          <a:prstGeom prst="rect">
            <a:avLst/>
          </a:prstGeom>
          <a:effectLst>
            <a:softEdge rad="63500"/>
          </a:effectLst>
        </p:spPr>
      </p:pic>
      <p:pic>
        <p:nvPicPr>
          <p:cNvPr id="3" name="图形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883" y="2308931"/>
            <a:ext cx="5914715" cy="4512291"/>
          </a:xfrm>
          <a:prstGeom prst="rect">
            <a:avLst/>
          </a:prstGeom>
        </p:spPr>
      </p:pic>
      <p:sp>
        <p:nvSpPr>
          <p:cNvPr id="5" name="椭圆 4"/>
          <p:cNvSpPr/>
          <p:nvPr/>
        </p:nvSpPr>
        <p:spPr>
          <a:xfrm>
            <a:off x="1833218" y="5099710"/>
            <a:ext cx="2167357" cy="506815"/>
          </a:xfrm>
          <a:prstGeom prst="ellipse">
            <a:avLst/>
          </a:prstGeom>
          <a:gradFill flip="none" rotWithShape="1">
            <a:gsLst>
              <a:gs pos="0">
                <a:srgbClr val="7B856B"/>
              </a:gs>
              <a:gs pos="100000">
                <a:srgbClr val="7B856B">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951855" y="1338580"/>
            <a:ext cx="6054090" cy="2122805"/>
          </a:xfrm>
          <a:prstGeom prst="rect">
            <a:avLst/>
          </a:prstGeom>
          <a:noFill/>
        </p:spPr>
        <p:txBody>
          <a:bodyPr wrap="square" rtlCol="0">
            <a:spAutoFit/>
          </a:bodyPr>
          <a:lstStyle/>
          <a:p>
            <a:r>
              <a:rPr lang="en-US" altLang="zh-CN" sz="4400" b="1" spc="130" dirty="0">
                <a:solidFill>
                  <a:srgbClr val="F6E9DC"/>
                </a:solidFill>
                <a:latin typeface="MiSans" panose="00000500000000000000" charset="-122"/>
                <a:ea typeface="MiSans" panose="00000500000000000000" charset="-122"/>
                <a:sym typeface="站酷快乐体2016修订版" panose="02010600030101010101" pitchFamily="2" charset="-122"/>
              </a:rPr>
              <a:t>The 'Chinese style Innovation' Password Behind Milk Tea</a:t>
            </a:r>
          </a:p>
        </p:txBody>
      </p:sp>
      <p:grpSp>
        <p:nvGrpSpPr>
          <p:cNvPr id="19" name="组合 18"/>
          <p:cNvGrpSpPr/>
          <p:nvPr/>
        </p:nvGrpSpPr>
        <p:grpSpPr>
          <a:xfrm>
            <a:off x="3589028" y="891252"/>
            <a:ext cx="2409405" cy="2214880"/>
            <a:chOff x="6185318" y="800368"/>
            <a:chExt cx="2409405" cy="2214880"/>
          </a:xfrm>
        </p:grpSpPr>
        <p:sp>
          <p:nvSpPr>
            <p:cNvPr id="17" name="文本框 16"/>
            <p:cNvSpPr txBox="1"/>
            <p:nvPr/>
          </p:nvSpPr>
          <p:spPr>
            <a:xfrm>
              <a:off x="6231888" y="800368"/>
              <a:ext cx="2362835" cy="2214880"/>
            </a:xfrm>
            <a:prstGeom prst="rect">
              <a:avLst/>
            </a:prstGeom>
            <a:noFill/>
          </p:spPr>
          <p:txBody>
            <a:bodyPr wrap="none" rtlCol="0">
              <a:spAutoFit/>
            </a:bodyPr>
            <a:lstStyle/>
            <a:p>
              <a:r>
                <a:rPr lang="en-US" altLang="zh-CN" sz="13800" spc="130" dirty="0">
                  <a:solidFill>
                    <a:srgbClr val="DEAE7E"/>
                  </a:solidFill>
                  <a:latin typeface="MiSans" panose="00000500000000000000" charset="-122"/>
                  <a:ea typeface="MiSans" panose="00000500000000000000" charset="-122"/>
                  <a:sym typeface="站酷快乐体2016修订版" panose="02010600030101010101" pitchFamily="2" charset="-122"/>
                </a:rPr>
                <a:t>04</a:t>
              </a:r>
            </a:p>
          </p:txBody>
        </p:sp>
        <p:sp>
          <p:nvSpPr>
            <p:cNvPr id="18" name="文本框 17"/>
            <p:cNvSpPr txBox="1"/>
            <p:nvPr/>
          </p:nvSpPr>
          <p:spPr>
            <a:xfrm>
              <a:off x="6185318" y="800368"/>
              <a:ext cx="2362835" cy="2214880"/>
            </a:xfrm>
            <a:prstGeom prst="rect">
              <a:avLst/>
            </a:prstGeom>
            <a:noFill/>
          </p:spPr>
          <p:txBody>
            <a:bodyPr wrap="none" rtlCol="0">
              <a:spAutoFit/>
            </a:bodyPr>
            <a:lstStyle/>
            <a:p>
              <a:r>
                <a:rPr lang="en-US" altLang="zh-CN" sz="13800" spc="130" dirty="0">
                  <a:solidFill>
                    <a:srgbClr val="F6E9DC"/>
                  </a:solidFill>
                  <a:latin typeface="MiSans" panose="00000500000000000000" charset="-122"/>
                  <a:ea typeface="MiSans" panose="00000500000000000000" charset="-122"/>
                  <a:sym typeface="站酷快乐体2016修订版" panose="02010600030101010101" pitchFamily="2" charset="-122"/>
                </a:rPr>
                <a:t>04</a:t>
              </a:r>
            </a:p>
          </p:txBody>
        </p:sp>
      </p:grpSp>
      <p:sp>
        <p:nvSpPr>
          <p:cNvPr id="21" name="矩形 4"/>
          <p:cNvSpPr/>
          <p:nvPr/>
        </p:nvSpPr>
        <p:spPr>
          <a:xfrm flipH="1">
            <a:off x="0" y="5772439"/>
            <a:ext cx="12192000" cy="1085560"/>
          </a:xfrm>
          <a:custGeom>
            <a:avLst/>
            <a:gdLst>
              <a:gd name="connsiteX0" fmla="*/ 0 w 12192000"/>
              <a:gd name="connsiteY0" fmla="*/ 0 h 1913021"/>
              <a:gd name="connsiteX1" fmla="*/ 12192000 w 12192000"/>
              <a:gd name="connsiteY1" fmla="*/ 0 h 1913021"/>
              <a:gd name="connsiteX2" fmla="*/ 12192000 w 12192000"/>
              <a:gd name="connsiteY2" fmla="*/ 1913021 h 1913021"/>
              <a:gd name="connsiteX3" fmla="*/ 0 w 12192000"/>
              <a:gd name="connsiteY3" fmla="*/ 1913021 h 1913021"/>
              <a:gd name="connsiteX4" fmla="*/ 0 w 12192000"/>
              <a:gd name="connsiteY4" fmla="*/ 0 h 1913021"/>
              <a:gd name="connsiteX0-1" fmla="*/ 0 w 12192000"/>
              <a:gd name="connsiteY0-2" fmla="*/ 12032 h 1925053"/>
              <a:gd name="connsiteX1-3" fmla="*/ 6100011 w 12192000"/>
              <a:gd name="connsiteY1-4" fmla="*/ 0 h 1925053"/>
              <a:gd name="connsiteX2-5" fmla="*/ 12192000 w 12192000"/>
              <a:gd name="connsiteY2-6" fmla="*/ 12032 h 1925053"/>
              <a:gd name="connsiteX3-7" fmla="*/ 12192000 w 12192000"/>
              <a:gd name="connsiteY3-8" fmla="*/ 1925053 h 1925053"/>
              <a:gd name="connsiteX4-9" fmla="*/ 0 w 12192000"/>
              <a:gd name="connsiteY4-10" fmla="*/ 1925053 h 1925053"/>
              <a:gd name="connsiteX5" fmla="*/ 0 w 12192000"/>
              <a:gd name="connsiteY5" fmla="*/ 12032 h 1925053"/>
              <a:gd name="connsiteX0-11" fmla="*/ 0 w 12192000"/>
              <a:gd name="connsiteY0-12" fmla="*/ 145784 h 2058805"/>
              <a:gd name="connsiteX1-13" fmla="*/ 6100011 w 12192000"/>
              <a:gd name="connsiteY1-14" fmla="*/ 133752 h 2058805"/>
              <a:gd name="connsiteX2-15" fmla="*/ 12192000 w 12192000"/>
              <a:gd name="connsiteY2-16" fmla="*/ 145784 h 2058805"/>
              <a:gd name="connsiteX3-17" fmla="*/ 12192000 w 12192000"/>
              <a:gd name="connsiteY3-18" fmla="*/ 2058805 h 2058805"/>
              <a:gd name="connsiteX4-19" fmla="*/ 0 w 12192000"/>
              <a:gd name="connsiteY4-20" fmla="*/ 2058805 h 2058805"/>
              <a:gd name="connsiteX5-21" fmla="*/ 0 w 12192000"/>
              <a:gd name="connsiteY5-22" fmla="*/ 145784 h 2058805"/>
              <a:gd name="connsiteX0-23" fmla="*/ 0 w 12192000"/>
              <a:gd name="connsiteY0-24" fmla="*/ 495373 h 2408394"/>
              <a:gd name="connsiteX1-25" fmla="*/ 6100011 w 12192000"/>
              <a:gd name="connsiteY1-26" fmla="*/ 483341 h 2408394"/>
              <a:gd name="connsiteX2-27" fmla="*/ 12192000 w 12192000"/>
              <a:gd name="connsiteY2-28" fmla="*/ 495373 h 2408394"/>
              <a:gd name="connsiteX3-29" fmla="*/ 12192000 w 12192000"/>
              <a:gd name="connsiteY3-30" fmla="*/ 2408394 h 2408394"/>
              <a:gd name="connsiteX4-31" fmla="*/ 0 w 12192000"/>
              <a:gd name="connsiteY4-32" fmla="*/ 2408394 h 2408394"/>
              <a:gd name="connsiteX5-33" fmla="*/ 0 w 12192000"/>
              <a:gd name="connsiteY5-34" fmla="*/ 495373 h 2408394"/>
              <a:gd name="connsiteX0-35" fmla="*/ 0 w 12192000"/>
              <a:gd name="connsiteY0-36" fmla="*/ 903516 h 2816537"/>
              <a:gd name="connsiteX1-37" fmla="*/ 6100011 w 12192000"/>
              <a:gd name="connsiteY1-38" fmla="*/ 891484 h 2816537"/>
              <a:gd name="connsiteX2-39" fmla="*/ 12192000 w 12192000"/>
              <a:gd name="connsiteY2-40" fmla="*/ 903516 h 2816537"/>
              <a:gd name="connsiteX3-41" fmla="*/ 12192000 w 12192000"/>
              <a:gd name="connsiteY3-42" fmla="*/ 2816537 h 2816537"/>
              <a:gd name="connsiteX4-43" fmla="*/ 0 w 12192000"/>
              <a:gd name="connsiteY4-44" fmla="*/ 2816537 h 2816537"/>
              <a:gd name="connsiteX5-45" fmla="*/ 0 w 12192000"/>
              <a:gd name="connsiteY5-46" fmla="*/ 903516 h 2816537"/>
              <a:gd name="connsiteX0-47" fmla="*/ 0 w 12192000"/>
              <a:gd name="connsiteY0-48" fmla="*/ 903516 h 2816537"/>
              <a:gd name="connsiteX1-49" fmla="*/ 6100011 w 12192000"/>
              <a:gd name="connsiteY1-50" fmla="*/ 891484 h 2816537"/>
              <a:gd name="connsiteX2-51" fmla="*/ 12192000 w 12192000"/>
              <a:gd name="connsiteY2-52" fmla="*/ 903516 h 2816537"/>
              <a:gd name="connsiteX3-53" fmla="*/ 12192000 w 12192000"/>
              <a:gd name="connsiteY3-54" fmla="*/ 2816537 h 2816537"/>
              <a:gd name="connsiteX4-55" fmla="*/ 0 w 12192000"/>
              <a:gd name="connsiteY4-56" fmla="*/ 2816537 h 2816537"/>
              <a:gd name="connsiteX5-57" fmla="*/ 0 w 12192000"/>
              <a:gd name="connsiteY5-58" fmla="*/ 903516 h 2816537"/>
              <a:gd name="connsiteX0-59" fmla="*/ 0 w 12192000"/>
              <a:gd name="connsiteY0-60" fmla="*/ 2656059 h 5192372"/>
              <a:gd name="connsiteX1-61" fmla="*/ 6100011 w 12192000"/>
              <a:gd name="connsiteY1-62" fmla="*/ 2644027 h 5192372"/>
              <a:gd name="connsiteX2-63" fmla="*/ 12192000 w 12192000"/>
              <a:gd name="connsiteY2-64" fmla="*/ 2656059 h 5192372"/>
              <a:gd name="connsiteX3-65" fmla="*/ 12192000 w 12192000"/>
              <a:gd name="connsiteY3-66" fmla="*/ 4569080 h 5192372"/>
              <a:gd name="connsiteX4-67" fmla="*/ 0 w 12192000"/>
              <a:gd name="connsiteY4-68" fmla="*/ 4569080 h 5192372"/>
              <a:gd name="connsiteX5-69" fmla="*/ 0 w 12192000"/>
              <a:gd name="connsiteY5-70" fmla="*/ 2656059 h 5192372"/>
              <a:gd name="connsiteX0-71" fmla="*/ 0 w 12192000"/>
              <a:gd name="connsiteY0-72" fmla="*/ 1575052 h 3488073"/>
              <a:gd name="connsiteX1-73" fmla="*/ 6100011 w 12192000"/>
              <a:gd name="connsiteY1-74" fmla="*/ 1563020 h 3488073"/>
              <a:gd name="connsiteX2-75" fmla="*/ 12192000 w 12192000"/>
              <a:gd name="connsiteY2-76" fmla="*/ 1575052 h 3488073"/>
              <a:gd name="connsiteX3-77" fmla="*/ 12192000 w 12192000"/>
              <a:gd name="connsiteY3-78" fmla="*/ 3488073 h 3488073"/>
              <a:gd name="connsiteX4-79" fmla="*/ 0 w 12192000"/>
              <a:gd name="connsiteY4-80" fmla="*/ 3488073 h 3488073"/>
              <a:gd name="connsiteX5-81" fmla="*/ 0 w 12192000"/>
              <a:gd name="connsiteY5-82" fmla="*/ 1575052 h 3488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192000" h="3488073">
                <a:moveTo>
                  <a:pt x="0" y="1575052"/>
                </a:moveTo>
                <a:cubicBezTo>
                  <a:pt x="1161047" y="123311"/>
                  <a:pt x="4031916" y="-1082452"/>
                  <a:pt x="6100011" y="1563020"/>
                </a:cubicBezTo>
                <a:cubicBezTo>
                  <a:pt x="8168106" y="4208492"/>
                  <a:pt x="11200732" y="2636418"/>
                  <a:pt x="12192000" y="1575052"/>
                </a:cubicBezTo>
                <a:lnTo>
                  <a:pt x="12192000" y="3488073"/>
                </a:lnTo>
                <a:lnTo>
                  <a:pt x="0" y="3488073"/>
                </a:lnTo>
                <a:lnTo>
                  <a:pt x="0" y="1575052"/>
                </a:lnTo>
                <a:close/>
              </a:path>
            </a:pathLst>
          </a:custGeom>
          <a:solidFill>
            <a:srgbClr val="F6E9D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4" name="图片 83"/>
          <p:cNvPicPr>
            <a:picLocks noChangeAspect="1"/>
          </p:cNvPicPr>
          <p:nvPr/>
        </p:nvPicPr>
        <p:blipFill>
          <a:blip r:embed="rId2">
            <a:alphaModFix amt="20000"/>
          </a:blip>
          <a:stretch>
            <a:fillRect/>
          </a:stretch>
        </p:blipFill>
        <p:spPr>
          <a:xfrm rot="3424310">
            <a:off x="9256426" y="-1218304"/>
            <a:ext cx="2146212" cy="2146212"/>
          </a:xfrm>
          <a:prstGeom prst="rect">
            <a:avLst/>
          </a:prstGeom>
          <a:effectLst>
            <a:softEdge rad="63500"/>
          </a:effectLst>
        </p:spPr>
      </p:pic>
      <p:pic>
        <p:nvPicPr>
          <p:cNvPr id="2" name="图片 1"/>
          <p:cNvPicPr>
            <a:picLocks noChangeAspect="1"/>
          </p:cNvPicPr>
          <p:nvPr/>
        </p:nvPicPr>
        <p:blipFill>
          <a:blip r:embed="rId5"/>
          <a:stretch>
            <a:fillRect/>
          </a:stretch>
        </p:blipFill>
        <p:spPr>
          <a:xfrm>
            <a:off x="351790" y="-86995"/>
            <a:ext cx="3913505" cy="647001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025266" y="0"/>
            <a:ext cx="3160526" cy="7015780"/>
          </a:xfrm>
          <a:prstGeom prst="rect">
            <a:avLst/>
          </a:prstGeom>
          <a:solidFill>
            <a:srgbClr val="F6E9DC"/>
          </a:solidFill>
          <a:ln w="254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nvSpPr>
        <p:spPr>
          <a:xfrm>
            <a:off x="587375" y="436245"/>
            <a:ext cx="8115935" cy="768350"/>
          </a:xfrm>
          <a:prstGeom prst="rect">
            <a:avLst/>
          </a:prstGeom>
          <a:noFill/>
        </p:spPr>
        <p:txBody>
          <a:bodyPr wrap="square" rtlCol="0">
            <a:spAutoFit/>
          </a:bodyPr>
          <a:lstStyle/>
          <a:p>
            <a:r>
              <a:rPr lang="en-US" altLang="zh-CN" sz="4400" b="1" spc="130" dirty="0">
                <a:solidFill>
                  <a:srgbClr val="F6E9DC"/>
                </a:solidFill>
                <a:latin typeface="Times New Roman" panose="02020603050405020304" pitchFamily="18" charset="0"/>
                <a:ea typeface="Noto Sans SC Black" panose="020B0200000000000000" pitchFamily="34" charset="-122"/>
                <a:cs typeface="Times New Roman" panose="02020603050405020304" pitchFamily="18" charset="0"/>
                <a:sym typeface="站酷快乐体2016修订版" panose="02010600030101010101" pitchFamily="2" charset="-122"/>
              </a:rPr>
              <a:t>Milk Tea, Chinese style</a:t>
            </a:r>
          </a:p>
        </p:txBody>
      </p:sp>
      <p:pic>
        <p:nvPicPr>
          <p:cNvPr id="5" name="图片 4">
            <a:extLst>
              <a:ext uri="{FF2B5EF4-FFF2-40B4-BE49-F238E27FC236}">
                <a16:creationId xmlns:a16="http://schemas.microsoft.com/office/drawing/2014/main" id="{1714BB72-BEAD-6C76-DED9-15C06DFB3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1811">
            <a:off x="8068322" y="-326757"/>
            <a:ext cx="3671702" cy="5226623"/>
          </a:xfrm>
          <a:prstGeom prst="rect">
            <a:avLst/>
          </a:prstGeom>
        </p:spPr>
      </p:pic>
      <p:sp>
        <p:nvSpPr>
          <p:cNvPr id="6" name="文本框 5">
            <a:extLst>
              <a:ext uri="{FF2B5EF4-FFF2-40B4-BE49-F238E27FC236}">
                <a16:creationId xmlns:a16="http://schemas.microsoft.com/office/drawing/2014/main" id="{F69F11A8-F660-9B97-D86B-33BE208B5C21}"/>
              </a:ext>
            </a:extLst>
          </p:cNvPr>
          <p:cNvSpPr txBox="1"/>
          <p:nvPr/>
        </p:nvSpPr>
        <p:spPr>
          <a:xfrm>
            <a:off x="45077" y="1152659"/>
            <a:ext cx="8551572" cy="5016758"/>
          </a:xfrm>
          <a:prstGeom prst="rect">
            <a:avLst/>
          </a:prstGeom>
          <a:noFill/>
        </p:spPr>
        <p:txBody>
          <a:bodyPr wrap="square" rtlCol="0">
            <a:spAutoFit/>
          </a:bodyPr>
          <a:lstStyle/>
          <a:p>
            <a:r>
              <a:rPr lang="en-US" altLang="zh-CN" sz="3200" dirty="0">
                <a:solidFill>
                  <a:srgbClr val="F6E9DC"/>
                </a:solidFill>
                <a:latin typeface="Times New Roman" panose="02020603050405020304" pitchFamily="18" charset="0"/>
                <a:cs typeface="Times New Roman" panose="02020603050405020304" pitchFamily="18" charset="0"/>
              </a:rPr>
              <a:t>•Break through with a "Chinese style" approach:</a:t>
            </a:r>
          </a:p>
          <a:p>
            <a:r>
              <a:rPr lang="en-US" altLang="zh-CN" sz="3200" dirty="0">
                <a:solidFill>
                  <a:srgbClr val="F6E9DC"/>
                </a:solidFill>
                <a:latin typeface="Times New Roman" panose="02020603050405020304" pitchFamily="18" charset="0"/>
                <a:cs typeface="Times New Roman" panose="02020603050405020304" pitchFamily="18" charset="0"/>
              </a:rPr>
              <a:t>        Pure tea and pure milk</a:t>
            </a:r>
          </a:p>
          <a:p>
            <a:r>
              <a:rPr lang="en-US" altLang="zh-CN" sz="3200" dirty="0">
                <a:solidFill>
                  <a:srgbClr val="F6E9DC"/>
                </a:solidFill>
                <a:latin typeface="Times New Roman" panose="02020603050405020304" pitchFamily="18" charset="0"/>
                <a:cs typeface="Times New Roman" panose="02020603050405020304" pitchFamily="18" charset="0"/>
              </a:rPr>
              <a:t>        Poetic product names</a:t>
            </a:r>
          </a:p>
          <a:p>
            <a:r>
              <a:rPr lang="en-US" altLang="zh-CN" sz="3200" dirty="0">
                <a:solidFill>
                  <a:srgbClr val="F6E9DC"/>
                </a:solidFill>
                <a:latin typeface="Times New Roman" panose="02020603050405020304" pitchFamily="18" charset="0"/>
                <a:cs typeface="Times New Roman" panose="02020603050405020304" pitchFamily="18" charset="0"/>
              </a:rPr>
              <a:t>        Traditional store decoration</a:t>
            </a:r>
          </a:p>
          <a:p>
            <a:endParaRPr lang="en-US" altLang="zh-CN" sz="3200" dirty="0">
              <a:solidFill>
                <a:srgbClr val="F6E9DC"/>
              </a:solidFill>
              <a:latin typeface="Times New Roman" panose="02020603050405020304" pitchFamily="18" charset="0"/>
              <a:cs typeface="Times New Roman" panose="02020603050405020304" pitchFamily="18" charset="0"/>
            </a:endParaRPr>
          </a:p>
          <a:p>
            <a:r>
              <a:rPr lang="en-US" altLang="zh-CN" sz="3200" dirty="0">
                <a:solidFill>
                  <a:srgbClr val="F6E9DC"/>
                </a:solidFill>
                <a:latin typeface="Times New Roman" panose="02020603050405020304" pitchFamily="18" charset="0"/>
                <a:cs typeface="Times New Roman" panose="02020603050405020304" pitchFamily="18" charset="0"/>
              </a:rPr>
              <a:t>• "revitalizing traditional culture for the younger generation“</a:t>
            </a:r>
          </a:p>
          <a:p>
            <a:r>
              <a:rPr lang="en-US" altLang="zh-CN" sz="3200" dirty="0">
                <a:solidFill>
                  <a:srgbClr val="F6E9DC"/>
                </a:solidFill>
                <a:latin typeface="Times New Roman" panose="02020603050405020304" pitchFamily="18" charset="0"/>
                <a:cs typeface="Times New Roman" panose="02020603050405020304" pitchFamily="18" charset="0"/>
              </a:rPr>
              <a:t>• become an important city name card.</a:t>
            </a:r>
          </a:p>
          <a:p>
            <a:endParaRPr lang="en-US" altLang="zh-CN" sz="3200" dirty="0">
              <a:solidFill>
                <a:srgbClr val="F6E9DC"/>
              </a:solidFill>
              <a:latin typeface="Times New Roman" panose="02020603050405020304" pitchFamily="18" charset="0"/>
              <a:cs typeface="Times New Roman" panose="02020603050405020304" pitchFamily="18" charset="0"/>
            </a:endParaRPr>
          </a:p>
          <a:p>
            <a:endParaRPr lang="en-US" altLang="zh-CN" sz="3200" dirty="0">
              <a:solidFill>
                <a:srgbClr val="F6E9DC"/>
              </a:solidFill>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3B2D6354-7A03-C620-A3F8-FB168B8FA3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17121"/>
            <a:ext cx="12192000" cy="165494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07001-15D4-E9FD-8CB4-70FFAC347CB7}"/>
            </a:ext>
          </a:extLst>
        </p:cNvPr>
        <p:cNvGrpSpPr/>
        <p:nvPr/>
      </p:nvGrpSpPr>
      <p:grpSpPr>
        <a:xfrm>
          <a:off x="0" y="0"/>
          <a:ext cx="0" cy="0"/>
          <a:chOff x="0" y="0"/>
          <a:chExt cx="0" cy="0"/>
        </a:xfrm>
      </p:grpSpPr>
      <p:sp>
        <p:nvSpPr>
          <p:cNvPr id="3" name="矩形 2">
            <a:extLst>
              <a:ext uri="{FF2B5EF4-FFF2-40B4-BE49-F238E27FC236}">
                <a16:creationId xmlns:a16="http://schemas.microsoft.com/office/drawing/2014/main" id="{8093D265-FED5-8DF1-1700-A94FD9B0AF17}"/>
              </a:ext>
            </a:extLst>
          </p:cNvPr>
          <p:cNvSpPr/>
          <p:nvPr/>
        </p:nvSpPr>
        <p:spPr>
          <a:xfrm>
            <a:off x="9025266" y="0"/>
            <a:ext cx="3160526" cy="7015780"/>
          </a:xfrm>
          <a:prstGeom prst="rect">
            <a:avLst/>
          </a:prstGeom>
          <a:solidFill>
            <a:srgbClr val="F6E9DC"/>
          </a:solidFill>
          <a:ln w="254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541E2B57-0A1F-E539-FF08-E4CB90A15F63}"/>
              </a:ext>
            </a:extLst>
          </p:cNvPr>
          <p:cNvSpPr txBox="1"/>
          <p:nvPr/>
        </p:nvSpPr>
        <p:spPr>
          <a:xfrm>
            <a:off x="141668" y="167425"/>
            <a:ext cx="9556124" cy="769441"/>
          </a:xfrm>
          <a:prstGeom prst="rect">
            <a:avLst/>
          </a:prstGeom>
          <a:noFill/>
        </p:spPr>
        <p:txBody>
          <a:bodyPr wrap="square" rtlCol="0">
            <a:spAutoFit/>
          </a:bodyPr>
          <a:lstStyle/>
          <a:p>
            <a:r>
              <a:rPr lang="en-US" altLang="zh-CN" sz="4400" dirty="0">
                <a:solidFill>
                  <a:srgbClr val="F6E9DC"/>
                </a:solidFill>
                <a:latin typeface="Times New Roman" panose="02020603050405020304" pitchFamily="18" charset="0"/>
                <a:ea typeface="Noto Sans SC Black" panose="020B0200000000000000" pitchFamily="34" charset="-122"/>
                <a:cs typeface="Times New Roman" panose="02020603050405020304" pitchFamily="18" charset="0"/>
              </a:rPr>
              <a:t>One Root of Medicine and Food</a:t>
            </a:r>
            <a:endParaRPr lang="en-US" altLang="zh-CN" sz="4400" b="1" spc="130" dirty="0">
              <a:solidFill>
                <a:srgbClr val="F6E9DC"/>
              </a:solidFill>
              <a:latin typeface="Times New Roman" panose="02020603050405020304" pitchFamily="18" charset="0"/>
              <a:ea typeface="Noto Sans SC Black" panose="020B0200000000000000" pitchFamily="34" charset="-122"/>
              <a:cs typeface="Times New Roman" panose="02020603050405020304" pitchFamily="18" charset="0"/>
              <a:sym typeface="站酷快乐体2016修订版" panose="02010600030101010101" pitchFamily="2" charset="-122"/>
            </a:endParaRPr>
          </a:p>
        </p:txBody>
      </p:sp>
      <p:sp>
        <p:nvSpPr>
          <p:cNvPr id="6" name="文本框 5">
            <a:extLst>
              <a:ext uri="{FF2B5EF4-FFF2-40B4-BE49-F238E27FC236}">
                <a16:creationId xmlns:a16="http://schemas.microsoft.com/office/drawing/2014/main" id="{ED418FD8-6A5A-A896-88FD-7E6D3C9F4CB2}"/>
              </a:ext>
            </a:extLst>
          </p:cNvPr>
          <p:cNvSpPr txBox="1"/>
          <p:nvPr/>
        </p:nvSpPr>
        <p:spPr>
          <a:xfrm>
            <a:off x="399245" y="1442434"/>
            <a:ext cx="8197403" cy="5324535"/>
          </a:xfrm>
          <a:prstGeom prst="rect">
            <a:avLst/>
          </a:prstGeom>
          <a:noFill/>
        </p:spPr>
        <p:txBody>
          <a:bodyPr wrap="square" rtlCol="0">
            <a:spAutoFit/>
          </a:bodyPr>
          <a:lstStyle/>
          <a:p>
            <a:r>
              <a:rPr lang="en-US" altLang="zh-CN" sz="2400" dirty="0">
                <a:solidFill>
                  <a:srgbClr val="F6E9DC"/>
                </a:solidFill>
                <a:latin typeface="Times New Roman" panose="02020603050405020304" pitchFamily="18" charset="0"/>
                <a:cs typeface="Times New Roman" panose="02020603050405020304" pitchFamily="18" charset="0"/>
              </a:rPr>
              <a:t>      </a:t>
            </a:r>
            <a:endParaRPr lang="en-US" altLang="zh-CN" sz="2800" dirty="0">
              <a:solidFill>
                <a:srgbClr val="F6E9DC"/>
              </a:solidFill>
              <a:latin typeface="Times New Roman" panose="02020603050405020304" pitchFamily="18" charset="0"/>
              <a:cs typeface="Times New Roman" panose="02020603050405020304" pitchFamily="18" charset="0"/>
            </a:endParaRPr>
          </a:p>
          <a:p>
            <a:r>
              <a:rPr lang="en-US" altLang="zh-CN" sz="3200" dirty="0">
                <a:solidFill>
                  <a:srgbClr val="F6E9DC"/>
                </a:solidFill>
                <a:latin typeface="Times New Roman" panose="02020603050405020304" pitchFamily="18" charset="0"/>
                <a:cs typeface="Times New Roman" panose="02020603050405020304" pitchFamily="18" charset="0"/>
              </a:rPr>
              <a:t>•traditional Chinese medicine (TCM) culture is being accepted by the new generation. </a:t>
            </a:r>
          </a:p>
          <a:p>
            <a:endParaRPr lang="en-US" altLang="zh-CN" sz="3200" dirty="0">
              <a:solidFill>
                <a:srgbClr val="F6E9DC"/>
              </a:solidFill>
              <a:latin typeface="Times New Roman" panose="02020603050405020304" pitchFamily="18" charset="0"/>
              <a:cs typeface="Times New Roman" panose="02020603050405020304" pitchFamily="18" charset="0"/>
            </a:endParaRPr>
          </a:p>
          <a:p>
            <a:r>
              <a:rPr lang="en-US" altLang="zh-CN" sz="3200" dirty="0">
                <a:solidFill>
                  <a:srgbClr val="F6E9DC"/>
                </a:solidFill>
                <a:latin typeface="Times New Roman" panose="02020603050405020304" pitchFamily="18" charset="0"/>
                <a:cs typeface="Times New Roman" panose="02020603050405020304" pitchFamily="18" charset="0"/>
              </a:rPr>
              <a:t>• TCM-flavored milk tea is rooted in the traditional TCM concept of “one root of medicine and food.“</a:t>
            </a:r>
          </a:p>
          <a:p>
            <a:r>
              <a:rPr lang="en-US" altLang="zh-CN" sz="3200" dirty="0">
                <a:solidFill>
                  <a:srgbClr val="F6E9DC"/>
                </a:solidFill>
                <a:latin typeface="Times New Roman" panose="02020603050405020304" pitchFamily="18" charset="0"/>
                <a:cs typeface="Times New Roman" panose="02020603050405020304" pitchFamily="18" charset="0"/>
              </a:rPr>
              <a:t> </a:t>
            </a:r>
          </a:p>
          <a:p>
            <a:r>
              <a:rPr lang="en-US" altLang="zh-CN" sz="3200" dirty="0">
                <a:solidFill>
                  <a:srgbClr val="F6E9DC"/>
                </a:solidFill>
                <a:latin typeface="Times New Roman" panose="02020603050405020304" pitchFamily="18" charset="0"/>
                <a:cs typeface="Times New Roman" panose="02020603050405020304" pitchFamily="18" charset="0"/>
              </a:rPr>
              <a:t> •possess certain medicinal values  and flavor of beverage.</a:t>
            </a:r>
          </a:p>
          <a:p>
            <a:endParaRPr lang="zh-CN" altLang="en-US" sz="2800" dirty="0">
              <a:solidFill>
                <a:srgbClr val="F6E9DC"/>
              </a:solidFill>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88F9912A-5E93-2A8F-EF9B-D49FBDDF02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49465">
            <a:off x="8352269" y="1828269"/>
            <a:ext cx="3619084" cy="4217831"/>
          </a:xfrm>
          <a:prstGeom prst="rect">
            <a:avLst/>
          </a:prstGeom>
        </p:spPr>
      </p:pic>
    </p:spTree>
    <p:extLst>
      <p:ext uri="{BB962C8B-B14F-4D97-AF65-F5344CB8AC3E}">
        <p14:creationId xmlns:p14="http://schemas.microsoft.com/office/powerpoint/2010/main" val="3854280651"/>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0" y="4507865"/>
            <a:ext cx="6657975" cy="2172970"/>
          </a:xfrm>
          <a:prstGeom prst="ellipse">
            <a:avLst/>
          </a:prstGeom>
          <a:solidFill>
            <a:srgbClr val="5D6554"/>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p:cNvSpPr txBox="1"/>
          <p:nvPr/>
        </p:nvSpPr>
        <p:spPr>
          <a:xfrm>
            <a:off x="5934710" y="1245674"/>
            <a:ext cx="6100408" cy="1938992"/>
          </a:xfrm>
          <a:prstGeom prst="rect">
            <a:avLst/>
          </a:prstGeom>
          <a:noFill/>
        </p:spPr>
        <p:txBody>
          <a:bodyPr wrap="square" rtlCol="0">
            <a:spAutoFit/>
          </a:bodyPr>
          <a:lstStyle/>
          <a:p>
            <a:r>
              <a:rPr lang="en-US" altLang="zh-CN" sz="6000" spc="130" dirty="0">
                <a:solidFill>
                  <a:srgbClr val="DEAE7E"/>
                </a:solidFill>
                <a:latin typeface="MiSans Bold" panose="00000800000000000000" charset="-122"/>
                <a:ea typeface="金山云技术体" charset="-122"/>
                <a:sym typeface="站酷快乐体2016修订版" panose="02010600030101010101" pitchFamily="2" charset="-122"/>
              </a:rPr>
              <a:t>Chinese Milk Tea Culture</a:t>
            </a:r>
            <a:endParaRPr lang="zh-CN" altLang="en-US" sz="6000" spc="130" dirty="0">
              <a:solidFill>
                <a:srgbClr val="DEAE7E"/>
              </a:solidFill>
              <a:latin typeface="MiSans Bold" panose="00000800000000000000" charset="-122"/>
              <a:ea typeface="金山云技术体" charset="-122"/>
              <a:sym typeface="站酷快乐体2016修订版" panose="02010600030101010101" pitchFamily="2" charset="-122"/>
            </a:endParaRPr>
          </a:p>
        </p:txBody>
      </p:sp>
      <p:cxnSp>
        <p:nvCxnSpPr>
          <p:cNvPr id="21" name="直接连接符 20"/>
          <p:cNvCxnSpPr>
            <a:cxnSpLocks/>
          </p:cNvCxnSpPr>
          <p:nvPr/>
        </p:nvCxnSpPr>
        <p:spPr>
          <a:xfrm>
            <a:off x="6477635" y="3398874"/>
            <a:ext cx="4326077" cy="21709"/>
          </a:xfrm>
          <a:prstGeom prst="line">
            <a:avLst/>
          </a:prstGeom>
          <a:ln w="38100">
            <a:solidFill>
              <a:srgbClr val="F6E9DC"/>
            </a:solidFill>
          </a:ln>
        </p:spPr>
        <p:style>
          <a:lnRef idx="1">
            <a:schemeClr val="accent1"/>
          </a:lnRef>
          <a:fillRef idx="0">
            <a:schemeClr val="accent1"/>
          </a:fillRef>
          <a:effectRef idx="0">
            <a:schemeClr val="accent1"/>
          </a:effectRef>
          <a:fontRef idx="minor">
            <a:schemeClr val="tx1"/>
          </a:fontRef>
        </p:style>
      </p:cxnSp>
      <p:sp>
        <p:nvSpPr>
          <p:cNvPr id="70" name="矩形 4"/>
          <p:cNvSpPr/>
          <p:nvPr/>
        </p:nvSpPr>
        <p:spPr>
          <a:xfrm flipH="1">
            <a:off x="0" y="5772439"/>
            <a:ext cx="12192000" cy="1085560"/>
          </a:xfrm>
          <a:custGeom>
            <a:avLst/>
            <a:gdLst>
              <a:gd name="connsiteX0" fmla="*/ 0 w 12192000"/>
              <a:gd name="connsiteY0" fmla="*/ 0 h 1913021"/>
              <a:gd name="connsiteX1" fmla="*/ 12192000 w 12192000"/>
              <a:gd name="connsiteY1" fmla="*/ 0 h 1913021"/>
              <a:gd name="connsiteX2" fmla="*/ 12192000 w 12192000"/>
              <a:gd name="connsiteY2" fmla="*/ 1913021 h 1913021"/>
              <a:gd name="connsiteX3" fmla="*/ 0 w 12192000"/>
              <a:gd name="connsiteY3" fmla="*/ 1913021 h 1913021"/>
              <a:gd name="connsiteX4" fmla="*/ 0 w 12192000"/>
              <a:gd name="connsiteY4" fmla="*/ 0 h 1913021"/>
              <a:gd name="connsiteX0-1" fmla="*/ 0 w 12192000"/>
              <a:gd name="connsiteY0-2" fmla="*/ 12032 h 1925053"/>
              <a:gd name="connsiteX1-3" fmla="*/ 6100011 w 12192000"/>
              <a:gd name="connsiteY1-4" fmla="*/ 0 h 1925053"/>
              <a:gd name="connsiteX2-5" fmla="*/ 12192000 w 12192000"/>
              <a:gd name="connsiteY2-6" fmla="*/ 12032 h 1925053"/>
              <a:gd name="connsiteX3-7" fmla="*/ 12192000 w 12192000"/>
              <a:gd name="connsiteY3-8" fmla="*/ 1925053 h 1925053"/>
              <a:gd name="connsiteX4-9" fmla="*/ 0 w 12192000"/>
              <a:gd name="connsiteY4-10" fmla="*/ 1925053 h 1925053"/>
              <a:gd name="connsiteX5" fmla="*/ 0 w 12192000"/>
              <a:gd name="connsiteY5" fmla="*/ 12032 h 1925053"/>
              <a:gd name="connsiteX0-11" fmla="*/ 0 w 12192000"/>
              <a:gd name="connsiteY0-12" fmla="*/ 145784 h 2058805"/>
              <a:gd name="connsiteX1-13" fmla="*/ 6100011 w 12192000"/>
              <a:gd name="connsiteY1-14" fmla="*/ 133752 h 2058805"/>
              <a:gd name="connsiteX2-15" fmla="*/ 12192000 w 12192000"/>
              <a:gd name="connsiteY2-16" fmla="*/ 145784 h 2058805"/>
              <a:gd name="connsiteX3-17" fmla="*/ 12192000 w 12192000"/>
              <a:gd name="connsiteY3-18" fmla="*/ 2058805 h 2058805"/>
              <a:gd name="connsiteX4-19" fmla="*/ 0 w 12192000"/>
              <a:gd name="connsiteY4-20" fmla="*/ 2058805 h 2058805"/>
              <a:gd name="connsiteX5-21" fmla="*/ 0 w 12192000"/>
              <a:gd name="connsiteY5-22" fmla="*/ 145784 h 2058805"/>
              <a:gd name="connsiteX0-23" fmla="*/ 0 w 12192000"/>
              <a:gd name="connsiteY0-24" fmla="*/ 495373 h 2408394"/>
              <a:gd name="connsiteX1-25" fmla="*/ 6100011 w 12192000"/>
              <a:gd name="connsiteY1-26" fmla="*/ 483341 h 2408394"/>
              <a:gd name="connsiteX2-27" fmla="*/ 12192000 w 12192000"/>
              <a:gd name="connsiteY2-28" fmla="*/ 495373 h 2408394"/>
              <a:gd name="connsiteX3-29" fmla="*/ 12192000 w 12192000"/>
              <a:gd name="connsiteY3-30" fmla="*/ 2408394 h 2408394"/>
              <a:gd name="connsiteX4-31" fmla="*/ 0 w 12192000"/>
              <a:gd name="connsiteY4-32" fmla="*/ 2408394 h 2408394"/>
              <a:gd name="connsiteX5-33" fmla="*/ 0 w 12192000"/>
              <a:gd name="connsiteY5-34" fmla="*/ 495373 h 2408394"/>
              <a:gd name="connsiteX0-35" fmla="*/ 0 w 12192000"/>
              <a:gd name="connsiteY0-36" fmla="*/ 903516 h 2816537"/>
              <a:gd name="connsiteX1-37" fmla="*/ 6100011 w 12192000"/>
              <a:gd name="connsiteY1-38" fmla="*/ 891484 h 2816537"/>
              <a:gd name="connsiteX2-39" fmla="*/ 12192000 w 12192000"/>
              <a:gd name="connsiteY2-40" fmla="*/ 903516 h 2816537"/>
              <a:gd name="connsiteX3-41" fmla="*/ 12192000 w 12192000"/>
              <a:gd name="connsiteY3-42" fmla="*/ 2816537 h 2816537"/>
              <a:gd name="connsiteX4-43" fmla="*/ 0 w 12192000"/>
              <a:gd name="connsiteY4-44" fmla="*/ 2816537 h 2816537"/>
              <a:gd name="connsiteX5-45" fmla="*/ 0 w 12192000"/>
              <a:gd name="connsiteY5-46" fmla="*/ 903516 h 2816537"/>
              <a:gd name="connsiteX0-47" fmla="*/ 0 w 12192000"/>
              <a:gd name="connsiteY0-48" fmla="*/ 903516 h 2816537"/>
              <a:gd name="connsiteX1-49" fmla="*/ 6100011 w 12192000"/>
              <a:gd name="connsiteY1-50" fmla="*/ 891484 h 2816537"/>
              <a:gd name="connsiteX2-51" fmla="*/ 12192000 w 12192000"/>
              <a:gd name="connsiteY2-52" fmla="*/ 903516 h 2816537"/>
              <a:gd name="connsiteX3-53" fmla="*/ 12192000 w 12192000"/>
              <a:gd name="connsiteY3-54" fmla="*/ 2816537 h 2816537"/>
              <a:gd name="connsiteX4-55" fmla="*/ 0 w 12192000"/>
              <a:gd name="connsiteY4-56" fmla="*/ 2816537 h 2816537"/>
              <a:gd name="connsiteX5-57" fmla="*/ 0 w 12192000"/>
              <a:gd name="connsiteY5-58" fmla="*/ 903516 h 2816537"/>
              <a:gd name="connsiteX0-59" fmla="*/ 0 w 12192000"/>
              <a:gd name="connsiteY0-60" fmla="*/ 2656059 h 5192372"/>
              <a:gd name="connsiteX1-61" fmla="*/ 6100011 w 12192000"/>
              <a:gd name="connsiteY1-62" fmla="*/ 2644027 h 5192372"/>
              <a:gd name="connsiteX2-63" fmla="*/ 12192000 w 12192000"/>
              <a:gd name="connsiteY2-64" fmla="*/ 2656059 h 5192372"/>
              <a:gd name="connsiteX3-65" fmla="*/ 12192000 w 12192000"/>
              <a:gd name="connsiteY3-66" fmla="*/ 4569080 h 5192372"/>
              <a:gd name="connsiteX4-67" fmla="*/ 0 w 12192000"/>
              <a:gd name="connsiteY4-68" fmla="*/ 4569080 h 5192372"/>
              <a:gd name="connsiteX5-69" fmla="*/ 0 w 12192000"/>
              <a:gd name="connsiteY5-70" fmla="*/ 2656059 h 5192372"/>
              <a:gd name="connsiteX0-71" fmla="*/ 0 w 12192000"/>
              <a:gd name="connsiteY0-72" fmla="*/ 1575052 h 3488073"/>
              <a:gd name="connsiteX1-73" fmla="*/ 6100011 w 12192000"/>
              <a:gd name="connsiteY1-74" fmla="*/ 1563020 h 3488073"/>
              <a:gd name="connsiteX2-75" fmla="*/ 12192000 w 12192000"/>
              <a:gd name="connsiteY2-76" fmla="*/ 1575052 h 3488073"/>
              <a:gd name="connsiteX3-77" fmla="*/ 12192000 w 12192000"/>
              <a:gd name="connsiteY3-78" fmla="*/ 3488073 h 3488073"/>
              <a:gd name="connsiteX4-79" fmla="*/ 0 w 12192000"/>
              <a:gd name="connsiteY4-80" fmla="*/ 3488073 h 3488073"/>
              <a:gd name="connsiteX5-81" fmla="*/ 0 w 12192000"/>
              <a:gd name="connsiteY5-82" fmla="*/ 1575052 h 3488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192000" h="3488073">
                <a:moveTo>
                  <a:pt x="0" y="1575052"/>
                </a:moveTo>
                <a:cubicBezTo>
                  <a:pt x="1161047" y="123311"/>
                  <a:pt x="4031916" y="-1082452"/>
                  <a:pt x="6100011" y="1563020"/>
                </a:cubicBezTo>
                <a:cubicBezTo>
                  <a:pt x="8168106" y="4208492"/>
                  <a:pt x="11200732" y="2636418"/>
                  <a:pt x="12192000" y="1575052"/>
                </a:cubicBezTo>
                <a:lnTo>
                  <a:pt x="12192000" y="3488073"/>
                </a:lnTo>
                <a:lnTo>
                  <a:pt x="0" y="3488073"/>
                </a:lnTo>
                <a:lnTo>
                  <a:pt x="0" y="1575052"/>
                </a:lnTo>
                <a:close/>
              </a:path>
            </a:pathLst>
          </a:custGeom>
          <a:solidFill>
            <a:srgbClr val="F6E9D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9" name="图片 68"/>
          <p:cNvPicPr>
            <a:picLocks noChangeAspect="1"/>
          </p:cNvPicPr>
          <p:nvPr/>
        </p:nvPicPr>
        <p:blipFill>
          <a:blip r:embed="rId3"/>
          <a:stretch>
            <a:fillRect/>
          </a:stretch>
        </p:blipFill>
        <p:spPr>
          <a:xfrm rot="13834410">
            <a:off x="2341106" y="-362905"/>
            <a:ext cx="3327998" cy="3327998"/>
          </a:xfrm>
          <a:prstGeom prst="rect">
            <a:avLst/>
          </a:prstGeom>
          <a:effectLst>
            <a:softEdge rad="63500"/>
          </a:effectLst>
        </p:spPr>
      </p:pic>
      <p:grpSp>
        <p:nvGrpSpPr>
          <p:cNvPr id="2" name="组合 1"/>
          <p:cNvGrpSpPr/>
          <p:nvPr/>
        </p:nvGrpSpPr>
        <p:grpSpPr>
          <a:xfrm>
            <a:off x="-4381465" y="-1571018"/>
            <a:ext cx="3032429" cy="1361836"/>
            <a:chOff x="-2800720" y="190500"/>
            <a:chExt cx="3032429" cy="1361836"/>
          </a:xfrm>
        </p:grpSpPr>
        <p:sp>
          <p:nvSpPr>
            <p:cNvPr id="3" name="椭圆 2"/>
            <p:cNvSpPr/>
            <p:nvPr/>
          </p:nvSpPr>
          <p:spPr>
            <a:xfrm>
              <a:off x="-2800720" y="225645"/>
              <a:ext cx="1326691" cy="1326691"/>
            </a:xfrm>
            <a:prstGeom prst="ellipse">
              <a:avLst/>
            </a:prstGeom>
            <a:solidFill>
              <a:srgbClr val="7B8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1094982" y="190500"/>
              <a:ext cx="1326691" cy="1326691"/>
            </a:xfrm>
            <a:prstGeom prst="ellipse">
              <a:avLst/>
            </a:prstGeom>
            <a:solidFill>
              <a:srgbClr val="F6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8" name="组合 67"/>
          <p:cNvGrpSpPr/>
          <p:nvPr/>
        </p:nvGrpSpPr>
        <p:grpSpPr>
          <a:xfrm flipV="1">
            <a:off x="304558" y="5181156"/>
            <a:ext cx="11582885" cy="1676844"/>
            <a:chOff x="-1901177" y="4871202"/>
            <a:chExt cx="13665601" cy="1978357"/>
          </a:xfrm>
        </p:grpSpPr>
        <p:pic>
          <p:nvPicPr>
            <p:cNvPr id="22" name="图片 21"/>
            <p:cNvPicPr>
              <a:picLocks noChangeAspect="1"/>
            </p:cNvPicPr>
            <p:nvPr/>
          </p:nvPicPr>
          <p:blipFill>
            <a:blip r:embed="rId4"/>
            <a:stretch>
              <a:fillRect/>
            </a:stretch>
          </p:blipFill>
          <p:spPr>
            <a:xfrm rot="20280000">
              <a:off x="3501230" y="6146800"/>
              <a:ext cx="410370" cy="419100"/>
            </a:xfrm>
            <a:prstGeom prst="rect">
              <a:avLst/>
            </a:prstGeom>
            <a:effectLst>
              <a:softEdge rad="19050"/>
            </a:effectLst>
          </p:spPr>
        </p:pic>
        <p:pic>
          <p:nvPicPr>
            <p:cNvPr id="23" name="图片 22"/>
            <p:cNvPicPr>
              <a:picLocks noChangeAspect="1"/>
            </p:cNvPicPr>
            <p:nvPr/>
          </p:nvPicPr>
          <p:blipFill>
            <a:blip r:embed="rId4">
              <a:alphaModFix amt="60000"/>
            </a:blip>
            <a:stretch>
              <a:fillRect/>
            </a:stretch>
          </p:blipFill>
          <p:spPr>
            <a:xfrm rot="5040000">
              <a:off x="9158579" y="6100028"/>
              <a:ext cx="273579" cy="279400"/>
            </a:xfrm>
            <a:prstGeom prst="rect">
              <a:avLst/>
            </a:prstGeom>
            <a:effectLst>
              <a:softEdge rad="12700"/>
            </a:effectLst>
          </p:spPr>
        </p:pic>
        <p:pic>
          <p:nvPicPr>
            <p:cNvPr id="24" name="图片 23"/>
            <p:cNvPicPr>
              <a:picLocks noChangeAspect="1"/>
            </p:cNvPicPr>
            <p:nvPr/>
          </p:nvPicPr>
          <p:blipFill>
            <a:blip r:embed="rId4">
              <a:alphaModFix amt="30000"/>
            </a:blip>
            <a:stretch>
              <a:fillRect/>
            </a:stretch>
          </p:blipFill>
          <p:spPr>
            <a:xfrm rot="16680000">
              <a:off x="-1898399" y="6115048"/>
              <a:ext cx="261144" cy="266700"/>
            </a:xfrm>
            <a:prstGeom prst="rect">
              <a:avLst/>
            </a:prstGeom>
            <a:effectLst>
              <a:softEdge rad="63500"/>
            </a:effectLst>
          </p:spPr>
        </p:pic>
        <p:pic>
          <p:nvPicPr>
            <p:cNvPr id="25" name="图片 24"/>
            <p:cNvPicPr>
              <a:picLocks noChangeAspect="1"/>
            </p:cNvPicPr>
            <p:nvPr/>
          </p:nvPicPr>
          <p:blipFill>
            <a:blip r:embed="rId4">
              <a:alphaModFix amt="70000"/>
            </a:blip>
            <a:stretch>
              <a:fillRect/>
            </a:stretch>
          </p:blipFill>
          <p:spPr>
            <a:xfrm rot="10920000">
              <a:off x="2134593" y="5003599"/>
              <a:ext cx="298451" cy="304800"/>
            </a:xfrm>
            <a:prstGeom prst="rect">
              <a:avLst/>
            </a:prstGeom>
            <a:effectLst>
              <a:softEdge rad="19050"/>
            </a:effectLst>
          </p:spPr>
        </p:pic>
        <p:pic>
          <p:nvPicPr>
            <p:cNvPr id="26" name="图片 25"/>
            <p:cNvPicPr>
              <a:picLocks noChangeAspect="1"/>
            </p:cNvPicPr>
            <p:nvPr/>
          </p:nvPicPr>
          <p:blipFill>
            <a:blip r:embed="rId4">
              <a:alphaModFix amt="50000"/>
            </a:blip>
            <a:stretch>
              <a:fillRect/>
            </a:stretch>
          </p:blipFill>
          <p:spPr>
            <a:xfrm rot="11100000">
              <a:off x="8708477" y="5123758"/>
              <a:ext cx="348191" cy="355601"/>
            </a:xfrm>
            <a:prstGeom prst="rect">
              <a:avLst/>
            </a:prstGeom>
            <a:effectLst>
              <a:softEdge rad="31750"/>
            </a:effectLst>
          </p:spPr>
        </p:pic>
        <p:pic>
          <p:nvPicPr>
            <p:cNvPr id="27" name="图片 26"/>
            <p:cNvPicPr>
              <a:picLocks noChangeAspect="1"/>
            </p:cNvPicPr>
            <p:nvPr/>
          </p:nvPicPr>
          <p:blipFill>
            <a:blip r:embed="rId4"/>
            <a:stretch>
              <a:fillRect/>
            </a:stretch>
          </p:blipFill>
          <p:spPr>
            <a:xfrm rot="5220000">
              <a:off x="7751336" y="5799638"/>
              <a:ext cx="238943" cy="244030"/>
            </a:xfrm>
            <a:prstGeom prst="rect">
              <a:avLst/>
            </a:prstGeom>
            <a:effectLst>
              <a:softEdge rad="31750"/>
            </a:effectLst>
          </p:spPr>
        </p:pic>
        <p:pic>
          <p:nvPicPr>
            <p:cNvPr id="28" name="图片 27"/>
            <p:cNvPicPr>
              <a:picLocks noChangeAspect="1"/>
            </p:cNvPicPr>
            <p:nvPr/>
          </p:nvPicPr>
          <p:blipFill>
            <a:blip r:embed="rId4">
              <a:alphaModFix amt="20000"/>
            </a:blip>
            <a:stretch>
              <a:fillRect/>
            </a:stretch>
          </p:blipFill>
          <p:spPr>
            <a:xfrm rot="4140000">
              <a:off x="-1139670" y="5063679"/>
              <a:ext cx="298451" cy="304800"/>
            </a:xfrm>
            <a:prstGeom prst="rect">
              <a:avLst/>
            </a:prstGeom>
            <a:effectLst>
              <a:softEdge rad="63500"/>
            </a:effectLst>
          </p:spPr>
        </p:pic>
        <p:pic>
          <p:nvPicPr>
            <p:cNvPr id="29" name="图片 28"/>
            <p:cNvPicPr>
              <a:picLocks noChangeAspect="1"/>
            </p:cNvPicPr>
            <p:nvPr/>
          </p:nvPicPr>
          <p:blipFill>
            <a:blip r:embed="rId4">
              <a:alphaModFix amt="40000"/>
            </a:blip>
            <a:stretch>
              <a:fillRect/>
            </a:stretch>
          </p:blipFill>
          <p:spPr>
            <a:xfrm rot="9420000">
              <a:off x="10543447" y="6460498"/>
              <a:ext cx="360628" cy="368300"/>
            </a:xfrm>
            <a:prstGeom prst="rect">
              <a:avLst/>
            </a:prstGeom>
            <a:effectLst>
              <a:softEdge rad="12700"/>
            </a:effectLst>
          </p:spPr>
        </p:pic>
        <p:pic>
          <p:nvPicPr>
            <p:cNvPr id="30" name="图片 29"/>
            <p:cNvPicPr>
              <a:picLocks noChangeAspect="1"/>
            </p:cNvPicPr>
            <p:nvPr/>
          </p:nvPicPr>
          <p:blipFill>
            <a:blip r:embed="rId4">
              <a:alphaModFix amt="80000"/>
            </a:blip>
            <a:stretch>
              <a:fillRect/>
            </a:stretch>
          </p:blipFill>
          <p:spPr>
            <a:xfrm rot="1920000">
              <a:off x="-931980" y="5454191"/>
              <a:ext cx="286015" cy="292100"/>
            </a:xfrm>
            <a:prstGeom prst="rect">
              <a:avLst/>
            </a:prstGeom>
            <a:effectLst>
              <a:softEdge rad="12700"/>
            </a:effectLst>
          </p:spPr>
        </p:pic>
        <p:pic>
          <p:nvPicPr>
            <p:cNvPr id="31" name="图片 30"/>
            <p:cNvPicPr>
              <a:picLocks noChangeAspect="1"/>
            </p:cNvPicPr>
            <p:nvPr/>
          </p:nvPicPr>
          <p:blipFill>
            <a:blip r:embed="rId4"/>
            <a:stretch>
              <a:fillRect/>
            </a:stretch>
          </p:blipFill>
          <p:spPr>
            <a:xfrm rot="12900000">
              <a:off x="-784369" y="5288974"/>
              <a:ext cx="273580" cy="279400"/>
            </a:xfrm>
            <a:prstGeom prst="rect">
              <a:avLst/>
            </a:prstGeom>
            <a:effectLst>
              <a:softEdge rad="16510"/>
            </a:effectLst>
          </p:spPr>
        </p:pic>
        <p:pic>
          <p:nvPicPr>
            <p:cNvPr id="32" name="图片 31"/>
            <p:cNvPicPr>
              <a:picLocks noChangeAspect="1"/>
            </p:cNvPicPr>
            <p:nvPr/>
          </p:nvPicPr>
          <p:blipFill>
            <a:blip r:embed="rId4">
              <a:alphaModFix amt="30000"/>
            </a:blip>
            <a:stretch>
              <a:fillRect/>
            </a:stretch>
          </p:blipFill>
          <p:spPr>
            <a:xfrm rot="16680000">
              <a:off x="-1327657" y="5093720"/>
              <a:ext cx="261144" cy="266700"/>
            </a:xfrm>
            <a:prstGeom prst="rect">
              <a:avLst/>
            </a:prstGeom>
            <a:effectLst>
              <a:softEdge rad="12700"/>
            </a:effectLst>
          </p:spPr>
        </p:pic>
        <p:pic>
          <p:nvPicPr>
            <p:cNvPr id="33" name="图片 32"/>
            <p:cNvPicPr>
              <a:picLocks noChangeAspect="1"/>
            </p:cNvPicPr>
            <p:nvPr/>
          </p:nvPicPr>
          <p:blipFill>
            <a:blip r:embed="rId4">
              <a:alphaModFix amt="60000"/>
            </a:blip>
            <a:stretch>
              <a:fillRect/>
            </a:stretch>
          </p:blipFill>
          <p:spPr>
            <a:xfrm rot="5040000">
              <a:off x="6770469" y="5829676"/>
              <a:ext cx="273579" cy="279401"/>
            </a:xfrm>
            <a:prstGeom prst="rect">
              <a:avLst/>
            </a:prstGeom>
            <a:effectLst>
              <a:softEdge rad="12700"/>
            </a:effectLst>
          </p:spPr>
        </p:pic>
        <p:pic>
          <p:nvPicPr>
            <p:cNvPr id="34" name="图片 33"/>
            <p:cNvPicPr>
              <a:picLocks noChangeAspect="1"/>
            </p:cNvPicPr>
            <p:nvPr/>
          </p:nvPicPr>
          <p:blipFill>
            <a:blip r:embed="rId4"/>
            <a:stretch>
              <a:fillRect/>
            </a:stretch>
          </p:blipFill>
          <p:spPr>
            <a:xfrm rot="5220000">
              <a:off x="10385985" y="5394109"/>
              <a:ext cx="397933" cy="406400"/>
            </a:xfrm>
            <a:prstGeom prst="rect">
              <a:avLst/>
            </a:prstGeom>
            <a:effectLst>
              <a:softEdge rad="31750"/>
            </a:effectLst>
          </p:spPr>
        </p:pic>
        <p:pic>
          <p:nvPicPr>
            <p:cNvPr id="35" name="图片 34"/>
            <p:cNvPicPr>
              <a:picLocks noChangeAspect="1"/>
            </p:cNvPicPr>
            <p:nvPr/>
          </p:nvPicPr>
          <p:blipFill>
            <a:blip r:embed="rId4">
              <a:alphaModFix amt="20000"/>
            </a:blip>
            <a:stretch>
              <a:fillRect/>
            </a:stretch>
          </p:blipFill>
          <p:spPr>
            <a:xfrm rot="4140000">
              <a:off x="9689432" y="6024930"/>
              <a:ext cx="298451" cy="304800"/>
            </a:xfrm>
            <a:prstGeom prst="rect">
              <a:avLst/>
            </a:prstGeom>
            <a:effectLst>
              <a:softEdge rad="63500"/>
            </a:effectLst>
          </p:spPr>
        </p:pic>
        <p:pic>
          <p:nvPicPr>
            <p:cNvPr id="36" name="图片 35"/>
            <p:cNvPicPr>
              <a:picLocks noChangeAspect="1"/>
            </p:cNvPicPr>
            <p:nvPr/>
          </p:nvPicPr>
          <p:blipFill>
            <a:blip r:embed="rId4">
              <a:alphaModFix amt="30000"/>
            </a:blip>
            <a:stretch>
              <a:fillRect/>
            </a:stretch>
          </p:blipFill>
          <p:spPr>
            <a:xfrm rot="16680000">
              <a:off x="8989048" y="5183835"/>
              <a:ext cx="217818" cy="222452"/>
            </a:xfrm>
            <a:prstGeom prst="rect">
              <a:avLst/>
            </a:prstGeom>
            <a:effectLst>
              <a:softEdge rad="12700"/>
            </a:effectLst>
          </p:spPr>
        </p:pic>
        <p:pic>
          <p:nvPicPr>
            <p:cNvPr id="37" name="图片 36"/>
            <p:cNvPicPr>
              <a:picLocks noChangeAspect="1"/>
            </p:cNvPicPr>
            <p:nvPr/>
          </p:nvPicPr>
          <p:blipFill>
            <a:blip r:embed="rId4"/>
            <a:stretch>
              <a:fillRect/>
            </a:stretch>
          </p:blipFill>
          <p:spPr>
            <a:xfrm rot="20280000">
              <a:off x="475659" y="6115047"/>
              <a:ext cx="410370" cy="419100"/>
            </a:xfrm>
            <a:prstGeom prst="rect">
              <a:avLst/>
            </a:prstGeom>
            <a:effectLst>
              <a:softEdge rad="19050"/>
            </a:effectLst>
          </p:spPr>
        </p:pic>
        <p:pic>
          <p:nvPicPr>
            <p:cNvPr id="38" name="图片 37"/>
            <p:cNvPicPr>
              <a:picLocks noChangeAspect="1"/>
            </p:cNvPicPr>
            <p:nvPr/>
          </p:nvPicPr>
          <p:blipFill>
            <a:blip r:embed="rId4">
              <a:alphaModFix amt="60000"/>
            </a:blip>
            <a:stretch>
              <a:fillRect/>
            </a:stretch>
          </p:blipFill>
          <p:spPr>
            <a:xfrm rot="5040000">
              <a:off x="9879518" y="5514263"/>
              <a:ext cx="273579" cy="279401"/>
            </a:xfrm>
            <a:prstGeom prst="rect">
              <a:avLst/>
            </a:prstGeom>
            <a:effectLst>
              <a:softEdge rad="12700"/>
            </a:effectLst>
          </p:spPr>
        </p:pic>
        <p:pic>
          <p:nvPicPr>
            <p:cNvPr id="39" name="图片 38"/>
            <p:cNvPicPr>
              <a:picLocks noChangeAspect="1"/>
            </p:cNvPicPr>
            <p:nvPr/>
          </p:nvPicPr>
          <p:blipFill>
            <a:blip r:embed="rId4">
              <a:alphaModFix amt="30000"/>
            </a:blip>
            <a:stretch>
              <a:fillRect/>
            </a:stretch>
          </p:blipFill>
          <p:spPr>
            <a:xfrm rot="16680000">
              <a:off x="5040636" y="4943522"/>
              <a:ext cx="261144" cy="266700"/>
            </a:xfrm>
            <a:prstGeom prst="rect">
              <a:avLst/>
            </a:prstGeom>
            <a:effectLst>
              <a:softEdge rad="63500"/>
            </a:effectLst>
          </p:spPr>
        </p:pic>
        <p:pic>
          <p:nvPicPr>
            <p:cNvPr id="40" name="图片 39"/>
            <p:cNvPicPr>
              <a:picLocks noChangeAspect="1"/>
            </p:cNvPicPr>
            <p:nvPr/>
          </p:nvPicPr>
          <p:blipFill>
            <a:blip r:embed="rId4">
              <a:alphaModFix amt="70000"/>
            </a:blip>
            <a:stretch>
              <a:fillRect/>
            </a:stretch>
          </p:blipFill>
          <p:spPr>
            <a:xfrm rot="10920000">
              <a:off x="7196184" y="5829676"/>
              <a:ext cx="298451" cy="304800"/>
            </a:xfrm>
            <a:prstGeom prst="rect">
              <a:avLst/>
            </a:prstGeom>
            <a:effectLst>
              <a:softEdge rad="19050"/>
            </a:effectLst>
          </p:spPr>
        </p:pic>
        <p:pic>
          <p:nvPicPr>
            <p:cNvPr id="41" name="图片 40"/>
            <p:cNvPicPr>
              <a:picLocks noChangeAspect="1"/>
            </p:cNvPicPr>
            <p:nvPr/>
          </p:nvPicPr>
          <p:blipFill>
            <a:blip r:embed="rId4">
              <a:alphaModFix amt="50000"/>
            </a:blip>
            <a:stretch>
              <a:fillRect/>
            </a:stretch>
          </p:blipFill>
          <p:spPr>
            <a:xfrm rot="11100000">
              <a:off x="5899819" y="6355359"/>
              <a:ext cx="348191" cy="355601"/>
            </a:xfrm>
            <a:prstGeom prst="rect">
              <a:avLst/>
            </a:prstGeom>
            <a:effectLst>
              <a:softEdge rad="31750"/>
            </a:effectLst>
          </p:spPr>
        </p:pic>
        <p:pic>
          <p:nvPicPr>
            <p:cNvPr id="42" name="图片 41"/>
            <p:cNvPicPr>
              <a:picLocks noChangeAspect="1"/>
            </p:cNvPicPr>
            <p:nvPr/>
          </p:nvPicPr>
          <p:blipFill>
            <a:blip r:embed="rId4"/>
            <a:stretch>
              <a:fillRect/>
            </a:stretch>
          </p:blipFill>
          <p:spPr>
            <a:xfrm rot="5220000">
              <a:off x="3921349" y="5709518"/>
              <a:ext cx="238943" cy="244030"/>
            </a:xfrm>
            <a:prstGeom prst="rect">
              <a:avLst/>
            </a:prstGeom>
            <a:effectLst>
              <a:softEdge rad="31750"/>
            </a:effectLst>
          </p:spPr>
        </p:pic>
        <p:pic>
          <p:nvPicPr>
            <p:cNvPr id="43" name="图片 42"/>
            <p:cNvPicPr>
              <a:picLocks noChangeAspect="1"/>
            </p:cNvPicPr>
            <p:nvPr/>
          </p:nvPicPr>
          <p:blipFill>
            <a:blip r:embed="rId4">
              <a:alphaModFix amt="20000"/>
            </a:blip>
            <a:stretch>
              <a:fillRect/>
            </a:stretch>
          </p:blipFill>
          <p:spPr>
            <a:xfrm rot="4140000">
              <a:off x="1218400" y="5604382"/>
              <a:ext cx="298451" cy="304800"/>
            </a:xfrm>
            <a:prstGeom prst="rect">
              <a:avLst/>
            </a:prstGeom>
            <a:effectLst>
              <a:softEdge rad="63500"/>
            </a:effectLst>
          </p:spPr>
        </p:pic>
        <p:pic>
          <p:nvPicPr>
            <p:cNvPr id="44" name="图片 43"/>
            <p:cNvPicPr>
              <a:picLocks noChangeAspect="1"/>
            </p:cNvPicPr>
            <p:nvPr/>
          </p:nvPicPr>
          <p:blipFill>
            <a:blip r:embed="rId4">
              <a:alphaModFix amt="40000"/>
            </a:blip>
            <a:stretch>
              <a:fillRect/>
            </a:stretch>
          </p:blipFill>
          <p:spPr>
            <a:xfrm rot="9420000">
              <a:off x="9447019" y="5769598"/>
              <a:ext cx="360628" cy="368300"/>
            </a:xfrm>
            <a:prstGeom prst="rect">
              <a:avLst/>
            </a:prstGeom>
            <a:effectLst>
              <a:softEdge rad="12700"/>
            </a:effectLst>
          </p:spPr>
        </p:pic>
        <p:pic>
          <p:nvPicPr>
            <p:cNvPr id="45" name="图片 44"/>
            <p:cNvPicPr>
              <a:picLocks noChangeAspect="1"/>
            </p:cNvPicPr>
            <p:nvPr/>
          </p:nvPicPr>
          <p:blipFill>
            <a:blip r:embed="rId4">
              <a:alphaModFix amt="80000"/>
            </a:blip>
            <a:stretch>
              <a:fillRect/>
            </a:stretch>
          </p:blipFill>
          <p:spPr>
            <a:xfrm rot="1920000">
              <a:off x="-1277430" y="5093719"/>
              <a:ext cx="286015" cy="292100"/>
            </a:xfrm>
            <a:prstGeom prst="rect">
              <a:avLst/>
            </a:prstGeom>
            <a:effectLst>
              <a:softEdge rad="12700"/>
            </a:effectLst>
          </p:spPr>
        </p:pic>
        <p:pic>
          <p:nvPicPr>
            <p:cNvPr id="46" name="图片 45"/>
            <p:cNvPicPr>
              <a:picLocks noChangeAspect="1"/>
            </p:cNvPicPr>
            <p:nvPr/>
          </p:nvPicPr>
          <p:blipFill>
            <a:blip r:embed="rId4"/>
            <a:stretch>
              <a:fillRect/>
            </a:stretch>
          </p:blipFill>
          <p:spPr>
            <a:xfrm rot="12900000">
              <a:off x="1198212" y="5093718"/>
              <a:ext cx="273580" cy="279400"/>
            </a:xfrm>
            <a:prstGeom prst="rect">
              <a:avLst/>
            </a:prstGeom>
            <a:effectLst>
              <a:softEdge rad="16510"/>
            </a:effectLst>
          </p:spPr>
        </p:pic>
        <p:pic>
          <p:nvPicPr>
            <p:cNvPr id="47" name="图片 46"/>
            <p:cNvPicPr>
              <a:picLocks noChangeAspect="1"/>
            </p:cNvPicPr>
            <p:nvPr/>
          </p:nvPicPr>
          <p:blipFill>
            <a:blip r:embed="rId4">
              <a:alphaModFix amt="30000"/>
            </a:blip>
            <a:stretch>
              <a:fillRect/>
            </a:stretch>
          </p:blipFill>
          <p:spPr>
            <a:xfrm rot="16680000">
              <a:off x="84181" y="4943522"/>
              <a:ext cx="261144" cy="266700"/>
            </a:xfrm>
            <a:prstGeom prst="rect">
              <a:avLst/>
            </a:prstGeom>
            <a:effectLst>
              <a:softEdge rad="12700"/>
            </a:effectLst>
          </p:spPr>
        </p:pic>
        <p:pic>
          <p:nvPicPr>
            <p:cNvPr id="48" name="图片 47"/>
            <p:cNvPicPr>
              <a:picLocks noChangeAspect="1"/>
            </p:cNvPicPr>
            <p:nvPr/>
          </p:nvPicPr>
          <p:blipFill>
            <a:blip r:embed="rId4">
              <a:alphaModFix amt="60000"/>
            </a:blip>
            <a:stretch>
              <a:fillRect/>
            </a:stretch>
          </p:blipFill>
          <p:spPr>
            <a:xfrm rot="5040000">
              <a:off x="4938083" y="5769598"/>
              <a:ext cx="273579" cy="279401"/>
            </a:xfrm>
            <a:prstGeom prst="rect">
              <a:avLst/>
            </a:prstGeom>
            <a:effectLst>
              <a:softEdge rad="12700"/>
            </a:effectLst>
          </p:spPr>
        </p:pic>
        <p:pic>
          <p:nvPicPr>
            <p:cNvPr id="49" name="图片 48"/>
            <p:cNvPicPr>
              <a:picLocks noChangeAspect="1"/>
            </p:cNvPicPr>
            <p:nvPr/>
          </p:nvPicPr>
          <p:blipFill>
            <a:blip r:embed="rId4"/>
            <a:stretch>
              <a:fillRect/>
            </a:stretch>
          </p:blipFill>
          <p:spPr>
            <a:xfrm rot="5220000">
              <a:off x="11362256" y="5634422"/>
              <a:ext cx="397935" cy="406400"/>
            </a:xfrm>
            <a:prstGeom prst="rect">
              <a:avLst/>
            </a:prstGeom>
            <a:effectLst>
              <a:softEdge rad="31750"/>
            </a:effectLst>
          </p:spPr>
        </p:pic>
        <p:pic>
          <p:nvPicPr>
            <p:cNvPr id="50" name="图片 49"/>
            <p:cNvPicPr>
              <a:picLocks noChangeAspect="1"/>
            </p:cNvPicPr>
            <p:nvPr/>
          </p:nvPicPr>
          <p:blipFill>
            <a:blip r:embed="rId4">
              <a:alphaModFix amt="20000"/>
            </a:blip>
            <a:stretch>
              <a:fillRect/>
            </a:stretch>
          </p:blipFill>
          <p:spPr>
            <a:xfrm rot="4140000">
              <a:off x="10230136" y="5814657"/>
              <a:ext cx="298451" cy="304800"/>
            </a:xfrm>
            <a:prstGeom prst="rect">
              <a:avLst/>
            </a:prstGeom>
            <a:effectLst>
              <a:softEdge rad="63500"/>
            </a:effectLst>
          </p:spPr>
        </p:pic>
        <p:pic>
          <p:nvPicPr>
            <p:cNvPr id="51" name="图片 50"/>
            <p:cNvPicPr>
              <a:picLocks noChangeAspect="1"/>
            </p:cNvPicPr>
            <p:nvPr/>
          </p:nvPicPr>
          <p:blipFill>
            <a:blip r:embed="rId4">
              <a:alphaModFix amt="30000"/>
            </a:blip>
            <a:stretch>
              <a:fillRect/>
            </a:stretch>
          </p:blipFill>
          <p:spPr>
            <a:xfrm rot="16680000">
              <a:off x="2650792" y="5934814"/>
              <a:ext cx="217818" cy="222452"/>
            </a:xfrm>
            <a:prstGeom prst="rect">
              <a:avLst/>
            </a:prstGeom>
            <a:effectLst>
              <a:softEdge rad="12700"/>
            </a:effectLst>
          </p:spPr>
        </p:pic>
        <p:pic>
          <p:nvPicPr>
            <p:cNvPr id="52" name="图片 51"/>
            <p:cNvPicPr>
              <a:picLocks noChangeAspect="1"/>
            </p:cNvPicPr>
            <p:nvPr/>
          </p:nvPicPr>
          <p:blipFill>
            <a:blip r:embed="rId4"/>
            <a:stretch>
              <a:fillRect/>
            </a:stretch>
          </p:blipFill>
          <p:spPr>
            <a:xfrm rot="20280000">
              <a:off x="3089062" y="6430459"/>
              <a:ext cx="410370" cy="419100"/>
            </a:xfrm>
            <a:prstGeom prst="rect">
              <a:avLst/>
            </a:prstGeom>
            <a:effectLst>
              <a:softEdge rad="19050"/>
            </a:effectLst>
          </p:spPr>
        </p:pic>
        <p:pic>
          <p:nvPicPr>
            <p:cNvPr id="53" name="图片 52"/>
            <p:cNvPicPr>
              <a:picLocks noChangeAspect="1"/>
            </p:cNvPicPr>
            <p:nvPr/>
          </p:nvPicPr>
          <p:blipFill>
            <a:blip r:embed="rId4">
              <a:alphaModFix amt="60000"/>
            </a:blip>
            <a:stretch>
              <a:fillRect/>
            </a:stretch>
          </p:blipFill>
          <p:spPr>
            <a:xfrm rot="5040000">
              <a:off x="-303745" y="4898463"/>
              <a:ext cx="273583" cy="279401"/>
            </a:xfrm>
            <a:prstGeom prst="rect">
              <a:avLst/>
            </a:prstGeom>
            <a:effectLst>
              <a:softEdge rad="12700"/>
            </a:effectLst>
          </p:spPr>
        </p:pic>
        <p:pic>
          <p:nvPicPr>
            <p:cNvPr id="54" name="图片 53"/>
            <p:cNvPicPr>
              <a:picLocks noChangeAspect="1"/>
            </p:cNvPicPr>
            <p:nvPr/>
          </p:nvPicPr>
          <p:blipFill>
            <a:blip r:embed="rId4">
              <a:alphaModFix amt="30000"/>
            </a:blip>
            <a:stretch>
              <a:fillRect/>
            </a:stretch>
          </p:blipFill>
          <p:spPr>
            <a:xfrm rot="16680000">
              <a:off x="7008198" y="5694499"/>
              <a:ext cx="261144" cy="266700"/>
            </a:xfrm>
            <a:prstGeom prst="rect">
              <a:avLst/>
            </a:prstGeom>
            <a:effectLst>
              <a:softEdge rad="63500"/>
            </a:effectLst>
          </p:spPr>
        </p:pic>
        <p:pic>
          <p:nvPicPr>
            <p:cNvPr id="55" name="图片 54"/>
            <p:cNvPicPr>
              <a:picLocks noChangeAspect="1"/>
            </p:cNvPicPr>
            <p:nvPr/>
          </p:nvPicPr>
          <p:blipFill>
            <a:blip r:embed="rId4">
              <a:alphaModFix amt="70000"/>
            </a:blip>
            <a:stretch>
              <a:fillRect/>
            </a:stretch>
          </p:blipFill>
          <p:spPr>
            <a:xfrm rot="10920000">
              <a:off x="5769326" y="5709517"/>
              <a:ext cx="298451" cy="304800"/>
            </a:xfrm>
            <a:prstGeom prst="rect">
              <a:avLst/>
            </a:prstGeom>
            <a:effectLst>
              <a:softEdge rad="19050"/>
            </a:effectLst>
          </p:spPr>
        </p:pic>
        <p:pic>
          <p:nvPicPr>
            <p:cNvPr id="56" name="图片 55"/>
            <p:cNvPicPr>
              <a:picLocks noChangeAspect="1"/>
            </p:cNvPicPr>
            <p:nvPr/>
          </p:nvPicPr>
          <p:blipFill>
            <a:blip r:embed="rId4">
              <a:alphaModFix amt="50000"/>
            </a:blip>
            <a:stretch>
              <a:fillRect/>
            </a:stretch>
          </p:blipFill>
          <p:spPr>
            <a:xfrm rot="11100000">
              <a:off x="3016064" y="4928502"/>
              <a:ext cx="348193" cy="355601"/>
            </a:xfrm>
            <a:prstGeom prst="rect">
              <a:avLst/>
            </a:prstGeom>
            <a:effectLst>
              <a:softEdge rad="31750"/>
            </a:effectLst>
          </p:spPr>
        </p:pic>
        <p:pic>
          <p:nvPicPr>
            <p:cNvPr id="57" name="图片 56"/>
            <p:cNvPicPr>
              <a:picLocks noChangeAspect="1"/>
            </p:cNvPicPr>
            <p:nvPr/>
          </p:nvPicPr>
          <p:blipFill>
            <a:blip r:embed="rId4"/>
            <a:stretch>
              <a:fillRect/>
            </a:stretch>
          </p:blipFill>
          <p:spPr>
            <a:xfrm rot="5220000">
              <a:off x="2749822" y="5379089"/>
              <a:ext cx="238945" cy="244030"/>
            </a:xfrm>
            <a:prstGeom prst="rect">
              <a:avLst/>
            </a:prstGeom>
            <a:effectLst>
              <a:softEdge rad="31750"/>
            </a:effectLst>
          </p:spPr>
        </p:pic>
        <p:pic>
          <p:nvPicPr>
            <p:cNvPr id="58" name="图片 57"/>
            <p:cNvPicPr>
              <a:picLocks noChangeAspect="1"/>
            </p:cNvPicPr>
            <p:nvPr/>
          </p:nvPicPr>
          <p:blipFill>
            <a:blip r:embed="rId4">
              <a:alphaModFix amt="20000"/>
            </a:blip>
            <a:stretch>
              <a:fillRect/>
            </a:stretch>
          </p:blipFill>
          <p:spPr>
            <a:xfrm rot="4140000">
              <a:off x="-1184730" y="6445476"/>
              <a:ext cx="298451" cy="304800"/>
            </a:xfrm>
            <a:prstGeom prst="rect">
              <a:avLst/>
            </a:prstGeom>
            <a:effectLst>
              <a:softEdge rad="63500"/>
            </a:effectLst>
          </p:spPr>
        </p:pic>
        <p:pic>
          <p:nvPicPr>
            <p:cNvPr id="59" name="图片 58"/>
            <p:cNvPicPr>
              <a:picLocks noChangeAspect="1"/>
            </p:cNvPicPr>
            <p:nvPr/>
          </p:nvPicPr>
          <p:blipFill>
            <a:blip r:embed="rId4">
              <a:alphaModFix amt="40000"/>
            </a:blip>
            <a:stretch>
              <a:fillRect/>
            </a:stretch>
          </p:blipFill>
          <p:spPr>
            <a:xfrm rot="9420000">
              <a:off x="2177553" y="5544303"/>
              <a:ext cx="360628" cy="368300"/>
            </a:xfrm>
            <a:prstGeom prst="rect">
              <a:avLst/>
            </a:prstGeom>
            <a:effectLst>
              <a:softEdge rad="12700"/>
            </a:effectLst>
          </p:spPr>
        </p:pic>
        <p:pic>
          <p:nvPicPr>
            <p:cNvPr id="60" name="图片 59"/>
            <p:cNvPicPr>
              <a:picLocks noChangeAspect="1"/>
            </p:cNvPicPr>
            <p:nvPr/>
          </p:nvPicPr>
          <p:blipFill>
            <a:blip r:embed="rId4">
              <a:alphaModFix amt="80000"/>
            </a:blip>
            <a:stretch>
              <a:fillRect/>
            </a:stretch>
          </p:blipFill>
          <p:spPr>
            <a:xfrm rot="1920000">
              <a:off x="6592818" y="6325320"/>
              <a:ext cx="286015" cy="292100"/>
            </a:xfrm>
            <a:prstGeom prst="rect">
              <a:avLst/>
            </a:prstGeom>
            <a:effectLst>
              <a:softEdge rad="12700"/>
            </a:effectLst>
          </p:spPr>
        </p:pic>
        <p:pic>
          <p:nvPicPr>
            <p:cNvPr id="61" name="图片 60"/>
            <p:cNvPicPr>
              <a:picLocks noChangeAspect="1"/>
            </p:cNvPicPr>
            <p:nvPr/>
          </p:nvPicPr>
          <p:blipFill>
            <a:blip r:embed="rId4"/>
            <a:stretch>
              <a:fillRect/>
            </a:stretch>
          </p:blipFill>
          <p:spPr>
            <a:xfrm rot="12900000">
              <a:off x="5824237" y="5709517"/>
              <a:ext cx="273580" cy="279400"/>
            </a:xfrm>
            <a:prstGeom prst="rect">
              <a:avLst/>
            </a:prstGeom>
            <a:effectLst>
              <a:softEdge rad="16510"/>
            </a:effectLst>
          </p:spPr>
        </p:pic>
        <p:pic>
          <p:nvPicPr>
            <p:cNvPr id="62" name="图片 61"/>
            <p:cNvPicPr>
              <a:picLocks noChangeAspect="1"/>
            </p:cNvPicPr>
            <p:nvPr/>
          </p:nvPicPr>
          <p:blipFill>
            <a:blip r:embed="rId4">
              <a:alphaModFix amt="30000"/>
            </a:blip>
            <a:stretch>
              <a:fillRect/>
            </a:stretch>
          </p:blipFill>
          <p:spPr>
            <a:xfrm rot="16680000">
              <a:off x="6602669" y="4868424"/>
              <a:ext cx="261144" cy="266700"/>
            </a:xfrm>
            <a:prstGeom prst="rect">
              <a:avLst/>
            </a:prstGeom>
            <a:effectLst>
              <a:softEdge rad="12700"/>
            </a:effectLst>
          </p:spPr>
        </p:pic>
        <p:pic>
          <p:nvPicPr>
            <p:cNvPr id="63" name="图片 62"/>
            <p:cNvPicPr>
              <a:picLocks noChangeAspect="1"/>
            </p:cNvPicPr>
            <p:nvPr/>
          </p:nvPicPr>
          <p:blipFill>
            <a:blip r:embed="rId4">
              <a:alphaModFix amt="60000"/>
            </a:blip>
            <a:stretch>
              <a:fillRect/>
            </a:stretch>
          </p:blipFill>
          <p:spPr>
            <a:xfrm rot="5040000">
              <a:off x="-1325074" y="4973559"/>
              <a:ext cx="273579" cy="279401"/>
            </a:xfrm>
            <a:prstGeom prst="rect">
              <a:avLst/>
            </a:prstGeom>
            <a:effectLst>
              <a:softEdge rad="12700"/>
            </a:effectLst>
          </p:spPr>
        </p:pic>
        <p:pic>
          <p:nvPicPr>
            <p:cNvPr id="64" name="图片 63"/>
            <p:cNvPicPr>
              <a:picLocks noChangeAspect="1"/>
            </p:cNvPicPr>
            <p:nvPr/>
          </p:nvPicPr>
          <p:blipFill>
            <a:blip r:embed="rId4"/>
            <a:stretch>
              <a:fillRect/>
            </a:stretch>
          </p:blipFill>
          <p:spPr>
            <a:xfrm rot="5220000">
              <a:off x="6961525" y="6085006"/>
              <a:ext cx="397933" cy="406400"/>
            </a:xfrm>
            <a:prstGeom prst="rect">
              <a:avLst/>
            </a:prstGeom>
            <a:effectLst>
              <a:softEdge rad="31750"/>
            </a:effectLst>
          </p:spPr>
        </p:pic>
        <p:pic>
          <p:nvPicPr>
            <p:cNvPr id="65" name="图片 64"/>
            <p:cNvPicPr>
              <a:picLocks noChangeAspect="1"/>
            </p:cNvPicPr>
            <p:nvPr/>
          </p:nvPicPr>
          <p:blipFill>
            <a:blip r:embed="rId4">
              <a:alphaModFix amt="20000"/>
            </a:blip>
            <a:stretch>
              <a:fillRect/>
            </a:stretch>
          </p:blipFill>
          <p:spPr>
            <a:xfrm rot="4140000">
              <a:off x="7917123" y="5784613"/>
              <a:ext cx="298452" cy="304800"/>
            </a:xfrm>
            <a:prstGeom prst="rect">
              <a:avLst/>
            </a:prstGeom>
            <a:effectLst>
              <a:softEdge rad="63500"/>
            </a:effectLst>
          </p:spPr>
        </p:pic>
        <p:pic>
          <p:nvPicPr>
            <p:cNvPr id="66" name="图片 65"/>
            <p:cNvPicPr>
              <a:picLocks noChangeAspect="1"/>
            </p:cNvPicPr>
            <p:nvPr/>
          </p:nvPicPr>
          <p:blipFill>
            <a:blip r:embed="rId4">
              <a:alphaModFix amt="30000"/>
            </a:blip>
            <a:stretch>
              <a:fillRect/>
            </a:stretch>
          </p:blipFill>
          <p:spPr>
            <a:xfrm rot="16680000">
              <a:off x="-739095" y="5907791"/>
              <a:ext cx="217818" cy="222452"/>
            </a:xfrm>
            <a:prstGeom prst="rect">
              <a:avLst/>
            </a:prstGeom>
            <a:effectLst>
              <a:softEdge rad="12700"/>
            </a:effectLst>
          </p:spPr>
        </p:pic>
      </p:grpSp>
      <p:pic>
        <p:nvPicPr>
          <p:cNvPr id="74" name="图片 73"/>
          <p:cNvPicPr>
            <a:picLocks noChangeAspect="1"/>
          </p:cNvPicPr>
          <p:nvPr/>
        </p:nvPicPr>
        <p:blipFill>
          <a:blip r:embed="rId3">
            <a:alphaModFix amt="50000"/>
          </a:blip>
          <a:stretch>
            <a:fillRect/>
          </a:stretch>
        </p:blipFill>
        <p:spPr>
          <a:xfrm rot="6163369">
            <a:off x="10827286" y="1727598"/>
            <a:ext cx="2038189" cy="2038189"/>
          </a:xfrm>
          <a:prstGeom prst="rect">
            <a:avLst/>
          </a:prstGeom>
          <a:effectLst>
            <a:softEdge rad="63500"/>
          </a:effectLst>
        </p:spPr>
      </p:pic>
      <p:pic>
        <p:nvPicPr>
          <p:cNvPr id="75" name="图片 74"/>
          <p:cNvPicPr>
            <a:picLocks noChangeAspect="1"/>
          </p:cNvPicPr>
          <p:nvPr/>
        </p:nvPicPr>
        <p:blipFill>
          <a:blip r:embed="rId3">
            <a:alphaModFix amt="30000"/>
          </a:blip>
          <a:stretch>
            <a:fillRect/>
          </a:stretch>
        </p:blipFill>
        <p:spPr>
          <a:xfrm rot="17834473">
            <a:off x="9765435" y="-561416"/>
            <a:ext cx="1110535" cy="1110535"/>
          </a:xfrm>
          <a:prstGeom prst="rect">
            <a:avLst/>
          </a:prstGeom>
          <a:effectLst>
            <a:softEdge rad="63500"/>
          </a:effectLst>
        </p:spPr>
      </p:pic>
      <p:pic>
        <p:nvPicPr>
          <p:cNvPr id="7" name="图片 6"/>
          <p:cNvPicPr>
            <a:picLocks noChangeAspect="1"/>
          </p:cNvPicPr>
          <p:nvPr/>
        </p:nvPicPr>
        <p:blipFill>
          <a:blip r:embed="rId5"/>
          <a:stretch>
            <a:fillRect/>
          </a:stretch>
        </p:blipFill>
        <p:spPr>
          <a:xfrm>
            <a:off x="-24130" y="910590"/>
            <a:ext cx="3596640" cy="4701540"/>
          </a:xfrm>
          <a:prstGeom prst="rect">
            <a:avLst/>
          </a:prstGeom>
        </p:spPr>
      </p:pic>
      <p:pic>
        <p:nvPicPr>
          <p:cNvPr id="14" name="图片 13"/>
          <p:cNvPicPr>
            <a:picLocks noChangeAspect="1"/>
          </p:cNvPicPr>
          <p:nvPr/>
        </p:nvPicPr>
        <p:blipFill>
          <a:blip r:embed="rId6"/>
          <a:stretch>
            <a:fillRect/>
          </a:stretch>
        </p:blipFill>
        <p:spPr>
          <a:xfrm>
            <a:off x="1487805" y="710565"/>
            <a:ext cx="3667125" cy="5255895"/>
          </a:xfrm>
          <a:prstGeom prst="rect">
            <a:avLst/>
          </a:prstGeom>
        </p:spPr>
      </p:pic>
      <p:pic>
        <p:nvPicPr>
          <p:cNvPr id="16" name="图片 15"/>
          <p:cNvPicPr>
            <a:picLocks noChangeAspect="1"/>
          </p:cNvPicPr>
          <p:nvPr/>
        </p:nvPicPr>
        <p:blipFill>
          <a:blip r:embed="rId7"/>
          <a:stretch>
            <a:fillRect/>
          </a:stretch>
        </p:blipFill>
        <p:spPr>
          <a:xfrm>
            <a:off x="910590" y="2755900"/>
            <a:ext cx="2427605" cy="3769360"/>
          </a:xfrm>
          <a:prstGeom prst="rect">
            <a:avLst/>
          </a:prstGeom>
        </p:spPr>
      </p:pic>
      <p:pic>
        <p:nvPicPr>
          <p:cNvPr id="71" name="图片 70"/>
          <p:cNvPicPr>
            <a:picLocks noChangeAspect="1"/>
          </p:cNvPicPr>
          <p:nvPr/>
        </p:nvPicPr>
        <p:blipFill>
          <a:blip r:embed="rId8"/>
          <a:stretch>
            <a:fillRect/>
          </a:stretch>
        </p:blipFill>
        <p:spPr>
          <a:xfrm>
            <a:off x="4115435" y="1783715"/>
            <a:ext cx="1819275" cy="3786505"/>
          </a:xfrm>
          <a:prstGeom prst="rect">
            <a:avLst/>
          </a:prstGeom>
        </p:spPr>
      </p:pic>
      <p:pic>
        <p:nvPicPr>
          <p:cNvPr id="5" name="图片 4"/>
          <p:cNvPicPr>
            <a:picLocks noChangeAspect="1"/>
          </p:cNvPicPr>
          <p:nvPr/>
        </p:nvPicPr>
        <p:blipFill>
          <a:blip r:embed="rId9"/>
          <a:stretch>
            <a:fillRect/>
          </a:stretch>
        </p:blipFill>
        <p:spPr>
          <a:xfrm>
            <a:off x="3357880" y="2435860"/>
            <a:ext cx="1874520" cy="4089400"/>
          </a:xfrm>
          <a:prstGeom prst="rect">
            <a:avLst/>
          </a:prstGeom>
        </p:spPr>
      </p:pic>
      <p:sp>
        <p:nvSpPr>
          <p:cNvPr id="9" name="文本框 8">
            <a:extLst>
              <a:ext uri="{FF2B5EF4-FFF2-40B4-BE49-F238E27FC236}">
                <a16:creationId xmlns:a16="http://schemas.microsoft.com/office/drawing/2014/main" id="{442248B1-8E05-8A02-F72C-B266B5B1CF88}"/>
              </a:ext>
            </a:extLst>
          </p:cNvPr>
          <p:cNvSpPr txBox="1"/>
          <p:nvPr/>
        </p:nvSpPr>
        <p:spPr>
          <a:xfrm rot="10800000" flipV="1">
            <a:off x="7722740" y="3898082"/>
            <a:ext cx="3345810" cy="523220"/>
          </a:xfrm>
          <a:prstGeom prst="rect">
            <a:avLst/>
          </a:prstGeom>
          <a:noFill/>
        </p:spPr>
        <p:txBody>
          <a:bodyPr wrap="square" rtlCol="0">
            <a:spAutoFit/>
          </a:bodyPr>
          <a:lstStyle/>
          <a:p>
            <a:r>
              <a:rPr lang="en-US" altLang="zh-CN" sz="2800" dirty="0">
                <a:solidFill>
                  <a:srgbClr val="F6E9DC"/>
                </a:solidFill>
              </a:rPr>
              <a:t>Reporter:</a:t>
            </a:r>
            <a:r>
              <a:rPr lang="zh-CN" altLang="en-US" sz="2800" dirty="0">
                <a:solidFill>
                  <a:srgbClr val="F6E9DC"/>
                </a:solidFill>
              </a:rPr>
              <a:t>李祖熠 </a:t>
            </a:r>
          </a:p>
        </p:txBody>
      </p:sp>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107905" y="-78890"/>
            <a:ext cx="3160526" cy="7015780"/>
          </a:xfrm>
          <a:prstGeom prst="rect">
            <a:avLst/>
          </a:prstGeom>
          <a:solidFill>
            <a:srgbClr val="F6E9DC"/>
          </a:solidFill>
          <a:ln w="254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nvSpPr>
        <p:spPr>
          <a:xfrm>
            <a:off x="587375" y="436245"/>
            <a:ext cx="8115935" cy="768350"/>
          </a:xfrm>
          <a:prstGeom prst="rect">
            <a:avLst/>
          </a:prstGeom>
          <a:noFill/>
        </p:spPr>
        <p:txBody>
          <a:bodyPr wrap="square" rtlCol="0">
            <a:spAutoFit/>
          </a:bodyPr>
          <a:lstStyle/>
          <a:p>
            <a:r>
              <a:rPr lang="en-US" altLang="zh-CN" sz="4400" b="1" spc="130" dirty="0">
                <a:solidFill>
                  <a:srgbClr val="F6E9DC"/>
                </a:solidFill>
                <a:latin typeface="Times New Roman" panose="02020603050405020304" pitchFamily="18" charset="0"/>
                <a:ea typeface="Noto Sans SC Black" panose="020B0200000000000000" pitchFamily="34" charset="-122"/>
                <a:cs typeface="Times New Roman" panose="02020603050405020304" pitchFamily="18" charset="0"/>
                <a:sym typeface="站酷快乐体2016修订版" panose="02010600030101010101" pitchFamily="2" charset="-122"/>
              </a:rPr>
              <a:t>IP Jointly</a:t>
            </a:r>
          </a:p>
        </p:txBody>
      </p:sp>
      <p:sp>
        <p:nvSpPr>
          <p:cNvPr id="44" name="文本框 43"/>
          <p:cNvSpPr txBox="1"/>
          <p:nvPr/>
        </p:nvSpPr>
        <p:spPr>
          <a:xfrm>
            <a:off x="900953" y="1512793"/>
            <a:ext cx="6745082" cy="3539430"/>
          </a:xfrm>
          <a:prstGeom prst="rect">
            <a:avLst/>
          </a:prstGeom>
          <a:noFill/>
        </p:spPr>
        <p:txBody>
          <a:bodyPr wrap="square" rtlCol="0">
            <a:spAutoFit/>
          </a:bodyPr>
          <a:lstStyle/>
          <a:p>
            <a:pPr indent="457200" fontAlgn="auto"/>
            <a:r>
              <a:rPr lang="en-US" altLang="zh-CN" sz="2800" spc="130" dirty="0">
                <a:solidFill>
                  <a:srgbClr val="F6E9DC"/>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To stand out in a highly saturated market, IP collaborations have become an effective marketing approach that milk tea brands can find. This approach not only helps them rapidly enhance their popularity and capture market share but also serve as an important way to break through cultural boundaries</a:t>
            </a:r>
          </a:p>
        </p:txBody>
      </p:sp>
      <p:pic>
        <p:nvPicPr>
          <p:cNvPr id="5" name="图片 4">
            <a:extLst>
              <a:ext uri="{FF2B5EF4-FFF2-40B4-BE49-F238E27FC236}">
                <a16:creationId xmlns:a16="http://schemas.microsoft.com/office/drawing/2014/main" id="{7351D929-8FBB-CFF8-32CC-6A09C0279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65357">
            <a:off x="8450313" y="278646"/>
            <a:ext cx="2219455" cy="3349359"/>
          </a:xfrm>
          <a:prstGeom prst="rect">
            <a:avLst/>
          </a:prstGeom>
        </p:spPr>
      </p:pic>
      <p:pic>
        <p:nvPicPr>
          <p:cNvPr id="7" name="图片 6">
            <a:extLst>
              <a:ext uri="{FF2B5EF4-FFF2-40B4-BE49-F238E27FC236}">
                <a16:creationId xmlns:a16="http://schemas.microsoft.com/office/drawing/2014/main" id="{4DFED7DD-14BA-6C9C-0D23-AB91D3B24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57730">
            <a:off x="9346853" y="2779925"/>
            <a:ext cx="2376769" cy="3229969"/>
          </a:xfrm>
          <a:prstGeom prst="rect">
            <a:avLst/>
          </a:prstGeom>
        </p:spPr>
      </p:pic>
      <p:pic>
        <p:nvPicPr>
          <p:cNvPr id="9" name="图片 8">
            <a:extLst>
              <a:ext uri="{FF2B5EF4-FFF2-40B4-BE49-F238E27FC236}">
                <a16:creationId xmlns:a16="http://schemas.microsoft.com/office/drawing/2014/main" id="{6ADEE236-BC87-12E9-6B58-249E1DD6C0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9635" y="4556761"/>
            <a:ext cx="3011945" cy="238012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1000" fill="hold"/>
                                        <p:tgtEl>
                                          <p:spTgt spid="44"/>
                                        </p:tgtEl>
                                        <p:attrNameLst>
                                          <p:attrName>ppt_x</p:attrName>
                                        </p:attrNameLst>
                                      </p:cBhvr>
                                      <p:tavLst>
                                        <p:tav tm="0">
                                          <p:val>
                                            <p:strVal val="#ppt_x"/>
                                          </p:val>
                                        </p:tav>
                                        <p:tav tm="100000">
                                          <p:val>
                                            <p:strVal val="#ppt_x"/>
                                          </p:val>
                                        </p:tav>
                                      </p:tavLst>
                                    </p:anim>
                                    <p:anim calcmode="lin" valueType="num">
                                      <p:cBhvr additive="base">
                                        <p:cTn id="26" dur="10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1"/>
      <p:bldP spid="44"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custDataLst>
              <p:tags r:id="rId1"/>
            </p:custDataLst>
          </p:nvPr>
        </p:nvGrpSpPr>
        <p:grpSpPr>
          <a:xfrm flipV="1">
            <a:off x="326200" y="5213492"/>
            <a:ext cx="11294300" cy="1793918"/>
            <a:chOff x="-1875645" y="4694927"/>
            <a:chExt cx="13325127" cy="2116482"/>
          </a:xfrm>
        </p:grpSpPr>
        <p:pic>
          <p:nvPicPr>
            <p:cNvPr id="33" name="图片 32"/>
            <p:cNvPicPr>
              <a:picLocks noChangeAspect="1"/>
            </p:cNvPicPr>
            <p:nvPr/>
          </p:nvPicPr>
          <p:blipFill>
            <a:blip r:embed="rId22"/>
            <a:stretch>
              <a:fillRect/>
            </a:stretch>
          </p:blipFill>
          <p:spPr>
            <a:xfrm rot="20280000">
              <a:off x="5422831" y="4896232"/>
              <a:ext cx="410370" cy="419100"/>
            </a:xfrm>
            <a:prstGeom prst="rect">
              <a:avLst/>
            </a:prstGeom>
            <a:effectLst>
              <a:softEdge rad="19050"/>
            </a:effectLst>
          </p:spPr>
        </p:pic>
        <p:pic>
          <p:nvPicPr>
            <p:cNvPr id="34" name="图片 33"/>
            <p:cNvPicPr>
              <a:picLocks noChangeAspect="1"/>
            </p:cNvPicPr>
            <p:nvPr>
              <p:custDataLst>
                <p:tags r:id="rId3"/>
              </p:custDataLst>
            </p:nvPr>
          </p:nvPicPr>
          <p:blipFill>
            <a:blip r:embed="rId22">
              <a:alphaModFix amt="60000"/>
            </a:blip>
            <a:stretch>
              <a:fillRect/>
            </a:stretch>
          </p:blipFill>
          <p:spPr>
            <a:xfrm rot="5040000">
              <a:off x="6066501" y="5455562"/>
              <a:ext cx="273579" cy="279400"/>
            </a:xfrm>
            <a:prstGeom prst="rect">
              <a:avLst/>
            </a:prstGeom>
            <a:effectLst>
              <a:softEdge rad="12700"/>
            </a:effectLst>
          </p:spPr>
        </p:pic>
        <p:pic>
          <p:nvPicPr>
            <p:cNvPr id="35" name="图片 34"/>
            <p:cNvPicPr>
              <a:picLocks noChangeAspect="1"/>
            </p:cNvPicPr>
            <p:nvPr/>
          </p:nvPicPr>
          <p:blipFill>
            <a:blip r:embed="rId22">
              <a:alphaModFix amt="30000"/>
            </a:blip>
            <a:stretch>
              <a:fillRect/>
            </a:stretch>
          </p:blipFill>
          <p:spPr>
            <a:xfrm rot="16680000">
              <a:off x="2063335" y="6144807"/>
              <a:ext cx="261144" cy="266700"/>
            </a:xfrm>
            <a:prstGeom prst="rect">
              <a:avLst/>
            </a:prstGeom>
            <a:effectLst>
              <a:softEdge rad="63500"/>
            </a:effectLst>
          </p:spPr>
        </p:pic>
        <p:pic>
          <p:nvPicPr>
            <p:cNvPr id="36" name="图片 35"/>
            <p:cNvPicPr>
              <a:picLocks noChangeAspect="1"/>
            </p:cNvPicPr>
            <p:nvPr>
              <p:custDataLst>
                <p:tags r:id="rId4"/>
              </p:custDataLst>
            </p:nvPr>
          </p:nvPicPr>
          <p:blipFill>
            <a:blip r:embed="rId22">
              <a:alphaModFix amt="70000"/>
            </a:blip>
            <a:stretch>
              <a:fillRect/>
            </a:stretch>
          </p:blipFill>
          <p:spPr>
            <a:xfrm rot="10920000">
              <a:off x="9833444" y="4969497"/>
              <a:ext cx="298451" cy="304800"/>
            </a:xfrm>
            <a:prstGeom prst="rect">
              <a:avLst/>
            </a:prstGeom>
            <a:effectLst>
              <a:softEdge rad="19050"/>
            </a:effectLst>
          </p:spPr>
        </p:pic>
        <p:pic>
          <p:nvPicPr>
            <p:cNvPr id="37" name="图片 36"/>
            <p:cNvPicPr>
              <a:picLocks noChangeAspect="1"/>
            </p:cNvPicPr>
            <p:nvPr/>
          </p:nvPicPr>
          <p:blipFill>
            <a:blip r:embed="rId22">
              <a:alphaModFix amt="50000"/>
            </a:blip>
            <a:stretch>
              <a:fillRect/>
            </a:stretch>
          </p:blipFill>
          <p:spPr>
            <a:xfrm rot="11100000">
              <a:off x="2275959" y="6354577"/>
              <a:ext cx="348191" cy="355601"/>
            </a:xfrm>
            <a:prstGeom prst="rect">
              <a:avLst/>
            </a:prstGeom>
            <a:effectLst>
              <a:softEdge rad="31750"/>
            </a:effectLst>
          </p:spPr>
        </p:pic>
        <p:pic>
          <p:nvPicPr>
            <p:cNvPr id="38" name="图片 37"/>
            <p:cNvPicPr>
              <a:picLocks noChangeAspect="1"/>
            </p:cNvPicPr>
            <p:nvPr>
              <p:custDataLst>
                <p:tags r:id="rId5"/>
              </p:custDataLst>
            </p:nvPr>
          </p:nvPicPr>
          <p:blipFill>
            <a:blip r:embed="rId22"/>
            <a:stretch>
              <a:fillRect/>
            </a:stretch>
          </p:blipFill>
          <p:spPr>
            <a:xfrm rot="5220000">
              <a:off x="8740479" y="5417641"/>
              <a:ext cx="238943" cy="244030"/>
            </a:xfrm>
            <a:prstGeom prst="rect">
              <a:avLst/>
            </a:prstGeom>
            <a:effectLst>
              <a:softEdge rad="31750"/>
            </a:effectLst>
          </p:spPr>
        </p:pic>
        <p:pic>
          <p:nvPicPr>
            <p:cNvPr id="39" name="图片 38"/>
            <p:cNvPicPr>
              <a:picLocks noChangeAspect="1"/>
            </p:cNvPicPr>
            <p:nvPr/>
          </p:nvPicPr>
          <p:blipFill>
            <a:blip r:embed="rId22">
              <a:alphaModFix amt="20000"/>
            </a:blip>
            <a:stretch>
              <a:fillRect/>
            </a:stretch>
          </p:blipFill>
          <p:spPr>
            <a:xfrm rot="4140000">
              <a:off x="2175864" y="5036021"/>
              <a:ext cx="298451" cy="304800"/>
            </a:xfrm>
            <a:prstGeom prst="rect">
              <a:avLst/>
            </a:prstGeom>
            <a:effectLst>
              <a:softEdge rad="63500"/>
            </a:effectLst>
          </p:spPr>
        </p:pic>
        <p:pic>
          <p:nvPicPr>
            <p:cNvPr id="40" name="图片 39"/>
            <p:cNvPicPr>
              <a:picLocks noChangeAspect="1"/>
            </p:cNvPicPr>
            <p:nvPr>
              <p:custDataLst>
                <p:tags r:id="rId6"/>
              </p:custDataLst>
            </p:nvPr>
          </p:nvPicPr>
          <p:blipFill>
            <a:blip r:embed="rId22">
              <a:alphaModFix amt="40000"/>
            </a:blip>
            <a:stretch>
              <a:fillRect/>
            </a:stretch>
          </p:blipFill>
          <p:spPr>
            <a:xfrm rot="9420000">
              <a:off x="11088854" y="6099856"/>
              <a:ext cx="360628" cy="368300"/>
            </a:xfrm>
            <a:prstGeom prst="rect">
              <a:avLst/>
            </a:prstGeom>
            <a:effectLst>
              <a:softEdge rad="12700"/>
            </a:effectLst>
          </p:spPr>
        </p:pic>
        <p:pic>
          <p:nvPicPr>
            <p:cNvPr id="41" name="图片 40"/>
            <p:cNvPicPr>
              <a:picLocks noChangeAspect="1"/>
            </p:cNvPicPr>
            <p:nvPr>
              <p:custDataLst>
                <p:tags r:id="rId7"/>
              </p:custDataLst>
            </p:nvPr>
          </p:nvPicPr>
          <p:blipFill>
            <a:blip r:embed="rId22">
              <a:alphaModFix amt="80000"/>
            </a:blip>
            <a:stretch>
              <a:fillRect/>
            </a:stretch>
          </p:blipFill>
          <p:spPr>
            <a:xfrm rot="1920000">
              <a:off x="7687275" y="5785201"/>
              <a:ext cx="286015" cy="292100"/>
            </a:xfrm>
            <a:prstGeom prst="rect">
              <a:avLst/>
            </a:prstGeom>
            <a:effectLst>
              <a:softEdge rad="12700"/>
            </a:effectLst>
          </p:spPr>
        </p:pic>
        <p:pic>
          <p:nvPicPr>
            <p:cNvPr id="42" name="图片 41"/>
            <p:cNvPicPr>
              <a:picLocks noChangeAspect="1"/>
            </p:cNvPicPr>
            <p:nvPr>
              <p:custDataLst>
                <p:tags r:id="rId8"/>
              </p:custDataLst>
            </p:nvPr>
          </p:nvPicPr>
          <p:blipFill>
            <a:blip r:embed="rId22"/>
            <a:stretch>
              <a:fillRect/>
            </a:stretch>
          </p:blipFill>
          <p:spPr>
            <a:xfrm rot="12900000">
              <a:off x="10861247" y="5455562"/>
              <a:ext cx="273580" cy="279400"/>
            </a:xfrm>
            <a:prstGeom prst="rect">
              <a:avLst/>
            </a:prstGeom>
            <a:effectLst>
              <a:softEdge rad="16510"/>
            </a:effectLst>
          </p:spPr>
        </p:pic>
        <p:pic>
          <p:nvPicPr>
            <p:cNvPr id="43" name="图片 42"/>
            <p:cNvPicPr>
              <a:picLocks noChangeAspect="1"/>
            </p:cNvPicPr>
            <p:nvPr>
              <p:custDataLst>
                <p:tags r:id="rId9"/>
              </p:custDataLst>
            </p:nvPr>
          </p:nvPicPr>
          <p:blipFill>
            <a:blip r:embed="rId22">
              <a:alphaModFix amt="30000"/>
            </a:blip>
            <a:stretch>
              <a:fillRect/>
            </a:stretch>
          </p:blipFill>
          <p:spPr>
            <a:xfrm rot="16680000">
              <a:off x="6168837" y="5994971"/>
              <a:ext cx="261144" cy="266700"/>
            </a:xfrm>
            <a:prstGeom prst="rect">
              <a:avLst/>
            </a:prstGeom>
            <a:effectLst>
              <a:softEdge rad="12700"/>
            </a:effectLst>
          </p:spPr>
        </p:pic>
        <p:pic>
          <p:nvPicPr>
            <p:cNvPr id="44" name="图片 43"/>
            <p:cNvPicPr>
              <a:picLocks noChangeAspect="1"/>
            </p:cNvPicPr>
            <p:nvPr>
              <p:custDataLst>
                <p:tags r:id="rId10"/>
              </p:custDataLst>
            </p:nvPr>
          </p:nvPicPr>
          <p:blipFill>
            <a:blip r:embed="rId22">
              <a:alphaModFix amt="60000"/>
            </a:blip>
            <a:stretch>
              <a:fillRect/>
            </a:stretch>
          </p:blipFill>
          <p:spPr>
            <a:xfrm rot="5040000">
              <a:off x="10366789" y="5140907"/>
              <a:ext cx="273579" cy="279401"/>
            </a:xfrm>
            <a:prstGeom prst="rect">
              <a:avLst/>
            </a:prstGeom>
            <a:effectLst>
              <a:softEdge rad="12700"/>
            </a:effectLst>
          </p:spPr>
        </p:pic>
        <p:pic>
          <p:nvPicPr>
            <p:cNvPr id="45" name="图片 44"/>
            <p:cNvPicPr>
              <a:picLocks noChangeAspect="1"/>
            </p:cNvPicPr>
            <p:nvPr/>
          </p:nvPicPr>
          <p:blipFill>
            <a:blip r:embed="rId22"/>
            <a:stretch>
              <a:fillRect/>
            </a:stretch>
          </p:blipFill>
          <p:spPr>
            <a:xfrm rot="5220000">
              <a:off x="4159099" y="5080972"/>
              <a:ext cx="397933" cy="406400"/>
            </a:xfrm>
            <a:prstGeom prst="rect">
              <a:avLst/>
            </a:prstGeom>
            <a:effectLst>
              <a:softEdge rad="31750"/>
            </a:effectLst>
          </p:spPr>
        </p:pic>
        <p:pic>
          <p:nvPicPr>
            <p:cNvPr id="46" name="图片 45"/>
            <p:cNvPicPr>
              <a:picLocks noChangeAspect="1"/>
            </p:cNvPicPr>
            <p:nvPr/>
          </p:nvPicPr>
          <p:blipFill>
            <a:blip r:embed="rId22">
              <a:alphaModFix amt="20000"/>
            </a:blip>
            <a:stretch>
              <a:fillRect/>
            </a:stretch>
          </p:blipFill>
          <p:spPr>
            <a:xfrm rot="4140000">
              <a:off x="-536165" y="4991071"/>
              <a:ext cx="298451" cy="304800"/>
            </a:xfrm>
            <a:prstGeom prst="rect">
              <a:avLst/>
            </a:prstGeom>
            <a:effectLst>
              <a:softEdge rad="63500"/>
            </a:effectLst>
          </p:spPr>
        </p:pic>
        <p:pic>
          <p:nvPicPr>
            <p:cNvPr id="47" name="图片 46"/>
            <p:cNvPicPr>
              <a:picLocks noChangeAspect="1"/>
            </p:cNvPicPr>
            <p:nvPr/>
          </p:nvPicPr>
          <p:blipFill>
            <a:blip r:embed="rId22">
              <a:alphaModFix amt="30000"/>
            </a:blip>
            <a:stretch>
              <a:fillRect/>
            </a:stretch>
          </p:blipFill>
          <p:spPr>
            <a:xfrm rot="16680000">
              <a:off x="-1444449" y="6369560"/>
              <a:ext cx="217818" cy="222452"/>
            </a:xfrm>
            <a:prstGeom prst="rect">
              <a:avLst/>
            </a:prstGeom>
            <a:effectLst>
              <a:softEdge rad="12700"/>
            </a:effectLst>
          </p:spPr>
        </p:pic>
        <p:pic>
          <p:nvPicPr>
            <p:cNvPr id="48" name="图片 47"/>
            <p:cNvPicPr>
              <a:picLocks noChangeAspect="1"/>
            </p:cNvPicPr>
            <p:nvPr/>
          </p:nvPicPr>
          <p:blipFill>
            <a:blip r:embed="rId22"/>
            <a:stretch>
              <a:fillRect/>
            </a:stretch>
          </p:blipFill>
          <p:spPr>
            <a:xfrm rot="20280000">
              <a:off x="-1875645" y="5404475"/>
              <a:ext cx="410370" cy="419100"/>
            </a:xfrm>
            <a:prstGeom prst="rect">
              <a:avLst/>
            </a:prstGeom>
            <a:effectLst>
              <a:softEdge rad="19050"/>
            </a:effectLst>
          </p:spPr>
        </p:pic>
        <p:pic>
          <p:nvPicPr>
            <p:cNvPr id="49" name="图片 48"/>
            <p:cNvPicPr>
              <a:picLocks noChangeAspect="1"/>
            </p:cNvPicPr>
            <p:nvPr/>
          </p:nvPicPr>
          <p:blipFill>
            <a:blip r:embed="rId22">
              <a:alphaModFix amt="60000"/>
            </a:blip>
            <a:stretch>
              <a:fillRect/>
            </a:stretch>
          </p:blipFill>
          <p:spPr>
            <a:xfrm rot="5040000">
              <a:off x="3714077" y="5470545"/>
              <a:ext cx="273579" cy="279401"/>
            </a:xfrm>
            <a:prstGeom prst="rect">
              <a:avLst/>
            </a:prstGeom>
            <a:effectLst>
              <a:softEdge rad="12700"/>
            </a:effectLst>
          </p:spPr>
        </p:pic>
        <p:pic>
          <p:nvPicPr>
            <p:cNvPr id="50" name="图片 49"/>
            <p:cNvPicPr>
              <a:picLocks noChangeAspect="1"/>
            </p:cNvPicPr>
            <p:nvPr>
              <p:custDataLst>
                <p:tags r:id="rId11"/>
              </p:custDataLst>
            </p:nvPr>
          </p:nvPicPr>
          <p:blipFill>
            <a:blip r:embed="rId22">
              <a:alphaModFix amt="30000"/>
            </a:blip>
            <a:stretch>
              <a:fillRect/>
            </a:stretch>
          </p:blipFill>
          <p:spPr>
            <a:xfrm rot="16680000">
              <a:off x="6258739" y="5620381"/>
              <a:ext cx="261144" cy="266700"/>
            </a:xfrm>
            <a:prstGeom prst="rect">
              <a:avLst/>
            </a:prstGeom>
            <a:effectLst>
              <a:softEdge rad="63500"/>
            </a:effectLst>
          </p:spPr>
        </p:pic>
        <p:pic>
          <p:nvPicPr>
            <p:cNvPr id="51" name="图片 50"/>
            <p:cNvPicPr>
              <a:picLocks noChangeAspect="1"/>
            </p:cNvPicPr>
            <p:nvPr/>
          </p:nvPicPr>
          <p:blipFill>
            <a:blip r:embed="rId22">
              <a:alphaModFix amt="70000"/>
            </a:blip>
            <a:stretch>
              <a:fillRect/>
            </a:stretch>
          </p:blipFill>
          <p:spPr>
            <a:xfrm rot="10920000">
              <a:off x="-611083" y="5305726"/>
              <a:ext cx="298451" cy="304800"/>
            </a:xfrm>
            <a:prstGeom prst="rect">
              <a:avLst/>
            </a:prstGeom>
            <a:effectLst>
              <a:softEdge rad="19050"/>
            </a:effectLst>
          </p:spPr>
        </p:pic>
        <p:pic>
          <p:nvPicPr>
            <p:cNvPr id="52" name="图片 51"/>
            <p:cNvPicPr>
              <a:picLocks noChangeAspect="1"/>
            </p:cNvPicPr>
            <p:nvPr>
              <p:custDataLst>
                <p:tags r:id="rId12"/>
              </p:custDataLst>
            </p:nvPr>
          </p:nvPicPr>
          <p:blipFill>
            <a:blip r:embed="rId22">
              <a:alphaModFix amt="50000"/>
            </a:blip>
            <a:stretch>
              <a:fillRect/>
            </a:stretch>
          </p:blipFill>
          <p:spPr>
            <a:xfrm rot="11100000">
              <a:off x="7214906" y="5509350"/>
              <a:ext cx="348191" cy="355601"/>
            </a:xfrm>
            <a:prstGeom prst="rect">
              <a:avLst/>
            </a:prstGeom>
            <a:effectLst>
              <a:softEdge rad="31750"/>
            </a:effectLst>
          </p:spPr>
        </p:pic>
        <p:pic>
          <p:nvPicPr>
            <p:cNvPr id="53" name="图片 52"/>
            <p:cNvPicPr>
              <a:picLocks noChangeAspect="1"/>
            </p:cNvPicPr>
            <p:nvPr/>
          </p:nvPicPr>
          <p:blipFill>
            <a:blip r:embed="rId22"/>
            <a:stretch>
              <a:fillRect/>
            </a:stretch>
          </p:blipFill>
          <p:spPr>
            <a:xfrm rot="5220000">
              <a:off x="5636645" y="5785201"/>
              <a:ext cx="238943" cy="244030"/>
            </a:xfrm>
            <a:prstGeom prst="rect">
              <a:avLst/>
            </a:prstGeom>
            <a:effectLst>
              <a:softEdge rad="31750"/>
            </a:effectLst>
          </p:spPr>
        </p:pic>
        <p:pic>
          <p:nvPicPr>
            <p:cNvPr id="54" name="图片 53"/>
            <p:cNvPicPr>
              <a:picLocks noChangeAspect="1"/>
            </p:cNvPicPr>
            <p:nvPr/>
          </p:nvPicPr>
          <p:blipFill>
            <a:blip r:embed="rId22">
              <a:alphaModFix amt="20000"/>
            </a:blip>
            <a:stretch>
              <a:fillRect/>
            </a:stretch>
          </p:blipFill>
          <p:spPr>
            <a:xfrm rot="4140000">
              <a:off x="-940722" y="6114840"/>
              <a:ext cx="298451" cy="304800"/>
            </a:xfrm>
            <a:prstGeom prst="rect">
              <a:avLst/>
            </a:prstGeom>
            <a:effectLst>
              <a:softEdge rad="63500"/>
            </a:effectLst>
          </p:spPr>
        </p:pic>
        <p:pic>
          <p:nvPicPr>
            <p:cNvPr id="55" name="图片 54"/>
            <p:cNvPicPr>
              <a:picLocks noChangeAspect="1"/>
            </p:cNvPicPr>
            <p:nvPr/>
          </p:nvPicPr>
          <p:blipFill>
            <a:blip r:embed="rId22">
              <a:alphaModFix amt="40000"/>
            </a:blip>
            <a:stretch>
              <a:fillRect/>
            </a:stretch>
          </p:blipFill>
          <p:spPr>
            <a:xfrm rot="9420000">
              <a:off x="450509" y="5979987"/>
              <a:ext cx="360628" cy="368300"/>
            </a:xfrm>
            <a:prstGeom prst="rect">
              <a:avLst/>
            </a:prstGeom>
            <a:effectLst>
              <a:softEdge rad="12700"/>
            </a:effectLst>
          </p:spPr>
        </p:pic>
        <p:pic>
          <p:nvPicPr>
            <p:cNvPr id="56" name="图片 55"/>
            <p:cNvPicPr>
              <a:picLocks noChangeAspect="1"/>
            </p:cNvPicPr>
            <p:nvPr/>
          </p:nvPicPr>
          <p:blipFill>
            <a:blip r:embed="rId22">
              <a:alphaModFix amt="80000"/>
            </a:blip>
            <a:stretch>
              <a:fillRect/>
            </a:stretch>
          </p:blipFill>
          <p:spPr>
            <a:xfrm rot="1920000">
              <a:off x="-134157" y="5860119"/>
              <a:ext cx="286015" cy="292100"/>
            </a:xfrm>
            <a:prstGeom prst="rect">
              <a:avLst/>
            </a:prstGeom>
            <a:effectLst>
              <a:softEdge rad="12700"/>
            </a:effectLst>
          </p:spPr>
        </p:pic>
        <p:pic>
          <p:nvPicPr>
            <p:cNvPr id="57" name="图片 56"/>
            <p:cNvPicPr>
              <a:picLocks noChangeAspect="1"/>
            </p:cNvPicPr>
            <p:nvPr/>
          </p:nvPicPr>
          <p:blipFill>
            <a:blip r:embed="rId22"/>
            <a:stretch>
              <a:fillRect/>
            </a:stretch>
          </p:blipFill>
          <p:spPr>
            <a:xfrm rot="12900000">
              <a:off x="1587530" y="4694927"/>
              <a:ext cx="273580" cy="279400"/>
            </a:xfrm>
            <a:prstGeom prst="rect">
              <a:avLst/>
            </a:prstGeom>
            <a:effectLst>
              <a:softEdge rad="16510"/>
            </a:effectLst>
          </p:spPr>
        </p:pic>
        <p:pic>
          <p:nvPicPr>
            <p:cNvPr id="58" name="图片 57"/>
            <p:cNvPicPr>
              <a:picLocks noChangeAspect="1"/>
            </p:cNvPicPr>
            <p:nvPr/>
          </p:nvPicPr>
          <p:blipFill>
            <a:blip r:embed="rId22">
              <a:alphaModFix amt="30000"/>
            </a:blip>
            <a:stretch>
              <a:fillRect/>
            </a:stretch>
          </p:blipFill>
          <p:spPr>
            <a:xfrm rot="16680000">
              <a:off x="70518" y="6459462"/>
              <a:ext cx="261144" cy="266700"/>
            </a:xfrm>
            <a:prstGeom prst="rect">
              <a:avLst/>
            </a:prstGeom>
            <a:effectLst>
              <a:softEdge rad="12700"/>
            </a:effectLst>
          </p:spPr>
        </p:pic>
        <p:pic>
          <p:nvPicPr>
            <p:cNvPr id="59" name="图片 58"/>
            <p:cNvPicPr>
              <a:picLocks noChangeAspect="1"/>
            </p:cNvPicPr>
            <p:nvPr/>
          </p:nvPicPr>
          <p:blipFill>
            <a:blip r:embed="rId22">
              <a:alphaModFix amt="60000"/>
            </a:blip>
            <a:stretch>
              <a:fillRect/>
            </a:stretch>
          </p:blipFill>
          <p:spPr>
            <a:xfrm rot="5040000">
              <a:off x="2566785" y="5154276"/>
              <a:ext cx="273579" cy="279401"/>
            </a:xfrm>
            <a:prstGeom prst="rect">
              <a:avLst/>
            </a:prstGeom>
            <a:effectLst>
              <a:softEdge rad="12700"/>
            </a:effectLst>
          </p:spPr>
        </p:pic>
        <p:pic>
          <p:nvPicPr>
            <p:cNvPr id="60" name="图片 59"/>
            <p:cNvPicPr>
              <a:picLocks noChangeAspect="1"/>
            </p:cNvPicPr>
            <p:nvPr/>
          </p:nvPicPr>
          <p:blipFill>
            <a:blip r:embed="rId22"/>
            <a:stretch>
              <a:fillRect/>
            </a:stretch>
          </p:blipFill>
          <p:spPr>
            <a:xfrm rot="5220000">
              <a:off x="476694" y="4985221"/>
              <a:ext cx="397935" cy="406400"/>
            </a:xfrm>
            <a:prstGeom prst="rect">
              <a:avLst/>
            </a:prstGeom>
            <a:effectLst>
              <a:softEdge rad="31750"/>
            </a:effectLst>
          </p:spPr>
        </p:pic>
        <p:pic>
          <p:nvPicPr>
            <p:cNvPr id="61" name="图片 60"/>
            <p:cNvPicPr>
              <a:picLocks noChangeAspect="1"/>
            </p:cNvPicPr>
            <p:nvPr>
              <p:custDataLst>
                <p:tags r:id="rId13"/>
              </p:custDataLst>
            </p:nvPr>
          </p:nvPicPr>
          <p:blipFill>
            <a:blip r:embed="rId22">
              <a:alphaModFix amt="20000"/>
            </a:blip>
            <a:stretch>
              <a:fillRect/>
            </a:stretch>
          </p:blipFill>
          <p:spPr>
            <a:xfrm rot="4140000">
              <a:off x="10132148" y="5260775"/>
              <a:ext cx="298451" cy="304800"/>
            </a:xfrm>
            <a:prstGeom prst="rect">
              <a:avLst/>
            </a:prstGeom>
            <a:effectLst>
              <a:softEdge rad="63500"/>
            </a:effectLst>
          </p:spPr>
        </p:pic>
        <p:pic>
          <p:nvPicPr>
            <p:cNvPr id="62" name="图片 61"/>
            <p:cNvPicPr>
              <a:picLocks noChangeAspect="1"/>
            </p:cNvPicPr>
            <p:nvPr/>
          </p:nvPicPr>
          <p:blipFill>
            <a:blip r:embed="rId22">
              <a:alphaModFix amt="30000"/>
            </a:blip>
            <a:stretch>
              <a:fillRect/>
            </a:stretch>
          </p:blipFill>
          <p:spPr>
            <a:xfrm rot="16680000">
              <a:off x="1033117" y="5764218"/>
              <a:ext cx="217818" cy="222452"/>
            </a:xfrm>
            <a:prstGeom prst="rect">
              <a:avLst/>
            </a:prstGeom>
            <a:effectLst>
              <a:softEdge rad="12700"/>
            </a:effectLst>
          </p:spPr>
        </p:pic>
        <p:pic>
          <p:nvPicPr>
            <p:cNvPr id="63" name="图片 62"/>
            <p:cNvPicPr>
              <a:picLocks noChangeAspect="1"/>
            </p:cNvPicPr>
            <p:nvPr/>
          </p:nvPicPr>
          <p:blipFill>
            <a:blip r:embed="rId22"/>
            <a:stretch>
              <a:fillRect/>
            </a:stretch>
          </p:blipFill>
          <p:spPr>
            <a:xfrm rot="20280000">
              <a:off x="-1036217" y="4756088"/>
              <a:ext cx="410370" cy="419100"/>
            </a:xfrm>
            <a:prstGeom prst="rect">
              <a:avLst/>
            </a:prstGeom>
            <a:effectLst>
              <a:softEdge rad="19050"/>
            </a:effectLst>
          </p:spPr>
        </p:pic>
        <p:pic>
          <p:nvPicPr>
            <p:cNvPr id="64" name="图片 63"/>
            <p:cNvPicPr>
              <a:picLocks noChangeAspect="1"/>
            </p:cNvPicPr>
            <p:nvPr/>
          </p:nvPicPr>
          <p:blipFill>
            <a:blip r:embed="rId22">
              <a:alphaModFix amt="60000"/>
            </a:blip>
            <a:stretch>
              <a:fillRect/>
            </a:stretch>
          </p:blipFill>
          <p:spPr>
            <a:xfrm rot="5040000">
              <a:off x="961421" y="6534917"/>
              <a:ext cx="273583" cy="279401"/>
            </a:xfrm>
            <a:prstGeom prst="rect">
              <a:avLst/>
            </a:prstGeom>
            <a:effectLst>
              <a:softEdge rad="12700"/>
            </a:effectLst>
          </p:spPr>
        </p:pic>
        <p:pic>
          <p:nvPicPr>
            <p:cNvPr id="65" name="图片 64"/>
            <p:cNvPicPr>
              <a:picLocks noChangeAspect="1"/>
            </p:cNvPicPr>
            <p:nvPr>
              <p:custDataLst>
                <p:tags r:id="rId14"/>
              </p:custDataLst>
            </p:nvPr>
          </p:nvPicPr>
          <p:blipFill>
            <a:blip r:embed="rId22">
              <a:alphaModFix amt="30000"/>
            </a:blip>
            <a:stretch>
              <a:fillRect/>
            </a:stretch>
          </p:blipFill>
          <p:spPr>
            <a:xfrm rot="16680000">
              <a:off x="10873683" y="5365660"/>
              <a:ext cx="261144" cy="266700"/>
            </a:xfrm>
            <a:prstGeom prst="rect">
              <a:avLst/>
            </a:prstGeom>
            <a:effectLst>
              <a:softEdge rad="63500"/>
            </a:effectLst>
          </p:spPr>
        </p:pic>
        <p:pic>
          <p:nvPicPr>
            <p:cNvPr id="66" name="图片 65"/>
            <p:cNvPicPr>
              <a:picLocks noChangeAspect="1"/>
            </p:cNvPicPr>
            <p:nvPr/>
          </p:nvPicPr>
          <p:blipFill>
            <a:blip r:embed="rId22">
              <a:alphaModFix amt="70000"/>
            </a:blip>
            <a:stretch>
              <a:fillRect/>
            </a:stretch>
          </p:blipFill>
          <p:spPr>
            <a:xfrm rot="10920000">
              <a:off x="-1288863" y="5066846"/>
              <a:ext cx="298451" cy="304800"/>
            </a:xfrm>
            <a:prstGeom prst="rect">
              <a:avLst/>
            </a:prstGeom>
            <a:effectLst>
              <a:softEdge rad="19050"/>
            </a:effectLst>
          </p:spPr>
        </p:pic>
        <p:pic>
          <p:nvPicPr>
            <p:cNvPr id="67" name="图片 66"/>
            <p:cNvPicPr>
              <a:picLocks noChangeAspect="1"/>
            </p:cNvPicPr>
            <p:nvPr/>
          </p:nvPicPr>
          <p:blipFill>
            <a:blip r:embed="rId22">
              <a:alphaModFix amt="50000"/>
            </a:blip>
            <a:stretch>
              <a:fillRect/>
            </a:stretch>
          </p:blipFill>
          <p:spPr>
            <a:xfrm rot="11100000">
              <a:off x="1931335" y="5785201"/>
              <a:ext cx="348193" cy="355601"/>
            </a:xfrm>
            <a:prstGeom prst="rect">
              <a:avLst/>
            </a:prstGeom>
            <a:effectLst>
              <a:softEdge rad="31750"/>
            </a:effectLst>
          </p:spPr>
        </p:pic>
        <p:pic>
          <p:nvPicPr>
            <p:cNvPr id="68" name="图片 67"/>
            <p:cNvPicPr>
              <a:picLocks noChangeAspect="1"/>
            </p:cNvPicPr>
            <p:nvPr/>
          </p:nvPicPr>
          <p:blipFill>
            <a:blip r:embed="rId22"/>
            <a:stretch>
              <a:fillRect/>
            </a:stretch>
          </p:blipFill>
          <p:spPr>
            <a:xfrm rot="5220000">
              <a:off x="2816" y="4901169"/>
              <a:ext cx="238945" cy="244030"/>
            </a:xfrm>
            <a:prstGeom prst="rect">
              <a:avLst/>
            </a:prstGeom>
            <a:effectLst>
              <a:softEdge rad="31750"/>
            </a:effectLst>
          </p:spPr>
        </p:pic>
        <p:pic>
          <p:nvPicPr>
            <p:cNvPr id="69" name="图片 68"/>
            <p:cNvPicPr>
              <a:picLocks noChangeAspect="1"/>
            </p:cNvPicPr>
            <p:nvPr>
              <p:custDataLst>
                <p:tags r:id="rId15"/>
              </p:custDataLst>
            </p:nvPr>
          </p:nvPicPr>
          <p:blipFill>
            <a:blip r:embed="rId22">
              <a:alphaModFix amt="20000"/>
            </a:blip>
            <a:stretch>
              <a:fillRect/>
            </a:stretch>
          </p:blipFill>
          <p:spPr>
            <a:xfrm rot="4140000">
              <a:off x="9098280" y="6009955"/>
              <a:ext cx="298451" cy="304800"/>
            </a:xfrm>
            <a:prstGeom prst="rect">
              <a:avLst/>
            </a:prstGeom>
            <a:effectLst>
              <a:softEdge rad="63500"/>
            </a:effectLst>
          </p:spPr>
        </p:pic>
        <p:pic>
          <p:nvPicPr>
            <p:cNvPr id="70" name="图片 69"/>
            <p:cNvPicPr>
              <a:picLocks noChangeAspect="1"/>
            </p:cNvPicPr>
            <p:nvPr/>
          </p:nvPicPr>
          <p:blipFill>
            <a:blip r:embed="rId22">
              <a:alphaModFix amt="40000"/>
            </a:blip>
            <a:stretch>
              <a:fillRect/>
            </a:stretch>
          </p:blipFill>
          <p:spPr>
            <a:xfrm rot="9420000">
              <a:off x="-987916" y="6219723"/>
              <a:ext cx="360628" cy="368300"/>
            </a:xfrm>
            <a:prstGeom prst="rect">
              <a:avLst/>
            </a:prstGeom>
            <a:effectLst>
              <a:softEdge rad="12700"/>
            </a:effectLst>
          </p:spPr>
        </p:pic>
        <p:pic>
          <p:nvPicPr>
            <p:cNvPr id="71" name="图片 70"/>
            <p:cNvPicPr>
              <a:picLocks noChangeAspect="1"/>
            </p:cNvPicPr>
            <p:nvPr/>
          </p:nvPicPr>
          <p:blipFill>
            <a:blip r:embed="rId22">
              <a:alphaModFix amt="80000"/>
            </a:blip>
            <a:stretch>
              <a:fillRect/>
            </a:stretch>
          </p:blipFill>
          <p:spPr>
            <a:xfrm rot="1920000">
              <a:off x="3043693" y="5860118"/>
              <a:ext cx="286015" cy="292100"/>
            </a:xfrm>
            <a:prstGeom prst="rect">
              <a:avLst/>
            </a:prstGeom>
            <a:effectLst>
              <a:softEdge rad="12700"/>
            </a:effectLst>
          </p:spPr>
        </p:pic>
        <p:pic>
          <p:nvPicPr>
            <p:cNvPr id="72" name="图片 71"/>
            <p:cNvPicPr>
              <a:picLocks noChangeAspect="1"/>
            </p:cNvPicPr>
            <p:nvPr>
              <p:custDataLst>
                <p:tags r:id="rId16"/>
              </p:custDataLst>
            </p:nvPr>
          </p:nvPicPr>
          <p:blipFill>
            <a:blip r:embed="rId22"/>
            <a:stretch>
              <a:fillRect/>
            </a:stretch>
          </p:blipFill>
          <p:spPr>
            <a:xfrm rot="12900000">
              <a:off x="6815678" y="6249690"/>
              <a:ext cx="273580" cy="279400"/>
            </a:xfrm>
            <a:prstGeom prst="rect">
              <a:avLst/>
            </a:prstGeom>
            <a:effectLst>
              <a:softEdge rad="16510"/>
            </a:effectLst>
          </p:spPr>
        </p:pic>
        <p:pic>
          <p:nvPicPr>
            <p:cNvPr id="73" name="图片 72"/>
            <p:cNvPicPr>
              <a:picLocks noChangeAspect="1"/>
            </p:cNvPicPr>
            <p:nvPr>
              <p:custDataLst>
                <p:tags r:id="rId17"/>
              </p:custDataLst>
            </p:nvPr>
          </p:nvPicPr>
          <p:blipFill>
            <a:blip r:embed="rId22">
              <a:alphaModFix amt="30000"/>
            </a:blip>
            <a:stretch>
              <a:fillRect/>
            </a:stretch>
          </p:blipFill>
          <p:spPr>
            <a:xfrm rot="16680000">
              <a:off x="8026802" y="5335693"/>
              <a:ext cx="261144" cy="266700"/>
            </a:xfrm>
            <a:prstGeom prst="rect">
              <a:avLst/>
            </a:prstGeom>
            <a:effectLst>
              <a:softEdge rad="12700"/>
            </a:effectLst>
          </p:spPr>
        </p:pic>
        <p:pic>
          <p:nvPicPr>
            <p:cNvPr id="74" name="图片 73"/>
            <p:cNvPicPr>
              <a:picLocks noChangeAspect="1"/>
            </p:cNvPicPr>
            <p:nvPr/>
          </p:nvPicPr>
          <p:blipFill>
            <a:blip r:embed="rId22">
              <a:alphaModFix amt="60000"/>
            </a:blip>
            <a:stretch>
              <a:fillRect/>
            </a:stretch>
          </p:blipFill>
          <p:spPr>
            <a:xfrm rot="5040000">
              <a:off x="4852830" y="5860119"/>
              <a:ext cx="273579" cy="279401"/>
            </a:xfrm>
            <a:prstGeom prst="rect">
              <a:avLst/>
            </a:prstGeom>
            <a:effectLst>
              <a:softEdge rad="12700"/>
            </a:effectLst>
          </p:spPr>
        </p:pic>
        <p:pic>
          <p:nvPicPr>
            <p:cNvPr id="75" name="图片 74"/>
            <p:cNvPicPr>
              <a:picLocks noChangeAspect="1"/>
            </p:cNvPicPr>
            <p:nvPr>
              <p:custDataLst>
                <p:tags r:id="rId18"/>
              </p:custDataLst>
            </p:nvPr>
          </p:nvPicPr>
          <p:blipFill>
            <a:blip r:embed="rId22"/>
            <a:stretch>
              <a:fillRect/>
            </a:stretch>
          </p:blipFill>
          <p:spPr>
            <a:xfrm rot="5220000">
              <a:off x="10523152" y="5729817"/>
              <a:ext cx="397933" cy="406400"/>
            </a:xfrm>
            <a:prstGeom prst="rect">
              <a:avLst/>
            </a:prstGeom>
            <a:effectLst>
              <a:softEdge rad="31750"/>
            </a:effectLst>
          </p:spPr>
        </p:pic>
        <p:pic>
          <p:nvPicPr>
            <p:cNvPr id="76" name="图片 75"/>
            <p:cNvPicPr>
              <a:picLocks noChangeAspect="1"/>
            </p:cNvPicPr>
            <p:nvPr>
              <p:custDataLst>
                <p:tags r:id="rId19"/>
              </p:custDataLst>
            </p:nvPr>
          </p:nvPicPr>
          <p:blipFill>
            <a:blip r:embed="rId22">
              <a:alphaModFix amt="20000"/>
            </a:blip>
            <a:stretch>
              <a:fillRect/>
            </a:stretch>
          </p:blipFill>
          <p:spPr>
            <a:xfrm rot="4140000">
              <a:off x="9637688" y="6459463"/>
              <a:ext cx="298452" cy="304800"/>
            </a:xfrm>
            <a:prstGeom prst="rect">
              <a:avLst/>
            </a:prstGeom>
            <a:effectLst>
              <a:softEdge rad="63500"/>
            </a:effectLst>
          </p:spPr>
        </p:pic>
        <p:pic>
          <p:nvPicPr>
            <p:cNvPr id="77" name="图片 76"/>
            <p:cNvPicPr>
              <a:picLocks noChangeAspect="1"/>
            </p:cNvPicPr>
            <p:nvPr/>
          </p:nvPicPr>
          <p:blipFill>
            <a:blip r:embed="rId22">
              <a:alphaModFix amt="30000"/>
            </a:blip>
            <a:stretch>
              <a:fillRect/>
            </a:stretch>
          </p:blipFill>
          <p:spPr>
            <a:xfrm rot="16680000">
              <a:off x="-739095" y="5907791"/>
              <a:ext cx="217818" cy="222452"/>
            </a:xfrm>
            <a:prstGeom prst="rect">
              <a:avLst/>
            </a:prstGeom>
            <a:effectLst>
              <a:softEdge rad="12700"/>
            </a:effectLst>
          </p:spPr>
        </p:pic>
      </p:grpSp>
      <p:sp>
        <p:nvSpPr>
          <p:cNvPr id="17" name="文本框 16"/>
          <p:cNvSpPr txBox="1"/>
          <p:nvPr/>
        </p:nvSpPr>
        <p:spPr>
          <a:xfrm>
            <a:off x="2777756" y="458510"/>
            <a:ext cx="8341995" cy="1384995"/>
          </a:xfrm>
          <a:prstGeom prst="rect">
            <a:avLst/>
          </a:prstGeom>
          <a:noFill/>
        </p:spPr>
        <p:txBody>
          <a:bodyPr wrap="square" rtlCol="0">
            <a:spAutoFit/>
          </a:bodyPr>
          <a:lstStyle/>
          <a:p>
            <a:r>
              <a:rPr lang="en-US" altLang="zh-CN" sz="4000" kern="100" dirty="0">
                <a:solidFill>
                  <a:srgbClr val="F6E9DC"/>
                </a:solidFill>
                <a:effectLst/>
                <a:latin typeface="Times New Roman" panose="02020603050405020304" pitchFamily="18" charset="0"/>
                <a:ea typeface="宋体" panose="02010600030101010101" pitchFamily="2" charset="-122"/>
                <a:cs typeface="Times New Roman" panose="02020603050405020304" pitchFamily="18" charset="0"/>
              </a:rPr>
              <a:t>Milk tea, not just milk tea:</a:t>
            </a:r>
            <a:endParaRPr lang="zh-CN" altLang="zh-CN" sz="4000" kern="100" dirty="0">
              <a:solidFill>
                <a:srgbClr val="F6E9DC"/>
              </a:solidFill>
              <a:effectLst/>
              <a:latin typeface="Times New Roman" panose="02020603050405020304" pitchFamily="18" charset="0"/>
              <a:ea typeface="等线" panose="02010600030101010101" pitchFamily="2" charset="-122"/>
              <a:cs typeface="Times New Roman" panose="02020603050405020304" pitchFamily="18" charset="0"/>
            </a:endParaRPr>
          </a:p>
          <a:p>
            <a:endParaRPr lang="en-US" altLang="zh-CN" sz="4400" spc="130" dirty="0">
              <a:solidFill>
                <a:srgbClr val="F6E9DC"/>
              </a:solidFill>
              <a:latin typeface="MiSans Bold" panose="00000800000000000000" charset="-122"/>
              <a:ea typeface="金山云技术体" charset="-122"/>
              <a:sym typeface="站酷快乐体2016修订版" panose="02010600030101010101" pitchFamily="2" charset="-122"/>
            </a:endParaRPr>
          </a:p>
        </p:txBody>
      </p:sp>
      <p:sp>
        <p:nvSpPr>
          <p:cNvPr id="22" name="文本框 21"/>
          <p:cNvSpPr txBox="1"/>
          <p:nvPr>
            <p:custDataLst>
              <p:tags r:id="rId2"/>
            </p:custDataLst>
          </p:nvPr>
        </p:nvSpPr>
        <p:spPr>
          <a:xfrm>
            <a:off x="981416" y="1504950"/>
            <a:ext cx="10203397" cy="3539430"/>
          </a:xfrm>
          <a:prstGeom prst="rect">
            <a:avLst/>
          </a:prstGeom>
          <a:noFill/>
        </p:spPr>
        <p:txBody>
          <a:bodyPr wrap="square" rtlCol="0">
            <a:spAutoFit/>
          </a:bodyPr>
          <a:lstStyle/>
          <a:p>
            <a:pPr indent="457200" fontAlgn="auto"/>
            <a:r>
              <a:rPr lang="en-US" altLang="zh-CN" sz="2800" spc="130" dirty="0">
                <a:solidFill>
                  <a:srgbClr val="F6E9DC"/>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A thousand years ago, milk tea was a warm current that sustained life on horseback; After a thousand years, it has become a cultural messenger in the context of globalization. From the survival wisdom of nomadic peoples to the new consumption wave, a cup of milk tea embodies a dialogue between tradition and modernity. It is also a vivid footnote to the “breaking boundaries and inheritance“(</a:t>
            </a:r>
            <a:r>
              <a:rPr lang="zh-CN" altLang="en-US" sz="2800" spc="130" dirty="0">
                <a:solidFill>
                  <a:srgbClr val="F6E9DC"/>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破界与传承</a:t>
            </a:r>
            <a:r>
              <a:rPr lang="en-US" altLang="zh-CN" sz="2800" spc="130" dirty="0">
                <a:solidFill>
                  <a:srgbClr val="F6E9DC"/>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 of this era.</a:t>
            </a:r>
          </a:p>
        </p:txBody>
      </p:sp>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0" y="4507865"/>
            <a:ext cx="6657975" cy="2172970"/>
          </a:xfrm>
          <a:prstGeom prst="ellipse">
            <a:avLst/>
          </a:prstGeom>
          <a:solidFill>
            <a:srgbClr val="5D6554"/>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6993975" y="1709420"/>
            <a:ext cx="5883825" cy="2308324"/>
          </a:xfrm>
          <a:prstGeom prst="rect">
            <a:avLst/>
          </a:prstGeom>
          <a:noFill/>
        </p:spPr>
        <p:txBody>
          <a:bodyPr wrap="square" rtlCol="0">
            <a:spAutoFit/>
          </a:bodyPr>
          <a:lstStyle/>
          <a:p>
            <a:r>
              <a:rPr lang="en-US" altLang="zh-CN" sz="7200" spc="130" dirty="0">
                <a:solidFill>
                  <a:srgbClr val="F6E9DC"/>
                </a:solidFill>
                <a:latin typeface="+mj-lt"/>
                <a:ea typeface="+mj-lt"/>
                <a:sym typeface="站酷快乐体2016修订版" panose="02010600030101010101" pitchFamily="2" charset="-122"/>
              </a:rPr>
              <a:t>THANK YOU</a:t>
            </a:r>
          </a:p>
        </p:txBody>
      </p:sp>
      <p:sp>
        <p:nvSpPr>
          <p:cNvPr id="70" name="矩形 4"/>
          <p:cNvSpPr/>
          <p:nvPr/>
        </p:nvSpPr>
        <p:spPr>
          <a:xfrm flipH="1">
            <a:off x="0" y="5772439"/>
            <a:ext cx="12192000" cy="1085560"/>
          </a:xfrm>
          <a:custGeom>
            <a:avLst/>
            <a:gdLst>
              <a:gd name="connsiteX0" fmla="*/ 0 w 12192000"/>
              <a:gd name="connsiteY0" fmla="*/ 0 h 1913021"/>
              <a:gd name="connsiteX1" fmla="*/ 12192000 w 12192000"/>
              <a:gd name="connsiteY1" fmla="*/ 0 h 1913021"/>
              <a:gd name="connsiteX2" fmla="*/ 12192000 w 12192000"/>
              <a:gd name="connsiteY2" fmla="*/ 1913021 h 1913021"/>
              <a:gd name="connsiteX3" fmla="*/ 0 w 12192000"/>
              <a:gd name="connsiteY3" fmla="*/ 1913021 h 1913021"/>
              <a:gd name="connsiteX4" fmla="*/ 0 w 12192000"/>
              <a:gd name="connsiteY4" fmla="*/ 0 h 1913021"/>
              <a:gd name="connsiteX0-1" fmla="*/ 0 w 12192000"/>
              <a:gd name="connsiteY0-2" fmla="*/ 12032 h 1925053"/>
              <a:gd name="connsiteX1-3" fmla="*/ 6100011 w 12192000"/>
              <a:gd name="connsiteY1-4" fmla="*/ 0 h 1925053"/>
              <a:gd name="connsiteX2-5" fmla="*/ 12192000 w 12192000"/>
              <a:gd name="connsiteY2-6" fmla="*/ 12032 h 1925053"/>
              <a:gd name="connsiteX3-7" fmla="*/ 12192000 w 12192000"/>
              <a:gd name="connsiteY3-8" fmla="*/ 1925053 h 1925053"/>
              <a:gd name="connsiteX4-9" fmla="*/ 0 w 12192000"/>
              <a:gd name="connsiteY4-10" fmla="*/ 1925053 h 1925053"/>
              <a:gd name="connsiteX5" fmla="*/ 0 w 12192000"/>
              <a:gd name="connsiteY5" fmla="*/ 12032 h 1925053"/>
              <a:gd name="connsiteX0-11" fmla="*/ 0 w 12192000"/>
              <a:gd name="connsiteY0-12" fmla="*/ 145784 h 2058805"/>
              <a:gd name="connsiteX1-13" fmla="*/ 6100011 w 12192000"/>
              <a:gd name="connsiteY1-14" fmla="*/ 133752 h 2058805"/>
              <a:gd name="connsiteX2-15" fmla="*/ 12192000 w 12192000"/>
              <a:gd name="connsiteY2-16" fmla="*/ 145784 h 2058805"/>
              <a:gd name="connsiteX3-17" fmla="*/ 12192000 w 12192000"/>
              <a:gd name="connsiteY3-18" fmla="*/ 2058805 h 2058805"/>
              <a:gd name="connsiteX4-19" fmla="*/ 0 w 12192000"/>
              <a:gd name="connsiteY4-20" fmla="*/ 2058805 h 2058805"/>
              <a:gd name="connsiteX5-21" fmla="*/ 0 w 12192000"/>
              <a:gd name="connsiteY5-22" fmla="*/ 145784 h 2058805"/>
              <a:gd name="connsiteX0-23" fmla="*/ 0 w 12192000"/>
              <a:gd name="connsiteY0-24" fmla="*/ 495373 h 2408394"/>
              <a:gd name="connsiteX1-25" fmla="*/ 6100011 w 12192000"/>
              <a:gd name="connsiteY1-26" fmla="*/ 483341 h 2408394"/>
              <a:gd name="connsiteX2-27" fmla="*/ 12192000 w 12192000"/>
              <a:gd name="connsiteY2-28" fmla="*/ 495373 h 2408394"/>
              <a:gd name="connsiteX3-29" fmla="*/ 12192000 w 12192000"/>
              <a:gd name="connsiteY3-30" fmla="*/ 2408394 h 2408394"/>
              <a:gd name="connsiteX4-31" fmla="*/ 0 w 12192000"/>
              <a:gd name="connsiteY4-32" fmla="*/ 2408394 h 2408394"/>
              <a:gd name="connsiteX5-33" fmla="*/ 0 w 12192000"/>
              <a:gd name="connsiteY5-34" fmla="*/ 495373 h 2408394"/>
              <a:gd name="connsiteX0-35" fmla="*/ 0 w 12192000"/>
              <a:gd name="connsiteY0-36" fmla="*/ 903516 h 2816537"/>
              <a:gd name="connsiteX1-37" fmla="*/ 6100011 w 12192000"/>
              <a:gd name="connsiteY1-38" fmla="*/ 891484 h 2816537"/>
              <a:gd name="connsiteX2-39" fmla="*/ 12192000 w 12192000"/>
              <a:gd name="connsiteY2-40" fmla="*/ 903516 h 2816537"/>
              <a:gd name="connsiteX3-41" fmla="*/ 12192000 w 12192000"/>
              <a:gd name="connsiteY3-42" fmla="*/ 2816537 h 2816537"/>
              <a:gd name="connsiteX4-43" fmla="*/ 0 w 12192000"/>
              <a:gd name="connsiteY4-44" fmla="*/ 2816537 h 2816537"/>
              <a:gd name="connsiteX5-45" fmla="*/ 0 w 12192000"/>
              <a:gd name="connsiteY5-46" fmla="*/ 903516 h 2816537"/>
              <a:gd name="connsiteX0-47" fmla="*/ 0 w 12192000"/>
              <a:gd name="connsiteY0-48" fmla="*/ 903516 h 2816537"/>
              <a:gd name="connsiteX1-49" fmla="*/ 6100011 w 12192000"/>
              <a:gd name="connsiteY1-50" fmla="*/ 891484 h 2816537"/>
              <a:gd name="connsiteX2-51" fmla="*/ 12192000 w 12192000"/>
              <a:gd name="connsiteY2-52" fmla="*/ 903516 h 2816537"/>
              <a:gd name="connsiteX3-53" fmla="*/ 12192000 w 12192000"/>
              <a:gd name="connsiteY3-54" fmla="*/ 2816537 h 2816537"/>
              <a:gd name="connsiteX4-55" fmla="*/ 0 w 12192000"/>
              <a:gd name="connsiteY4-56" fmla="*/ 2816537 h 2816537"/>
              <a:gd name="connsiteX5-57" fmla="*/ 0 w 12192000"/>
              <a:gd name="connsiteY5-58" fmla="*/ 903516 h 2816537"/>
              <a:gd name="connsiteX0-59" fmla="*/ 0 w 12192000"/>
              <a:gd name="connsiteY0-60" fmla="*/ 2656059 h 5192372"/>
              <a:gd name="connsiteX1-61" fmla="*/ 6100011 w 12192000"/>
              <a:gd name="connsiteY1-62" fmla="*/ 2644027 h 5192372"/>
              <a:gd name="connsiteX2-63" fmla="*/ 12192000 w 12192000"/>
              <a:gd name="connsiteY2-64" fmla="*/ 2656059 h 5192372"/>
              <a:gd name="connsiteX3-65" fmla="*/ 12192000 w 12192000"/>
              <a:gd name="connsiteY3-66" fmla="*/ 4569080 h 5192372"/>
              <a:gd name="connsiteX4-67" fmla="*/ 0 w 12192000"/>
              <a:gd name="connsiteY4-68" fmla="*/ 4569080 h 5192372"/>
              <a:gd name="connsiteX5-69" fmla="*/ 0 w 12192000"/>
              <a:gd name="connsiteY5-70" fmla="*/ 2656059 h 5192372"/>
              <a:gd name="connsiteX0-71" fmla="*/ 0 w 12192000"/>
              <a:gd name="connsiteY0-72" fmla="*/ 1575052 h 3488073"/>
              <a:gd name="connsiteX1-73" fmla="*/ 6100011 w 12192000"/>
              <a:gd name="connsiteY1-74" fmla="*/ 1563020 h 3488073"/>
              <a:gd name="connsiteX2-75" fmla="*/ 12192000 w 12192000"/>
              <a:gd name="connsiteY2-76" fmla="*/ 1575052 h 3488073"/>
              <a:gd name="connsiteX3-77" fmla="*/ 12192000 w 12192000"/>
              <a:gd name="connsiteY3-78" fmla="*/ 3488073 h 3488073"/>
              <a:gd name="connsiteX4-79" fmla="*/ 0 w 12192000"/>
              <a:gd name="connsiteY4-80" fmla="*/ 3488073 h 3488073"/>
              <a:gd name="connsiteX5-81" fmla="*/ 0 w 12192000"/>
              <a:gd name="connsiteY5-82" fmla="*/ 1575052 h 3488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192000" h="3488073">
                <a:moveTo>
                  <a:pt x="0" y="1575052"/>
                </a:moveTo>
                <a:cubicBezTo>
                  <a:pt x="1161047" y="123311"/>
                  <a:pt x="4031916" y="-1082452"/>
                  <a:pt x="6100011" y="1563020"/>
                </a:cubicBezTo>
                <a:cubicBezTo>
                  <a:pt x="8168106" y="4208492"/>
                  <a:pt x="11200732" y="2636418"/>
                  <a:pt x="12192000" y="1575052"/>
                </a:cubicBezTo>
                <a:lnTo>
                  <a:pt x="12192000" y="3488073"/>
                </a:lnTo>
                <a:lnTo>
                  <a:pt x="0" y="3488073"/>
                </a:lnTo>
                <a:lnTo>
                  <a:pt x="0" y="1575052"/>
                </a:lnTo>
                <a:close/>
              </a:path>
            </a:pathLst>
          </a:custGeom>
          <a:solidFill>
            <a:srgbClr val="F6E9D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9" name="图片 68"/>
          <p:cNvPicPr>
            <a:picLocks noChangeAspect="1"/>
          </p:cNvPicPr>
          <p:nvPr/>
        </p:nvPicPr>
        <p:blipFill>
          <a:blip r:embed="rId3"/>
          <a:stretch>
            <a:fillRect/>
          </a:stretch>
        </p:blipFill>
        <p:spPr>
          <a:xfrm rot="13834410">
            <a:off x="2341106" y="-362905"/>
            <a:ext cx="3327998" cy="3327998"/>
          </a:xfrm>
          <a:prstGeom prst="rect">
            <a:avLst/>
          </a:prstGeom>
          <a:effectLst>
            <a:softEdge rad="63500"/>
          </a:effectLst>
        </p:spPr>
      </p:pic>
      <p:grpSp>
        <p:nvGrpSpPr>
          <p:cNvPr id="2" name="组合 1"/>
          <p:cNvGrpSpPr/>
          <p:nvPr/>
        </p:nvGrpSpPr>
        <p:grpSpPr>
          <a:xfrm>
            <a:off x="-4381465" y="-1571018"/>
            <a:ext cx="3032429" cy="1361836"/>
            <a:chOff x="-2800720" y="190500"/>
            <a:chExt cx="3032429" cy="1361836"/>
          </a:xfrm>
        </p:grpSpPr>
        <p:sp>
          <p:nvSpPr>
            <p:cNvPr id="3" name="椭圆 2"/>
            <p:cNvSpPr/>
            <p:nvPr/>
          </p:nvSpPr>
          <p:spPr>
            <a:xfrm>
              <a:off x="-2800720" y="225645"/>
              <a:ext cx="1326691" cy="1326691"/>
            </a:xfrm>
            <a:prstGeom prst="ellipse">
              <a:avLst/>
            </a:prstGeom>
            <a:solidFill>
              <a:srgbClr val="7B8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1094982" y="190500"/>
              <a:ext cx="1326691" cy="1326691"/>
            </a:xfrm>
            <a:prstGeom prst="ellipse">
              <a:avLst/>
            </a:prstGeom>
            <a:solidFill>
              <a:srgbClr val="F6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8" name="组合 67"/>
          <p:cNvGrpSpPr/>
          <p:nvPr/>
        </p:nvGrpSpPr>
        <p:grpSpPr>
          <a:xfrm flipV="1">
            <a:off x="304558" y="5181156"/>
            <a:ext cx="11582885" cy="1676844"/>
            <a:chOff x="-1901177" y="4871202"/>
            <a:chExt cx="13665601" cy="1978357"/>
          </a:xfrm>
        </p:grpSpPr>
        <p:pic>
          <p:nvPicPr>
            <p:cNvPr id="22" name="图片 21"/>
            <p:cNvPicPr>
              <a:picLocks noChangeAspect="1"/>
            </p:cNvPicPr>
            <p:nvPr/>
          </p:nvPicPr>
          <p:blipFill>
            <a:blip r:embed="rId4"/>
            <a:stretch>
              <a:fillRect/>
            </a:stretch>
          </p:blipFill>
          <p:spPr>
            <a:xfrm rot="20280000">
              <a:off x="3501230" y="6146800"/>
              <a:ext cx="410370" cy="419100"/>
            </a:xfrm>
            <a:prstGeom prst="rect">
              <a:avLst/>
            </a:prstGeom>
            <a:effectLst>
              <a:softEdge rad="19050"/>
            </a:effectLst>
          </p:spPr>
        </p:pic>
        <p:pic>
          <p:nvPicPr>
            <p:cNvPr id="23" name="图片 22"/>
            <p:cNvPicPr>
              <a:picLocks noChangeAspect="1"/>
            </p:cNvPicPr>
            <p:nvPr/>
          </p:nvPicPr>
          <p:blipFill>
            <a:blip r:embed="rId4">
              <a:alphaModFix amt="60000"/>
            </a:blip>
            <a:stretch>
              <a:fillRect/>
            </a:stretch>
          </p:blipFill>
          <p:spPr>
            <a:xfrm rot="5040000">
              <a:off x="9158579" y="6100028"/>
              <a:ext cx="273579" cy="279400"/>
            </a:xfrm>
            <a:prstGeom prst="rect">
              <a:avLst/>
            </a:prstGeom>
            <a:effectLst>
              <a:softEdge rad="12700"/>
            </a:effectLst>
          </p:spPr>
        </p:pic>
        <p:pic>
          <p:nvPicPr>
            <p:cNvPr id="24" name="图片 23"/>
            <p:cNvPicPr>
              <a:picLocks noChangeAspect="1"/>
            </p:cNvPicPr>
            <p:nvPr/>
          </p:nvPicPr>
          <p:blipFill>
            <a:blip r:embed="rId4">
              <a:alphaModFix amt="30000"/>
            </a:blip>
            <a:stretch>
              <a:fillRect/>
            </a:stretch>
          </p:blipFill>
          <p:spPr>
            <a:xfrm rot="16680000">
              <a:off x="-1898399" y="6115048"/>
              <a:ext cx="261144" cy="266700"/>
            </a:xfrm>
            <a:prstGeom prst="rect">
              <a:avLst/>
            </a:prstGeom>
            <a:effectLst>
              <a:softEdge rad="63500"/>
            </a:effectLst>
          </p:spPr>
        </p:pic>
        <p:pic>
          <p:nvPicPr>
            <p:cNvPr id="25" name="图片 24"/>
            <p:cNvPicPr>
              <a:picLocks noChangeAspect="1"/>
            </p:cNvPicPr>
            <p:nvPr/>
          </p:nvPicPr>
          <p:blipFill>
            <a:blip r:embed="rId4">
              <a:alphaModFix amt="70000"/>
            </a:blip>
            <a:stretch>
              <a:fillRect/>
            </a:stretch>
          </p:blipFill>
          <p:spPr>
            <a:xfrm rot="10920000">
              <a:off x="2134593" y="5003599"/>
              <a:ext cx="298451" cy="304800"/>
            </a:xfrm>
            <a:prstGeom prst="rect">
              <a:avLst/>
            </a:prstGeom>
            <a:effectLst>
              <a:softEdge rad="19050"/>
            </a:effectLst>
          </p:spPr>
        </p:pic>
        <p:pic>
          <p:nvPicPr>
            <p:cNvPr id="26" name="图片 25"/>
            <p:cNvPicPr>
              <a:picLocks noChangeAspect="1"/>
            </p:cNvPicPr>
            <p:nvPr/>
          </p:nvPicPr>
          <p:blipFill>
            <a:blip r:embed="rId4">
              <a:alphaModFix amt="50000"/>
            </a:blip>
            <a:stretch>
              <a:fillRect/>
            </a:stretch>
          </p:blipFill>
          <p:spPr>
            <a:xfrm rot="11100000">
              <a:off x="8708477" y="5123758"/>
              <a:ext cx="348191" cy="355601"/>
            </a:xfrm>
            <a:prstGeom prst="rect">
              <a:avLst/>
            </a:prstGeom>
            <a:effectLst>
              <a:softEdge rad="31750"/>
            </a:effectLst>
          </p:spPr>
        </p:pic>
        <p:pic>
          <p:nvPicPr>
            <p:cNvPr id="27" name="图片 26"/>
            <p:cNvPicPr>
              <a:picLocks noChangeAspect="1"/>
            </p:cNvPicPr>
            <p:nvPr/>
          </p:nvPicPr>
          <p:blipFill>
            <a:blip r:embed="rId4"/>
            <a:stretch>
              <a:fillRect/>
            </a:stretch>
          </p:blipFill>
          <p:spPr>
            <a:xfrm rot="5220000">
              <a:off x="7751336" y="5799638"/>
              <a:ext cx="238943" cy="244030"/>
            </a:xfrm>
            <a:prstGeom prst="rect">
              <a:avLst/>
            </a:prstGeom>
            <a:effectLst>
              <a:softEdge rad="31750"/>
            </a:effectLst>
          </p:spPr>
        </p:pic>
        <p:pic>
          <p:nvPicPr>
            <p:cNvPr id="28" name="图片 27"/>
            <p:cNvPicPr>
              <a:picLocks noChangeAspect="1"/>
            </p:cNvPicPr>
            <p:nvPr/>
          </p:nvPicPr>
          <p:blipFill>
            <a:blip r:embed="rId4">
              <a:alphaModFix amt="20000"/>
            </a:blip>
            <a:stretch>
              <a:fillRect/>
            </a:stretch>
          </p:blipFill>
          <p:spPr>
            <a:xfrm rot="4140000">
              <a:off x="-1139670" y="5063679"/>
              <a:ext cx="298451" cy="304800"/>
            </a:xfrm>
            <a:prstGeom prst="rect">
              <a:avLst/>
            </a:prstGeom>
            <a:effectLst>
              <a:softEdge rad="63500"/>
            </a:effectLst>
          </p:spPr>
        </p:pic>
        <p:pic>
          <p:nvPicPr>
            <p:cNvPr id="29" name="图片 28"/>
            <p:cNvPicPr>
              <a:picLocks noChangeAspect="1"/>
            </p:cNvPicPr>
            <p:nvPr/>
          </p:nvPicPr>
          <p:blipFill>
            <a:blip r:embed="rId4">
              <a:alphaModFix amt="40000"/>
            </a:blip>
            <a:stretch>
              <a:fillRect/>
            </a:stretch>
          </p:blipFill>
          <p:spPr>
            <a:xfrm rot="9420000">
              <a:off x="10543447" y="6460498"/>
              <a:ext cx="360628" cy="368300"/>
            </a:xfrm>
            <a:prstGeom prst="rect">
              <a:avLst/>
            </a:prstGeom>
            <a:effectLst>
              <a:softEdge rad="12700"/>
            </a:effectLst>
          </p:spPr>
        </p:pic>
        <p:pic>
          <p:nvPicPr>
            <p:cNvPr id="30" name="图片 29"/>
            <p:cNvPicPr>
              <a:picLocks noChangeAspect="1"/>
            </p:cNvPicPr>
            <p:nvPr/>
          </p:nvPicPr>
          <p:blipFill>
            <a:blip r:embed="rId4">
              <a:alphaModFix amt="80000"/>
            </a:blip>
            <a:stretch>
              <a:fillRect/>
            </a:stretch>
          </p:blipFill>
          <p:spPr>
            <a:xfrm rot="1920000">
              <a:off x="-931980" y="5454191"/>
              <a:ext cx="286015" cy="292100"/>
            </a:xfrm>
            <a:prstGeom prst="rect">
              <a:avLst/>
            </a:prstGeom>
            <a:effectLst>
              <a:softEdge rad="12700"/>
            </a:effectLst>
          </p:spPr>
        </p:pic>
        <p:pic>
          <p:nvPicPr>
            <p:cNvPr id="31" name="图片 30"/>
            <p:cNvPicPr>
              <a:picLocks noChangeAspect="1"/>
            </p:cNvPicPr>
            <p:nvPr/>
          </p:nvPicPr>
          <p:blipFill>
            <a:blip r:embed="rId4"/>
            <a:stretch>
              <a:fillRect/>
            </a:stretch>
          </p:blipFill>
          <p:spPr>
            <a:xfrm rot="12900000">
              <a:off x="-784369" y="5288974"/>
              <a:ext cx="273580" cy="279400"/>
            </a:xfrm>
            <a:prstGeom prst="rect">
              <a:avLst/>
            </a:prstGeom>
            <a:effectLst>
              <a:softEdge rad="16510"/>
            </a:effectLst>
          </p:spPr>
        </p:pic>
        <p:pic>
          <p:nvPicPr>
            <p:cNvPr id="32" name="图片 31"/>
            <p:cNvPicPr>
              <a:picLocks noChangeAspect="1"/>
            </p:cNvPicPr>
            <p:nvPr/>
          </p:nvPicPr>
          <p:blipFill>
            <a:blip r:embed="rId4">
              <a:alphaModFix amt="30000"/>
            </a:blip>
            <a:stretch>
              <a:fillRect/>
            </a:stretch>
          </p:blipFill>
          <p:spPr>
            <a:xfrm rot="16680000">
              <a:off x="-1327657" y="5093720"/>
              <a:ext cx="261144" cy="266700"/>
            </a:xfrm>
            <a:prstGeom prst="rect">
              <a:avLst/>
            </a:prstGeom>
            <a:effectLst>
              <a:softEdge rad="12700"/>
            </a:effectLst>
          </p:spPr>
        </p:pic>
        <p:pic>
          <p:nvPicPr>
            <p:cNvPr id="33" name="图片 32"/>
            <p:cNvPicPr>
              <a:picLocks noChangeAspect="1"/>
            </p:cNvPicPr>
            <p:nvPr/>
          </p:nvPicPr>
          <p:blipFill>
            <a:blip r:embed="rId4">
              <a:alphaModFix amt="60000"/>
            </a:blip>
            <a:stretch>
              <a:fillRect/>
            </a:stretch>
          </p:blipFill>
          <p:spPr>
            <a:xfrm rot="5040000">
              <a:off x="6770469" y="5829676"/>
              <a:ext cx="273579" cy="279401"/>
            </a:xfrm>
            <a:prstGeom prst="rect">
              <a:avLst/>
            </a:prstGeom>
            <a:effectLst>
              <a:softEdge rad="12700"/>
            </a:effectLst>
          </p:spPr>
        </p:pic>
        <p:pic>
          <p:nvPicPr>
            <p:cNvPr id="34" name="图片 33"/>
            <p:cNvPicPr>
              <a:picLocks noChangeAspect="1"/>
            </p:cNvPicPr>
            <p:nvPr/>
          </p:nvPicPr>
          <p:blipFill>
            <a:blip r:embed="rId4"/>
            <a:stretch>
              <a:fillRect/>
            </a:stretch>
          </p:blipFill>
          <p:spPr>
            <a:xfrm rot="5220000">
              <a:off x="10385985" y="5394109"/>
              <a:ext cx="397933" cy="406400"/>
            </a:xfrm>
            <a:prstGeom prst="rect">
              <a:avLst/>
            </a:prstGeom>
            <a:effectLst>
              <a:softEdge rad="31750"/>
            </a:effectLst>
          </p:spPr>
        </p:pic>
        <p:pic>
          <p:nvPicPr>
            <p:cNvPr id="35" name="图片 34"/>
            <p:cNvPicPr>
              <a:picLocks noChangeAspect="1"/>
            </p:cNvPicPr>
            <p:nvPr/>
          </p:nvPicPr>
          <p:blipFill>
            <a:blip r:embed="rId4">
              <a:alphaModFix amt="20000"/>
            </a:blip>
            <a:stretch>
              <a:fillRect/>
            </a:stretch>
          </p:blipFill>
          <p:spPr>
            <a:xfrm rot="4140000">
              <a:off x="9689432" y="6024930"/>
              <a:ext cx="298451" cy="304800"/>
            </a:xfrm>
            <a:prstGeom prst="rect">
              <a:avLst/>
            </a:prstGeom>
            <a:effectLst>
              <a:softEdge rad="63500"/>
            </a:effectLst>
          </p:spPr>
        </p:pic>
        <p:pic>
          <p:nvPicPr>
            <p:cNvPr id="36" name="图片 35"/>
            <p:cNvPicPr>
              <a:picLocks noChangeAspect="1"/>
            </p:cNvPicPr>
            <p:nvPr/>
          </p:nvPicPr>
          <p:blipFill>
            <a:blip r:embed="rId4">
              <a:alphaModFix amt="30000"/>
            </a:blip>
            <a:stretch>
              <a:fillRect/>
            </a:stretch>
          </p:blipFill>
          <p:spPr>
            <a:xfrm rot="16680000">
              <a:off x="8989048" y="5183835"/>
              <a:ext cx="217818" cy="222452"/>
            </a:xfrm>
            <a:prstGeom prst="rect">
              <a:avLst/>
            </a:prstGeom>
            <a:effectLst>
              <a:softEdge rad="12700"/>
            </a:effectLst>
          </p:spPr>
        </p:pic>
        <p:pic>
          <p:nvPicPr>
            <p:cNvPr id="37" name="图片 36"/>
            <p:cNvPicPr>
              <a:picLocks noChangeAspect="1"/>
            </p:cNvPicPr>
            <p:nvPr/>
          </p:nvPicPr>
          <p:blipFill>
            <a:blip r:embed="rId4"/>
            <a:stretch>
              <a:fillRect/>
            </a:stretch>
          </p:blipFill>
          <p:spPr>
            <a:xfrm rot="20280000">
              <a:off x="475659" y="6115047"/>
              <a:ext cx="410370" cy="419100"/>
            </a:xfrm>
            <a:prstGeom prst="rect">
              <a:avLst/>
            </a:prstGeom>
            <a:effectLst>
              <a:softEdge rad="19050"/>
            </a:effectLst>
          </p:spPr>
        </p:pic>
        <p:pic>
          <p:nvPicPr>
            <p:cNvPr id="38" name="图片 37"/>
            <p:cNvPicPr>
              <a:picLocks noChangeAspect="1"/>
            </p:cNvPicPr>
            <p:nvPr/>
          </p:nvPicPr>
          <p:blipFill>
            <a:blip r:embed="rId4">
              <a:alphaModFix amt="60000"/>
            </a:blip>
            <a:stretch>
              <a:fillRect/>
            </a:stretch>
          </p:blipFill>
          <p:spPr>
            <a:xfrm rot="5040000">
              <a:off x="9879518" y="5514263"/>
              <a:ext cx="273579" cy="279401"/>
            </a:xfrm>
            <a:prstGeom prst="rect">
              <a:avLst/>
            </a:prstGeom>
            <a:effectLst>
              <a:softEdge rad="12700"/>
            </a:effectLst>
          </p:spPr>
        </p:pic>
        <p:pic>
          <p:nvPicPr>
            <p:cNvPr id="39" name="图片 38"/>
            <p:cNvPicPr>
              <a:picLocks noChangeAspect="1"/>
            </p:cNvPicPr>
            <p:nvPr/>
          </p:nvPicPr>
          <p:blipFill>
            <a:blip r:embed="rId4">
              <a:alphaModFix amt="30000"/>
            </a:blip>
            <a:stretch>
              <a:fillRect/>
            </a:stretch>
          </p:blipFill>
          <p:spPr>
            <a:xfrm rot="16680000">
              <a:off x="5040636" y="4943522"/>
              <a:ext cx="261144" cy="266700"/>
            </a:xfrm>
            <a:prstGeom prst="rect">
              <a:avLst/>
            </a:prstGeom>
            <a:effectLst>
              <a:softEdge rad="63500"/>
            </a:effectLst>
          </p:spPr>
        </p:pic>
        <p:pic>
          <p:nvPicPr>
            <p:cNvPr id="40" name="图片 39"/>
            <p:cNvPicPr>
              <a:picLocks noChangeAspect="1"/>
            </p:cNvPicPr>
            <p:nvPr/>
          </p:nvPicPr>
          <p:blipFill>
            <a:blip r:embed="rId4">
              <a:alphaModFix amt="70000"/>
            </a:blip>
            <a:stretch>
              <a:fillRect/>
            </a:stretch>
          </p:blipFill>
          <p:spPr>
            <a:xfrm rot="10920000">
              <a:off x="7196184" y="5829676"/>
              <a:ext cx="298451" cy="304800"/>
            </a:xfrm>
            <a:prstGeom prst="rect">
              <a:avLst/>
            </a:prstGeom>
            <a:effectLst>
              <a:softEdge rad="19050"/>
            </a:effectLst>
          </p:spPr>
        </p:pic>
        <p:pic>
          <p:nvPicPr>
            <p:cNvPr id="41" name="图片 40"/>
            <p:cNvPicPr>
              <a:picLocks noChangeAspect="1"/>
            </p:cNvPicPr>
            <p:nvPr/>
          </p:nvPicPr>
          <p:blipFill>
            <a:blip r:embed="rId4">
              <a:alphaModFix amt="50000"/>
            </a:blip>
            <a:stretch>
              <a:fillRect/>
            </a:stretch>
          </p:blipFill>
          <p:spPr>
            <a:xfrm rot="11100000">
              <a:off x="5899819" y="6355359"/>
              <a:ext cx="348191" cy="355601"/>
            </a:xfrm>
            <a:prstGeom prst="rect">
              <a:avLst/>
            </a:prstGeom>
            <a:effectLst>
              <a:softEdge rad="31750"/>
            </a:effectLst>
          </p:spPr>
        </p:pic>
        <p:pic>
          <p:nvPicPr>
            <p:cNvPr id="42" name="图片 41"/>
            <p:cNvPicPr>
              <a:picLocks noChangeAspect="1"/>
            </p:cNvPicPr>
            <p:nvPr/>
          </p:nvPicPr>
          <p:blipFill>
            <a:blip r:embed="rId4"/>
            <a:stretch>
              <a:fillRect/>
            </a:stretch>
          </p:blipFill>
          <p:spPr>
            <a:xfrm rot="5220000">
              <a:off x="3921349" y="5709518"/>
              <a:ext cx="238943" cy="244030"/>
            </a:xfrm>
            <a:prstGeom prst="rect">
              <a:avLst/>
            </a:prstGeom>
            <a:effectLst>
              <a:softEdge rad="31750"/>
            </a:effectLst>
          </p:spPr>
        </p:pic>
        <p:pic>
          <p:nvPicPr>
            <p:cNvPr id="43" name="图片 42"/>
            <p:cNvPicPr>
              <a:picLocks noChangeAspect="1"/>
            </p:cNvPicPr>
            <p:nvPr/>
          </p:nvPicPr>
          <p:blipFill>
            <a:blip r:embed="rId4">
              <a:alphaModFix amt="20000"/>
            </a:blip>
            <a:stretch>
              <a:fillRect/>
            </a:stretch>
          </p:blipFill>
          <p:spPr>
            <a:xfrm rot="4140000">
              <a:off x="1218400" y="5604382"/>
              <a:ext cx="298451" cy="304800"/>
            </a:xfrm>
            <a:prstGeom prst="rect">
              <a:avLst/>
            </a:prstGeom>
            <a:effectLst>
              <a:softEdge rad="63500"/>
            </a:effectLst>
          </p:spPr>
        </p:pic>
        <p:pic>
          <p:nvPicPr>
            <p:cNvPr id="44" name="图片 43"/>
            <p:cNvPicPr>
              <a:picLocks noChangeAspect="1"/>
            </p:cNvPicPr>
            <p:nvPr/>
          </p:nvPicPr>
          <p:blipFill>
            <a:blip r:embed="rId4">
              <a:alphaModFix amt="40000"/>
            </a:blip>
            <a:stretch>
              <a:fillRect/>
            </a:stretch>
          </p:blipFill>
          <p:spPr>
            <a:xfrm rot="9420000">
              <a:off x="9447019" y="5769598"/>
              <a:ext cx="360628" cy="368300"/>
            </a:xfrm>
            <a:prstGeom prst="rect">
              <a:avLst/>
            </a:prstGeom>
            <a:effectLst>
              <a:softEdge rad="12700"/>
            </a:effectLst>
          </p:spPr>
        </p:pic>
        <p:pic>
          <p:nvPicPr>
            <p:cNvPr id="45" name="图片 44"/>
            <p:cNvPicPr>
              <a:picLocks noChangeAspect="1"/>
            </p:cNvPicPr>
            <p:nvPr/>
          </p:nvPicPr>
          <p:blipFill>
            <a:blip r:embed="rId4">
              <a:alphaModFix amt="80000"/>
            </a:blip>
            <a:stretch>
              <a:fillRect/>
            </a:stretch>
          </p:blipFill>
          <p:spPr>
            <a:xfrm rot="1920000">
              <a:off x="-1277430" y="5093719"/>
              <a:ext cx="286015" cy="292100"/>
            </a:xfrm>
            <a:prstGeom prst="rect">
              <a:avLst/>
            </a:prstGeom>
            <a:effectLst>
              <a:softEdge rad="12700"/>
            </a:effectLst>
          </p:spPr>
        </p:pic>
        <p:pic>
          <p:nvPicPr>
            <p:cNvPr id="46" name="图片 45"/>
            <p:cNvPicPr>
              <a:picLocks noChangeAspect="1"/>
            </p:cNvPicPr>
            <p:nvPr/>
          </p:nvPicPr>
          <p:blipFill>
            <a:blip r:embed="rId4"/>
            <a:stretch>
              <a:fillRect/>
            </a:stretch>
          </p:blipFill>
          <p:spPr>
            <a:xfrm rot="12900000">
              <a:off x="1198212" y="5093718"/>
              <a:ext cx="273580" cy="279400"/>
            </a:xfrm>
            <a:prstGeom prst="rect">
              <a:avLst/>
            </a:prstGeom>
            <a:effectLst>
              <a:softEdge rad="16510"/>
            </a:effectLst>
          </p:spPr>
        </p:pic>
        <p:pic>
          <p:nvPicPr>
            <p:cNvPr id="47" name="图片 46"/>
            <p:cNvPicPr>
              <a:picLocks noChangeAspect="1"/>
            </p:cNvPicPr>
            <p:nvPr/>
          </p:nvPicPr>
          <p:blipFill>
            <a:blip r:embed="rId4">
              <a:alphaModFix amt="30000"/>
            </a:blip>
            <a:stretch>
              <a:fillRect/>
            </a:stretch>
          </p:blipFill>
          <p:spPr>
            <a:xfrm rot="16680000">
              <a:off x="84181" y="4943522"/>
              <a:ext cx="261144" cy="266700"/>
            </a:xfrm>
            <a:prstGeom prst="rect">
              <a:avLst/>
            </a:prstGeom>
            <a:effectLst>
              <a:softEdge rad="12700"/>
            </a:effectLst>
          </p:spPr>
        </p:pic>
        <p:pic>
          <p:nvPicPr>
            <p:cNvPr id="48" name="图片 47"/>
            <p:cNvPicPr>
              <a:picLocks noChangeAspect="1"/>
            </p:cNvPicPr>
            <p:nvPr/>
          </p:nvPicPr>
          <p:blipFill>
            <a:blip r:embed="rId4">
              <a:alphaModFix amt="60000"/>
            </a:blip>
            <a:stretch>
              <a:fillRect/>
            </a:stretch>
          </p:blipFill>
          <p:spPr>
            <a:xfrm rot="5040000">
              <a:off x="4938083" y="5769598"/>
              <a:ext cx="273579" cy="279401"/>
            </a:xfrm>
            <a:prstGeom prst="rect">
              <a:avLst/>
            </a:prstGeom>
            <a:effectLst>
              <a:softEdge rad="12700"/>
            </a:effectLst>
          </p:spPr>
        </p:pic>
        <p:pic>
          <p:nvPicPr>
            <p:cNvPr id="49" name="图片 48"/>
            <p:cNvPicPr>
              <a:picLocks noChangeAspect="1"/>
            </p:cNvPicPr>
            <p:nvPr/>
          </p:nvPicPr>
          <p:blipFill>
            <a:blip r:embed="rId4"/>
            <a:stretch>
              <a:fillRect/>
            </a:stretch>
          </p:blipFill>
          <p:spPr>
            <a:xfrm rot="5220000">
              <a:off x="11362256" y="5634422"/>
              <a:ext cx="397935" cy="406400"/>
            </a:xfrm>
            <a:prstGeom prst="rect">
              <a:avLst/>
            </a:prstGeom>
            <a:effectLst>
              <a:softEdge rad="31750"/>
            </a:effectLst>
          </p:spPr>
        </p:pic>
        <p:pic>
          <p:nvPicPr>
            <p:cNvPr id="50" name="图片 49"/>
            <p:cNvPicPr>
              <a:picLocks noChangeAspect="1"/>
            </p:cNvPicPr>
            <p:nvPr/>
          </p:nvPicPr>
          <p:blipFill>
            <a:blip r:embed="rId4">
              <a:alphaModFix amt="20000"/>
            </a:blip>
            <a:stretch>
              <a:fillRect/>
            </a:stretch>
          </p:blipFill>
          <p:spPr>
            <a:xfrm rot="4140000">
              <a:off x="10230136" y="5814657"/>
              <a:ext cx="298451" cy="304800"/>
            </a:xfrm>
            <a:prstGeom prst="rect">
              <a:avLst/>
            </a:prstGeom>
            <a:effectLst>
              <a:softEdge rad="63500"/>
            </a:effectLst>
          </p:spPr>
        </p:pic>
        <p:pic>
          <p:nvPicPr>
            <p:cNvPr id="51" name="图片 50"/>
            <p:cNvPicPr>
              <a:picLocks noChangeAspect="1"/>
            </p:cNvPicPr>
            <p:nvPr/>
          </p:nvPicPr>
          <p:blipFill>
            <a:blip r:embed="rId4">
              <a:alphaModFix amt="30000"/>
            </a:blip>
            <a:stretch>
              <a:fillRect/>
            </a:stretch>
          </p:blipFill>
          <p:spPr>
            <a:xfrm rot="16680000">
              <a:off x="2650792" y="5934814"/>
              <a:ext cx="217818" cy="222452"/>
            </a:xfrm>
            <a:prstGeom prst="rect">
              <a:avLst/>
            </a:prstGeom>
            <a:effectLst>
              <a:softEdge rad="12700"/>
            </a:effectLst>
          </p:spPr>
        </p:pic>
        <p:pic>
          <p:nvPicPr>
            <p:cNvPr id="52" name="图片 51"/>
            <p:cNvPicPr>
              <a:picLocks noChangeAspect="1"/>
            </p:cNvPicPr>
            <p:nvPr/>
          </p:nvPicPr>
          <p:blipFill>
            <a:blip r:embed="rId4"/>
            <a:stretch>
              <a:fillRect/>
            </a:stretch>
          </p:blipFill>
          <p:spPr>
            <a:xfrm rot="20280000">
              <a:off x="3089062" y="6430459"/>
              <a:ext cx="410370" cy="419100"/>
            </a:xfrm>
            <a:prstGeom prst="rect">
              <a:avLst/>
            </a:prstGeom>
            <a:effectLst>
              <a:softEdge rad="19050"/>
            </a:effectLst>
          </p:spPr>
        </p:pic>
        <p:pic>
          <p:nvPicPr>
            <p:cNvPr id="53" name="图片 52"/>
            <p:cNvPicPr>
              <a:picLocks noChangeAspect="1"/>
            </p:cNvPicPr>
            <p:nvPr/>
          </p:nvPicPr>
          <p:blipFill>
            <a:blip r:embed="rId4">
              <a:alphaModFix amt="60000"/>
            </a:blip>
            <a:stretch>
              <a:fillRect/>
            </a:stretch>
          </p:blipFill>
          <p:spPr>
            <a:xfrm rot="5040000">
              <a:off x="-303745" y="4898463"/>
              <a:ext cx="273583" cy="279401"/>
            </a:xfrm>
            <a:prstGeom prst="rect">
              <a:avLst/>
            </a:prstGeom>
            <a:effectLst>
              <a:softEdge rad="12700"/>
            </a:effectLst>
          </p:spPr>
        </p:pic>
        <p:pic>
          <p:nvPicPr>
            <p:cNvPr id="54" name="图片 53"/>
            <p:cNvPicPr>
              <a:picLocks noChangeAspect="1"/>
            </p:cNvPicPr>
            <p:nvPr/>
          </p:nvPicPr>
          <p:blipFill>
            <a:blip r:embed="rId4">
              <a:alphaModFix amt="30000"/>
            </a:blip>
            <a:stretch>
              <a:fillRect/>
            </a:stretch>
          </p:blipFill>
          <p:spPr>
            <a:xfrm rot="16680000">
              <a:off x="7008198" y="5694499"/>
              <a:ext cx="261144" cy="266700"/>
            </a:xfrm>
            <a:prstGeom prst="rect">
              <a:avLst/>
            </a:prstGeom>
            <a:effectLst>
              <a:softEdge rad="63500"/>
            </a:effectLst>
          </p:spPr>
        </p:pic>
        <p:pic>
          <p:nvPicPr>
            <p:cNvPr id="55" name="图片 54"/>
            <p:cNvPicPr>
              <a:picLocks noChangeAspect="1"/>
            </p:cNvPicPr>
            <p:nvPr/>
          </p:nvPicPr>
          <p:blipFill>
            <a:blip r:embed="rId4">
              <a:alphaModFix amt="70000"/>
            </a:blip>
            <a:stretch>
              <a:fillRect/>
            </a:stretch>
          </p:blipFill>
          <p:spPr>
            <a:xfrm rot="10920000">
              <a:off x="5769326" y="5709517"/>
              <a:ext cx="298451" cy="304800"/>
            </a:xfrm>
            <a:prstGeom prst="rect">
              <a:avLst/>
            </a:prstGeom>
            <a:effectLst>
              <a:softEdge rad="19050"/>
            </a:effectLst>
          </p:spPr>
        </p:pic>
        <p:pic>
          <p:nvPicPr>
            <p:cNvPr id="56" name="图片 55"/>
            <p:cNvPicPr>
              <a:picLocks noChangeAspect="1"/>
            </p:cNvPicPr>
            <p:nvPr/>
          </p:nvPicPr>
          <p:blipFill>
            <a:blip r:embed="rId4">
              <a:alphaModFix amt="50000"/>
            </a:blip>
            <a:stretch>
              <a:fillRect/>
            </a:stretch>
          </p:blipFill>
          <p:spPr>
            <a:xfrm rot="11100000">
              <a:off x="3016064" y="4928502"/>
              <a:ext cx="348193" cy="355601"/>
            </a:xfrm>
            <a:prstGeom prst="rect">
              <a:avLst/>
            </a:prstGeom>
            <a:effectLst>
              <a:softEdge rad="31750"/>
            </a:effectLst>
          </p:spPr>
        </p:pic>
        <p:pic>
          <p:nvPicPr>
            <p:cNvPr id="57" name="图片 56"/>
            <p:cNvPicPr>
              <a:picLocks noChangeAspect="1"/>
            </p:cNvPicPr>
            <p:nvPr/>
          </p:nvPicPr>
          <p:blipFill>
            <a:blip r:embed="rId4"/>
            <a:stretch>
              <a:fillRect/>
            </a:stretch>
          </p:blipFill>
          <p:spPr>
            <a:xfrm rot="5220000">
              <a:off x="2749822" y="5379089"/>
              <a:ext cx="238945" cy="244030"/>
            </a:xfrm>
            <a:prstGeom prst="rect">
              <a:avLst/>
            </a:prstGeom>
            <a:effectLst>
              <a:softEdge rad="31750"/>
            </a:effectLst>
          </p:spPr>
        </p:pic>
        <p:pic>
          <p:nvPicPr>
            <p:cNvPr id="58" name="图片 57"/>
            <p:cNvPicPr>
              <a:picLocks noChangeAspect="1"/>
            </p:cNvPicPr>
            <p:nvPr/>
          </p:nvPicPr>
          <p:blipFill>
            <a:blip r:embed="rId4">
              <a:alphaModFix amt="20000"/>
            </a:blip>
            <a:stretch>
              <a:fillRect/>
            </a:stretch>
          </p:blipFill>
          <p:spPr>
            <a:xfrm rot="4140000">
              <a:off x="-1184730" y="6445476"/>
              <a:ext cx="298451" cy="304800"/>
            </a:xfrm>
            <a:prstGeom prst="rect">
              <a:avLst/>
            </a:prstGeom>
            <a:effectLst>
              <a:softEdge rad="63500"/>
            </a:effectLst>
          </p:spPr>
        </p:pic>
        <p:pic>
          <p:nvPicPr>
            <p:cNvPr id="59" name="图片 58"/>
            <p:cNvPicPr>
              <a:picLocks noChangeAspect="1"/>
            </p:cNvPicPr>
            <p:nvPr/>
          </p:nvPicPr>
          <p:blipFill>
            <a:blip r:embed="rId4">
              <a:alphaModFix amt="40000"/>
            </a:blip>
            <a:stretch>
              <a:fillRect/>
            </a:stretch>
          </p:blipFill>
          <p:spPr>
            <a:xfrm rot="9420000">
              <a:off x="2177553" y="5544303"/>
              <a:ext cx="360628" cy="368300"/>
            </a:xfrm>
            <a:prstGeom prst="rect">
              <a:avLst/>
            </a:prstGeom>
            <a:effectLst>
              <a:softEdge rad="12700"/>
            </a:effectLst>
          </p:spPr>
        </p:pic>
        <p:pic>
          <p:nvPicPr>
            <p:cNvPr id="60" name="图片 59"/>
            <p:cNvPicPr>
              <a:picLocks noChangeAspect="1"/>
            </p:cNvPicPr>
            <p:nvPr/>
          </p:nvPicPr>
          <p:blipFill>
            <a:blip r:embed="rId4">
              <a:alphaModFix amt="80000"/>
            </a:blip>
            <a:stretch>
              <a:fillRect/>
            </a:stretch>
          </p:blipFill>
          <p:spPr>
            <a:xfrm rot="1920000">
              <a:off x="6592818" y="6325320"/>
              <a:ext cx="286015" cy="292100"/>
            </a:xfrm>
            <a:prstGeom prst="rect">
              <a:avLst/>
            </a:prstGeom>
            <a:effectLst>
              <a:softEdge rad="12700"/>
            </a:effectLst>
          </p:spPr>
        </p:pic>
        <p:pic>
          <p:nvPicPr>
            <p:cNvPr id="61" name="图片 60"/>
            <p:cNvPicPr>
              <a:picLocks noChangeAspect="1"/>
            </p:cNvPicPr>
            <p:nvPr/>
          </p:nvPicPr>
          <p:blipFill>
            <a:blip r:embed="rId4"/>
            <a:stretch>
              <a:fillRect/>
            </a:stretch>
          </p:blipFill>
          <p:spPr>
            <a:xfrm rot="12900000">
              <a:off x="5824237" y="5709517"/>
              <a:ext cx="273580" cy="279400"/>
            </a:xfrm>
            <a:prstGeom prst="rect">
              <a:avLst/>
            </a:prstGeom>
            <a:effectLst>
              <a:softEdge rad="16510"/>
            </a:effectLst>
          </p:spPr>
        </p:pic>
        <p:pic>
          <p:nvPicPr>
            <p:cNvPr id="62" name="图片 61"/>
            <p:cNvPicPr>
              <a:picLocks noChangeAspect="1"/>
            </p:cNvPicPr>
            <p:nvPr/>
          </p:nvPicPr>
          <p:blipFill>
            <a:blip r:embed="rId4">
              <a:alphaModFix amt="30000"/>
            </a:blip>
            <a:stretch>
              <a:fillRect/>
            </a:stretch>
          </p:blipFill>
          <p:spPr>
            <a:xfrm rot="16680000">
              <a:off x="6602669" y="4868424"/>
              <a:ext cx="261144" cy="266700"/>
            </a:xfrm>
            <a:prstGeom prst="rect">
              <a:avLst/>
            </a:prstGeom>
            <a:effectLst>
              <a:softEdge rad="12700"/>
            </a:effectLst>
          </p:spPr>
        </p:pic>
        <p:pic>
          <p:nvPicPr>
            <p:cNvPr id="63" name="图片 62"/>
            <p:cNvPicPr>
              <a:picLocks noChangeAspect="1"/>
            </p:cNvPicPr>
            <p:nvPr/>
          </p:nvPicPr>
          <p:blipFill>
            <a:blip r:embed="rId4">
              <a:alphaModFix amt="60000"/>
            </a:blip>
            <a:stretch>
              <a:fillRect/>
            </a:stretch>
          </p:blipFill>
          <p:spPr>
            <a:xfrm rot="5040000">
              <a:off x="-1325074" y="4973559"/>
              <a:ext cx="273579" cy="279401"/>
            </a:xfrm>
            <a:prstGeom prst="rect">
              <a:avLst/>
            </a:prstGeom>
            <a:effectLst>
              <a:softEdge rad="12700"/>
            </a:effectLst>
          </p:spPr>
        </p:pic>
        <p:pic>
          <p:nvPicPr>
            <p:cNvPr id="64" name="图片 63"/>
            <p:cNvPicPr>
              <a:picLocks noChangeAspect="1"/>
            </p:cNvPicPr>
            <p:nvPr/>
          </p:nvPicPr>
          <p:blipFill>
            <a:blip r:embed="rId4"/>
            <a:stretch>
              <a:fillRect/>
            </a:stretch>
          </p:blipFill>
          <p:spPr>
            <a:xfrm rot="5220000">
              <a:off x="6961525" y="6085006"/>
              <a:ext cx="397933" cy="406400"/>
            </a:xfrm>
            <a:prstGeom prst="rect">
              <a:avLst/>
            </a:prstGeom>
            <a:effectLst>
              <a:softEdge rad="31750"/>
            </a:effectLst>
          </p:spPr>
        </p:pic>
        <p:pic>
          <p:nvPicPr>
            <p:cNvPr id="65" name="图片 64"/>
            <p:cNvPicPr>
              <a:picLocks noChangeAspect="1"/>
            </p:cNvPicPr>
            <p:nvPr/>
          </p:nvPicPr>
          <p:blipFill>
            <a:blip r:embed="rId4">
              <a:alphaModFix amt="20000"/>
            </a:blip>
            <a:stretch>
              <a:fillRect/>
            </a:stretch>
          </p:blipFill>
          <p:spPr>
            <a:xfrm rot="4140000">
              <a:off x="7917123" y="5784613"/>
              <a:ext cx="298452" cy="304800"/>
            </a:xfrm>
            <a:prstGeom prst="rect">
              <a:avLst/>
            </a:prstGeom>
            <a:effectLst>
              <a:softEdge rad="63500"/>
            </a:effectLst>
          </p:spPr>
        </p:pic>
        <p:pic>
          <p:nvPicPr>
            <p:cNvPr id="66" name="图片 65"/>
            <p:cNvPicPr>
              <a:picLocks noChangeAspect="1"/>
            </p:cNvPicPr>
            <p:nvPr/>
          </p:nvPicPr>
          <p:blipFill>
            <a:blip r:embed="rId4">
              <a:alphaModFix amt="30000"/>
            </a:blip>
            <a:stretch>
              <a:fillRect/>
            </a:stretch>
          </p:blipFill>
          <p:spPr>
            <a:xfrm rot="16680000">
              <a:off x="-739095" y="5907791"/>
              <a:ext cx="217818" cy="222452"/>
            </a:xfrm>
            <a:prstGeom prst="rect">
              <a:avLst/>
            </a:prstGeom>
            <a:effectLst>
              <a:softEdge rad="12700"/>
            </a:effectLst>
          </p:spPr>
        </p:pic>
      </p:grpSp>
      <p:pic>
        <p:nvPicPr>
          <p:cNvPr id="74" name="图片 73"/>
          <p:cNvPicPr>
            <a:picLocks noChangeAspect="1"/>
          </p:cNvPicPr>
          <p:nvPr/>
        </p:nvPicPr>
        <p:blipFill>
          <a:blip r:embed="rId3">
            <a:alphaModFix amt="50000"/>
          </a:blip>
          <a:stretch>
            <a:fillRect/>
          </a:stretch>
        </p:blipFill>
        <p:spPr>
          <a:xfrm rot="6163369">
            <a:off x="10827286" y="1727598"/>
            <a:ext cx="2038189" cy="2038189"/>
          </a:xfrm>
          <a:prstGeom prst="rect">
            <a:avLst/>
          </a:prstGeom>
          <a:effectLst>
            <a:softEdge rad="63500"/>
          </a:effectLst>
        </p:spPr>
      </p:pic>
      <p:pic>
        <p:nvPicPr>
          <p:cNvPr id="75" name="图片 74"/>
          <p:cNvPicPr>
            <a:picLocks noChangeAspect="1"/>
          </p:cNvPicPr>
          <p:nvPr/>
        </p:nvPicPr>
        <p:blipFill>
          <a:blip r:embed="rId3">
            <a:alphaModFix amt="30000"/>
          </a:blip>
          <a:stretch>
            <a:fillRect/>
          </a:stretch>
        </p:blipFill>
        <p:spPr>
          <a:xfrm rot="17834473">
            <a:off x="9765435" y="-561416"/>
            <a:ext cx="1110535" cy="1110535"/>
          </a:xfrm>
          <a:prstGeom prst="rect">
            <a:avLst/>
          </a:prstGeom>
          <a:effectLst>
            <a:softEdge rad="63500"/>
          </a:effectLst>
        </p:spPr>
      </p:pic>
      <p:pic>
        <p:nvPicPr>
          <p:cNvPr id="7" name="图片 6"/>
          <p:cNvPicPr>
            <a:picLocks noChangeAspect="1"/>
          </p:cNvPicPr>
          <p:nvPr/>
        </p:nvPicPr>
        <p:blipFill>
          <a:blip r:embed="rId5"/>
          <a:stretch>
            <a:fillRect/>
          </a:stretch>
        </p:blipFill>
        <p:spPr>
          <a:xfrm>
            <a:off x="-24130" y="910590"/>
            <a:ext cx="3596640" cy="4701540"/>
          </a:xfrm>
          <a:prstGeom prst="rect">
            <a:avLst/>
          </a:prstGeom>
        </p:spPr>
      </p:pic>
      <p:pic>
        <p:nvPicPr>
          <p:cNvPr id="14" name="图片 13"/>
          <p:cNvPicPr>
            <a:picLocks noChangeAspect="1"/>
          </p:cNvPicPr>
          <p:nvPr/>
        </p:nvPicPr>
        <p:blipFill>
          <a:blip r:embed="rId6"/>
          <a:stretch>
            <a:fillRect/>
          </a:stretch>
        </p:blipFill>
        <p:spPr>
          <a:xfrm>
            <a:off x="1487805" y="710565"/>
            <a:ext cx="3667125" cy="5255895"/>
          </a:xfrm>
          <a:prstGeom prst="rect">
            <a:avLst/>
          </a:prstGeom>
        </p:spPr>
      </p:pic>
      <p:pic>
        <p:nvPicPr>
          <p:cNvPr id="16" name="图片 15"/>
          <p:cNvPicPr>
            <a:picLocks noChangeAspect="1"/>
          </p:cNvPicPr>
          <p:nvPr/>
        </p:nvPicPr>
        <p:blipFill>
          <a:blip r:embed="rId7"/>
          <a:stretch>
            <a:fillRect/>
          </a:stretch>
        </p:blipFill>
        <p:spPr>
          <a:xfrm>
            <a:off x="1005205" y="2755900"/>
            <a:ext cx="2427605" cy="3769360"/>
          </a:xfrm>
          <a:prstGeom prst="rect">
            <a:avLst/>
          </a:prstGeom>
        </p:spPr>
      </p:pic>
      <p:pic>
        <p:nvPicPr>
          <p:cNvPr id="71" name="图片 70"/>
          <p:cNvPicPr>
            <a:picLocks noChangeAspect="1"/>
          </p:cNvPicPr>
          <p:nvPr/>
        </p:nvPicPr>
        <p:blipFill>
          <a:blip r:embed="rId8"/>
          <a:stretch>
            <a:fillRect/>
          </a:stretch>
        </p:blipFill>
        <p:spPr>
          <a:xfrm>
            <a:off x="4115435" y="1709420"/>
            <a:ext cx="1819275" cy="3786505"/>
          </a:xfrm>
          <a:prstGeom prst="rect">
            <a:avLst/>
          </a:prstGeom>
        </p:spPr>
      </p:pic>
      <p:pic>
        <p:nvPicPr>
          <p:cNvPr id="5" name="图片 4"/>
          <p:cNvPicPr>
            <a:picLocks noChangeAspect="1"/>
          </p:cNvPicPr>
          <p:nvPr/>
        </p:nvPicPr>
        <p:blipFill>
          <a:blip r:embed="rId9"/>
          <a:stretch>
            <a:fillRect/>
          </a:stretch>
        </p:blipFill>
        <p:spPr>
          <a:xfrm>
            <a:off x="3502025" y="2459355"/>
            <a:ext cx="1874520" cy="4089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椭圆 20"/>
          <p:cNvSpPr/>
          <p:nvPr/>
        </p:nvSpPr>
        <p:spPr>
          <a:xfrm>
            <a:off x="-577444" y="-54924"/>
            <a:ext cx="7040874" cy="7040874"/>
          </a:xfrm>
          <a:prstGeom prst="ellipse">
            <a:avLst/>
          </a:prstGeom>
          <a:solidFill>
            <a:srgbClr val="F6E9D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椭圆 18"/>
          <p:cNvSpPr/>
          <p:nvPr/>
        </p:nvSpPr>
        <p:spPr>
          <a:xfrm>
            <a:off x="-1247" y="521273"/>
            <a:ext cx="5888480" cy="5888480"/>
          </a:xfrm>
          <a:prstGeom prst="ellipse">
            <a:avLst/>
          </a:prstGeom>
          <a:solidFill>
            <a:srgbClr val="F6E9D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5" name="椭圆 14"/>
          <p:cNvSpPr/>
          <p:nvPr/>
        </p:nvSpPr>
        <p:spPr>
          <a:xfrm>
            <a:off x="561808" y="1084328"/>
            <a:ext cx="4762370" cy="4762370"/>
          </a:xfrm>
          <a:prstGeom prst="ellipse">
            <a:avLst/>
          </a:prstGeom>
          <a:solidFill>
            <a:srgbClr val="F6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pic>
        <p:nvPicPr>
          <p:cNvPr id="31" name="图形 30"/>
          <p:cNvPicPr>
            <a:picLocks noChangeAspect="1"/>
          </p:cNvPicPr>
          <p:nvPr>
            <p:custDataLst>
              <p:tags r:id="rId1"/>
            </p:custDataLst>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6315710" y="3655060"/>
            <a:ext cx="1830705" cy="1535430"/>
          </a:xfrm>
          <a:prstGeom prst="rect">
            <a:avLst/>
          </a:prstGeom>
        </p:spPr>
      </p:pic>
      <p:grpSp>
        <p:nvGrpSpPr>
          <p:cNvPr id="50" name="组合 49"/>
          <p:cNvGrpSpPr/>
          <p:nvPr>
            <p:custDataLst>
              <p:tags r:id="rId2"/>
            </p:custDataLst>
          </p:nvPr>
        </p:nvGrpSpPr>
        <p:grpSpPr>
          <a:xfrm>
            <a:off x="6910705" y="556624"/>
            <a:ext cx="4942205" cy="1158511"/>
            <a:chOff x="7102922" y="503560"/>
            <a:chExt cx="4543646" cy="1158353"/>
          </a:xfrm>
        </p:grpSpPr>
        <p:sp>
          <p:nvSpPr>
            <p:cNvPr id="46" name="文本框 45"/>
            <p:cNvSpPr txBox="1"/>
            <p:nvPr>
              <p:custDataLst>
                <p:tags r:id="rId65"/>
              </p:custDataLst>
            </p:nvPr>
          </p:nvSpPr>
          <p:spPr>
            <a:xfrm>
              <a:off x="8168789" y="503560"/>
              <a:ext cx="3272908" cy="830884"/>
            </a:xfrm>
            <a:prstGeom prst="rect">
              <a:avLst/>
            </a:prstGeom>
            <a:noFill/>
          </p:spPr>
          <p:txBody>
            <a:bodyPr wrap="square" rtlCol="0">
              <a:spAutoFit/>
            </a:bodyPr>
            <a:lstStyle/>
            <a:p>
              <a:r>
                <a:rPr lang="en-US" altLang="zh-CN" sz="1600" b="1" spc="130" dirty="0">
                  <a:solidFill>
                    <a:srgbClr val="F6E9DC"/>
                  </a:solidFill>
                  <a:latin typeface="MiSans" panose="00000500000000000000" charset="-122"/>
                  <a:ea typeface="MiSans" panose="00000500000000000000" charset="-122"/>
                  <a:sym typeface="站酷快乐体2016修订版" panose="02010600030101010101" pitchFamily="2" charset="-122"/>
                </a:rPr>
                <a:t>The history of milk tea: From the wisdom of nomadic people to its global popularity</a:t>
              </a:r>
            </a:p>
          </p:txBody>
        </p:sp>
        <p:cxnSp>
          <p:nvCxnSpPr>
            <p:cNvPr id="48" name="直接连接符 47"/>
            <p:cNvCxnSpPr/>
            <p:nvPr>
              <p:custDataLst>
                <p:tags r:id="rId66"/>
              </p:custDataLst>
            </p:nvPr>
          </p:nvCxnSpPr>
          <p:spPr>
            <a:xfrm>
              <a:off x="7102922" y="1661913"/>
              <a:ext cx="4543646" cy="0"/>
            </a:xfrm>
            <a:prstGeom prst="line">
              <a:avLst/>
            </a:prstGeom>
            <a:ln w="38100">
              <a:solidFill>
                <a:srgbClr val="F6E9DC"/>
              </a:solidFill>
            </a:ln>
          </p:spPr>
          <p:style>
            <a:lnRef idx="1">
              <a:schemeClr val="accent1"/>
            </a:lnRef>
            <a:fillRef idx="0">
              <a:schemeClr val="accent1"/>
            </a:fillRef>
            <a:effectRef idx="0">
              <a:schemeClr val="accent1"/>
            </a:effectRef>
            <a:fontRef idx="minor">
              <a:schemeClr val="tx1"/>
            </a:fontRef>
          </p:style>
        </p:cxnSp>
      </p:grpSp>
      <p:grpSp>
        <p:nvGrpSpPr>
          <p:cNvPr id="51" name="组合 50"/>
          <p:cNvGrpSpPr/>
          <p:nvPr>
            <p:custDataLst>
              <p:tags r:id="rId3"/>
            </p:custDataLst>
          </p:nvPr>
        </p:nvGrpSpPr>
        <p:grpSpPr>
          <a:xfrm>
            <a:off x="6910705" y="2319619"/>
            <a:ext cx="4942205" cy="1044469"/>
            <a:chOff x="7102922" y="617444"/>
            <a:chExt cx="4543646" cy="1044469"/>
          </a:xfrm>
        </p:grpSpPr>
        <p:sp>
          <p:nvSpPr>
            <p:cNvPr id="52" name="文本框 51"/>
            <p:cNvSpPr txBox="1"/>
            <p:nvPr>
              <p:custDataLst>
                <p:tags r:id="rId63"/>
              </p:custDataLst>
            </p:nvPr>
          </p:nvSpPr>
          <p:spPr>
            <a:xfrm>
              <a:off x="8144586" y="617444"/>
              <a:ext cx="3174990" cy="584775"/>
            </a:xfrm>
            <a:prstGeom prst="rect">
              <a:avLst/>
            </a:prstGeom>
            <a:noFill/>
          </p:spPr>
          <p:txBody>
            <a:bodyPr wrap="square" rtlCol="0">
              <a:spAutoFit/>
            </a:bodyPr>
            <a:lstStyle/>
            <a:p>
              <a:r>
                <a:rPr lang="en-US" altLang="zh-CN" sz="1600" b="1" spc="130" dirty="0">
                  <a:solidFill>
                    <a:srgbClr val="F6E9DC"/>
                  </a:solidFill>
                  <a:latin typeface="MiSans" panose="00000500000000000000" charset="-122"/>
                  <a:ea typeface="MiSans" panose="00000500000000000000" charset="-122"/>
                  <a:sym typeface="站酷快乐体2016修订版" panose="02010600030101010101" pitchFamily="2" charset="-122"/>
                </a:rPr>
                <a:t>Introduction to classic milk teas available on the market</a:t>
              </a:r>
            </a:p>
          </p:txBody>
        </p:sp>
        <p:cxnSp>
          <p:nvCxnSpPr>
            <p:cNvPr id="54" name="直接连接符 53"/>
            <p:cNvCxnSpPr/>
            <p:nvPr>
              <p:custDataLst>
                <p:tags r:id="rId64"/>
              </p:custDataLst>
            </p:nvPr>
          </p:nvCxnSpPr>
          <p:spPr>
            <a:xfrm>
              <a:off x="7102922" y="1661913"/>
              <a:ext cx="4543646" cy="0"/>
            </a:xfrm>
            <a:prstGeom prst="line">
              <a:avLst/>
            </a:prstGeom>
            <a:ln w="38100">
              <a:solidFill>
                <a:srgbClr val="F6E9DC"/>
              </a:solidFill>
            </a:ln>
          </p:spPr>
          <p:style>
            <a:lnRef idx="1">
              <a:schemeClr val="accent1"/>
            </a:lnRef>
            <a:fillRef idx="0">
              <a:schemeClr val="accent1"/>
            </a:fillRef>
            <a:effectRef idx="0">
              <a:schemeClr val="accent1"/>
            </a:effectRef>
            <a:fontRef idx="minor">
              <a:schemeClr val="tx1"/>
            </a:fontRef>
          </p:style>
        </p:cxnSp>
      </p:grpSp>
      <p:grpSp>
        <p:nvGrpSpPr>
          <p:cNvPr id="55" name="组合 54"/>
          <p:cNvGrpSpPr/>
          <p:nvPr>
            <p:custDataLst>
              <p:tags r:id="rId4"/>
            </p:custDataLst>
          </p:nvPr>
        </p:nvGrpSpPr>
        <p:grpSpPr>
          <a:xfrm>
            <a:off x="6910705" y="3970655"/>
            <a:ext cx="4942205" cy="1042670"/>
            <a:chOff x="7102922" y="619385"/>
            <a:chExt cx="4543646" cy="1042528"/>
          </a:xfrm>
        </p:grpSpPr>
        <p:sp>
          <p:nvSpPr>
            <p:cNvPr id="56" name="文本框 55"/>
            <p:cNvSpPr txBox="1"/>
            <p:nvPr>
              <p:custDataLst>
                <p:tags r:id="rId61"/>
              </p:custDataLst>
            </p:nvPr>
          </p:nvSpPr>
          <p:spPr>
            <a:xfrm>
              <a:off x="8122402" y="619385"/>
              <a:ext cx="3401612" cy="829832"/>
            </a:xfrm>
            <a:prstGeom prst="rect">
              <a:avLst/>
            </a:prstGeom>
            <a:noFill/>
          </p:spPr>
          <p:txBody>
            <a:bodyPr wrap="square" rtlCol="0">
              <a:spAutoFit/>
            </a:bodyPr>
            <a:lstStyle/>
            <a:p>
              <a:r>
                <a:rPr lang="en-US" altLang="zh-CN" sz="1600" b="1" spc="130" dirty="0">
                  <a:solidFill>
                    <a:srgbClr val="F6E9DC"/>
                  </a:solidFill>
                  <a:latin typeface="MiSans" panose="00000500000000000000" charset="-122"/>
                  <a:ea typeface="MiSans" panose="00000500000000000000" charset="-122"/>
                  <a:sym typeface="站酷快乐体2016修订版" panose="02010600030101010101" pitchFamily="2" charset="-122"/>
                </a:rPr>
                <a:t>Why has milk tea become a "social currency" for the middle generation?</a:t>
              </a:r>
            </a:p>
          </p:txBody>
        </p:sp>
        <p:cxnSp>
          <p:nvCxnSpPr>
            <p:cNvPr id="58" name="直接连接符 57"/>
            <p:cNvCxnSpPr/>
            <p:nvPr>
              <p:custDataLst>
                <p:tags r:id="rId62"/>
              </p:custDataLst>
            </p:nvPr>
          </p:nvCxnSpPr>
          <p:spPr>
            <a:xfrm>
              <a:off x="7102922" y="1661913"/>
              <a:ext cx="4543646" cy="0"/>
            </a:xfrm>
            <a:prstGeom prst="line">
              <a:avLst/>
            </a:prstGeom>
            <a:ln w="38100">
              <a:solidFill>
                <a:srgbClr val="F6E9DC"/>
              </a:solidFill>
            </a:ln>
          </p:spPr>
          <p:style>
            <a:lnRef idx="1">
              <a:schemeClr val="accent1"/>
            </a:lnRef>
            <a:fillRef idx="0">
              <a:schemeClr val="accent1"/>
            </a:fillRef>
            <a:effectRef idx="0">
              <a:schemeClr val="accent1"/>
            </a:effectRef>
            <a:fontRef idx="minor">
              <a:schemeClr val="tx1"/>
            </a:fontRef>
          </p:style>
        </p:cxnSp>
      </p:grpSp>
      <p:grpSp>
        <p:nvGrpSpPr>
          <p:cNvPr id="59" name="组合 58"/>
          <p:cNvGrpSpPr/>
          <p:nvPr>
            <p:custDataLst>
              <p:tags r:id="rId5"/>
            </p:custDataLst>
          </p:nvPr>
        </p:nvGrpSpPr>
        <p:grpSpPr>
          <a:xfrm>
            <a:off x="6934835" y="5846445"/>
            <a:ext cx="4942205" cy="815340"/>
            <a:chOff x="7102922" y="846684"/>
            <a:chExt cx="4543646" cy="815229"/>
          </a:xfrm>
        </p:grpSpPr>
        <p:sp>
          <p:nvSpPr>
            <p:cNvPr id="60" name="文本框 59"/>
            <p:cNvSpPr txBox="1"/>
            <p:nvPr>
              <p:custDataLst>
                <p:tags r:id="rId59"/>
              </p:custDataLst>
            </p:nvPr>
          </p:nvSpPr>
          <p:spPr>
            <a:xfrm>
              <a:off x="8122402" y="846684"/>
              <a:ext cx="3401612" cy="583486"/>
            </a:xfrm>
            <a:prstGeom prst="rect">
              <a:avLst/>
            </a:prstGeom>
            <a:noFill/>
          </p:spPr>
          <p:txBody>
            <a:bodyPr wrap="square" rtlCol="0">
              <a:spAutoFit/>
            </a:bodyPr>
            <a:lstStyle/>
            <a:p>
              <a:r>
                <a:rPr lang="en-US" altLang="zh-CN" sz="1600" b="1" spc="130" dirty="0">
                  <a:solidFill>
                    <a:srgbClr val="F6E9DC"/>
                  </a:solidFill>
                  <a:latin typeface="MiSans" panose="00000500000000000000" charset="-122"/>
                  <a:ea typeface="MiSans" panose="00000500000000000000" charset="-122"/>
                  <a:sym typeface="站酷快乐体2016修订版" panose="02010600030101010101" pitchFamily="2" charset="-122"/>
                </a:rPr>
                <a:t>The 'Chinese style Innovation' Password Behind Milk Tea</a:t>
              </a:r>
            </a:p>
          </p:txBody>
        </p:sp>
        <p:cxnSp>
          <p:nvCxnSpPr>
            <p:cNvPr id="62" name="直接连接符 61"/>
            <p:cNvCxnSpPr/>
            <p:nvPr>
              <p:custDataLst>
                <p:tags r:id="rId60"/>
              </p:custDataLst>
            </p:nvPr>
          </p:nvCxnSpPr>
          <p:spPr>
            <a:xfrm>
              <a:off x="7102922" y="1661913"/>
              <a:ext cx="4543646" cy="0"/>
            </a:xfrm>
            <a:prstGeom prst="line">
              <a:avLst/>
            </a:prstGeom>
            <a:ln w="38100">
              <a:solidFill>
                <a:srgbClr val="F6E9DC"/>
              </a:solidFill>
            </a:ln>
          </p:spPr>
          <p:style>
            <a:lnRef idx="1">
              <a:schemeClr val="accent1"/>
            </a:lnRef>
            <a:fillRef idx="0">
              <a:schemeClr val="accent1"/>
            </a:fillRef>
            <a:effectRef idx="0">
              <a:schemeClr val="accent1"/>
            </a:effectRef>
            <a:fontRef idx="minor">
              <a:schemeClr val="tx1"/>
            </a:fontRef>
          </p:style>
        </p:cxnSp>
      </p:grpSp>
      <p:sp>
        <p:nvSpPr>
          <p:cNvPr id="65" name="PA-椭圆 64"/>
          <p:cNvSpPr/>
          <p:nvPr>
            <p:custDataLst>
              <p:tags r:id="rId6"/>
            </p:custDataLst>
          </p:nvPr>
        </p:nvSpPr>
        <p:spPr>
          <a:xfrm>
            <a:off x="672428" y="5382459"/>
            <a:ext cx="2587351" cy="457875"/>
          </a:xfrm>
          <a:prstGeom prst="ellipse">
            <a:avLst/>
          </a:prstGeom>
          <a:gradFill>
            <a:gsLst>
              <a:gs pos="0">
                <a:srgbClr val="7B856B"/>
              </a:gs>
              <a:gs pos="100000">
                <a:srgbClr val="7B856B">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PA-椭圆 65"/>
          <p:cNvSpPr/>
          <p:nvPr>
            <p:custDataLst>
              <p:tags r:id="rId7"/>
            </p:custDataLst>
          </p:nvPr>
        </p:nvSpPr>
        <p:spPr>
          <a:xfrm>
            <a:off x="2518232" y="6139180"/>
            <a:ext cx="2091920" cy="395094"/>
          </a:xfrm>
          <a:prstGeom prst="ellipse">
            <a:avLst/>
          </a:prstGeom>
          <a:gradFill>
            <a:gsLst>
              <a:gs pos="0">
                <a:srgbClr val="7B856B"/>
              </a:gs>
              <a:gs pos="100000">
                <a:srgbClr val="7B856B">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3" name="PA-图片 112"/>
          <p:cNvPicPr>
            <a:picLocks noChangeAspect="1"/>
          </p:cNvPicPr>
          <p:nvPr>
            <p:custDataLst>
              <p:tags r:id="rId8"/>
            </p:custDataLst>
          </p:nvPr>
        </p:nvPicPr>
        <p:blipFill>
          <a:blip r:embed="rId70">
            <a:alphaModFix amt="30000"/>
          </a:blip>
          <a:stretch>
            <a:fillRect/>
          </a:stretch>
        </p:blipFill>
        <p:spPr>
          <a:xfrm rot="4920000" flipV="1">
            <a:off x="1616428" y="144641"/>
            <a:ext cx="221344" cy="226053"/>
          </a:xfrm>
          <a:prstGeom prst="rect">
            <a:avLst/>
          </a:prstGeom>
          <a:effectLst>
            <a:softEdge rad="63500"/>
          </a:effectLst>
        </p:spPr>
      </p:pic>
      <p:pic>
        <p:nvPicPr>
          <p:cNvPr id="114" name="PA-图片 113"/>
          <p:cNvPicPr>
            <a:picLocks noChangeAspect="1"/>
          </p:cNvPicPr>
          <p:nvPr>
            <p:custDataLst>
              <p:tags r:id="rId9"/>
            </p:custDataLst>
          </p:nvPr>
        </p:nvPicPr>
        <p:blipFill>
          <a:blip r:embed="rId70">
            <a:alphaModFix amt="70000"/>
          </a:blip>
          <a:stretch>
            <a:fillRect/>
          </a:stretch>
        </p:blipFill>
        <p:spPr>
          <a:xfrm rot="10680000" flipV="1">
            <a:off x="5034768" y="1054405"/>
            <a:ext cx="252965" cy="258347"/>
          </a:xfrm>
          <a:prstGeom prst="rect">
            <a:avLst/>
          </a:prstGeom>
          <a:effectLst>
            <a:softEdge rad="19050"/>
          </a:effectLst>
        </p:spPr>
      </p:pic>
      <p:pic>
        <p:nvPicPr>
          <p:cNvPr id="115" name="PA-图片 114"/>
          <p:cNvPicPr>
            <a:picLocks noChangeAspect="1"/>
          </p:cNvPicPr>
          <p:nvPr>
            <p:custDataLst>
              <p:tags r:id="rId10"/>
            </p:custDataLst>
          </p:nvPr>
        </p:nvPicPr>
        <p:blipFill>
          <a:blip r:embed="rId70">
            <a:alphaModFix amt="20000"/>
          </a:blip>
          <a:stretch>
            <a:fillRect/>
          </a:stretch>
        </p:blipFill>
        <p:spPr>
          <a:xfrm rot="17460000" flipV="1">
            <a:off x="2259522" y="1003482"/>
            <a:ext cx="252965" cy="258347"/>
          </a:xfrm>
          <a:prstGeom prst="rect">
            <a:avLst/>
          </a:prstGeom>
          <a:effectLst>
            <a:softEdge rad="63500"/>
          </a:effectLst>
        </p:spPr>
      </p:pic>
      <p:pic>
        <p:nvPicPr>
          <p:cNvPr id="116" name="PA-图片 115"/>
          <p:cNvPicPr>
            <a:picLocks noChangeAspect="1"/>
          </p:cNvPicPr>
          <p:nvPr>
            <p:custDataLst>
              <p:tags r:id="rId11"/>
            </p:custDataLst>
          </p:nvPr>
        </p:nvPicPr>
        <p:blipFill>
          <a:blip r:embed="rId70">
            <a:alphaModFix amt="80000"/>
          </a:blip>
          <a:stretch>
            <a:fillRect/>
          </a:stretch>
        </p:blipFill>
        <p:spPr>
          <a:xfrm rot="19680000" flipV="1">
            <a:off x="2435559" y="683251"/>
            <a:ext cx="242425" cy="247582"/>
          </a:xfrm>
          <a:prstGeom prst="rect">
            <a:avLst/>
          </a:prstGeom>
          <a:effectLst>
            <a:softEdge rad="12700"/>
          </a:effectLst>
        </p:spPr>
      </p:pic>
      <p:pic>
        <p:nvPicPr>
          <p:cNvPr id="117" name="PA-图片 116"/>
          <p:cNvPicPr>
            <a:picLocks noChangeAspect="1"/>
          </p:cNvPicPr>
          <p:nvPr>
            <p:custDataLst>
              <p:tags r:id="rId12"/>
            </p:custDataLst>
          </p:nvPr>
        </p:nvPicPr>
        <p:blipFill>
          <a:blip r:embed="rId70"/>
          <a:stretch>
            <a:fillRect/>
          </a:stretch>
        </p:blipFill>
        <p:spPr>
          <a:xfrm rot="8700000" flipV="1">
            <a:off x="2560673" y="834052"/>
            <a:ext cx="231885" cy="236818"/>
          </a:xfrm>
          <a:prstGeom prst="rect">
            <a:avLst/>
          </a:prstGeom>
          <a:effectLst>
            <a:softEdge rad="16510"/>
          </a:effectLst>
        </p:spPr>
      </p:pic>
      <p:pic>
        <p:nvPicPr>
          <p:cNvPr id="118" name="PA-图片 117"/>
          <p:cNvPicPr>
            <a:picLocks noChangeAspect="1"/>
          </p:cNvPicPr>
          <p:nvPr>
            <p:custDataLst>
              <p:tags r:id="rId13"/>
            </p:custDataLst>
          </p:nvPr>
        </p:nvPicPr>
        <p:blipFill>
          <a:blip r:embed="rId70">
            <a:alphaModFix amt="30000"/>
          </a:blip>
          <a:stretch>
            <a:fillRect/>
          </a:stretch>
        </p:blipFill>
        <p:spPr>
          <a:xfrm rot="4920000" flipV="1">
            <a:off x="2100185" y="1010313"/>
            <a:ext cx="221344" cy="226053"/>
          </a:xfrm>
          <a:prstGeom prst="rect">
            <a:avLst/>
          </a:prstGeom>
          <a:effectLst>
            <a:softEdge rad="12700"/>
          </a:effectLst>
        </p:spPr>
      </p:pic>
      <p:pic>
        <p:nvPicPr>
          <p:cNvPr id="119" name="PA-图片 118"/>
          <p:cNvPicPr>
            <a:picLocks noChangeAspect="1"/>
          </p:cNvPicPr>
          <p:nvPr>
            <p:custDataLst>
              <p:tags r:id="rId14"/>
            </p:custDataLst>
          </p:nvPr>
        </p:nvPicPr>
        <p:blipFill>
          <a:blip r:embed="rId70"/>
          <a:stretch>
            <a:fillRect/>
          </a:stretch>
        </p:blipFill>
        <p:spPr>
          <a:xfrm rot="1320000" flipV="1">
            <a:off x="3628666" y="15468"/>
            <a:ext cx="347827" cy="355227"/>
          </a:xfrm>
          <a:prstGeom prst="rect">
            <a:avLst/>
          </a:prstGeom>
          <a:effectLst>
            <a:softEdge rad="19050"/>
          </a:effectLst>
        </p:spPr>
      </p:pic>
      <p:pic>
        <p:nvPicPr>
          <p:cNvPr id="120" name="PA-图片 119"/>
          <p:cNvPicPr>
            <a:picLocks noChangeAspect="1"/>
          </p:cNvPicPr>
          <p:nvPr>
            <p:custDataLst>
              <p:tags r:id="rId15"/>
            </p:custDataLst>
          </p:nvPr>
        </p:nvPicPr>
        <p:blipFill>
          <a:blip r:embed="rId70">
            <a:alphaModFix amt="20000"/>
          </a:blip>
          <a:stretch>
            <a:fillRect/>
          </a:stretch>
        </p:blipFill>
        <p:spPr>
          <a:xfrm rot="17460000" flipV="1">
            <a:off x="4258209" y="545185"/>
            <a:ext cx="252965" cy="258347"/>
          </a:xfrm>
          <a:prstGeom prst="rect">
            <a:avLst/>
          </a:prstGeom>
          <a:effectLst>
            <a:softEdge rad="63500"/>
          </a:effectLst>
        </p:spPr>
      </p:pic>
      <p:pic>
        <p:nvPicPr>
          <p:cNvPr id="121" name="PA-图片 120"/>
          <p:cNvPicPr>
            <a:picLocks noChangeAspect="1"/>
          </p:cNvPicPr>
          <p:nvPr>
            <p:custDataLst>
              <p:tags r:id="rId16"/>
            </p:custDataLst>
          </p:nvPr>
        </p:nvPicPr>
        <p:blipFill>
          <a:blip r:embed="rId70">
            <a:alphaModFix amt="80000"/>
          </a:blip>
          <a:stretch>
            <a:fillRect/>
          </a:stretch>
        </p:blipFill>
        <p:spPr>
          <a:xfrm rot="19680000" flipV="1">
            <a:off x="2142757" y="988785"/>
            <a:ext cx="242425" cy="247582"/>
          </a:xfrm>
          <a:prstGeom prst="rect">
            <a:avLst/>
          </a:prstGeom>
          <a:effectLst>
            <a:softEdge rad="12700"/>
          </a:effectLst>
        </p:spPr>
      </p:pic>
      <p:pic>
        <p:nvPicPr>
          <p:cNvPr id="122" name="PA-图片 121"/>
          <p:cNvPicPr>
            <a:picLocks noChangeAspect="1"/>
          </p:cNvPicPr>
          <p:nvPr>
            <p:custDataLst>
              <p:tags r:id="rId17"/>
            </p:custDataLst>
          </p:nvPr>
        </p:nvPicPr>
        <p:blipFill>
          <a:blip r:embed="rId70"/>
          <a:stretch>
            <a:fillRect/>
          </a:stretch>
        </p:blipFill>
        <p:spPr>
          <a:xfrm rot="8700000" flipV="1">
            <a:off x="4241097" y="999550"/>
            <a:ext cx="231885" cy="236818"/>
          </a:xfrm>
          <a:prstGeom prst="rect">
            <a:avLst/>
          </a:prstGeom>
          <a:effectLst>
            <a:softEdge rad="16510"/>
          </a:effectLst>
        </p:spPr>
      </p:pic>
      <p:pic>
        <p:nvPicPr>
          <p:cNvPr id="123" name="PA-图片 122"/>
          <p:cNvPicPr>
            <a:picLocks noChangeAspect="1"/>
          </p:cNvPicPr>
          <p:nvPr>
            <p:custDataLst>
              <p:tags r:id="rId18"/>
            </p:custDataLst>
          </p:nvPr>
        </p:nvPicPr>
        <p:blipFill>
          <a:blip r:embed="rId70">
            <a:alphaModFix amt="30000"/>
          </a:blip>
          <a:stretch>
            <a:fillRect/>
          </a:stretch>
        </p:blipFill>
        <p:spPr>
          <a:xfrm rot="4920000" flipV="1">
            <a:off x="3296851" y="1137620"/>
            <a:ext cx="221344" cy="226053"/>
          </a:xfrm>
          <a:prstGeom prst="rect">
            <a:avLst/>
          </a:prstGeom>
          <a:effectLst>
            <a:softEdge rad="12700"/>
          </a:effectLst>
        </p:spPr>
      </p:pic>
      <p:pic>
        <p:nvPicPr>
          <p:cNvPr id="124" name="PA-图片 123"/>
          <p:cNvPicPr>
            <a:picLocks noChangeAspect="1"/>
          </p:cNvPicPr>
          <p:nvPr>
            <p:custDataLst>
              <p:tags r:id="rId19"/>
            </p:custDataLst>
          </p:nvPr>
        </p:nvPicPr>
        <p:blipFill>
          <a:blip r:embed="rId70">
            <a:alphaModFix amt="30000"/>
          </a:blip>
          <a:stretch>
            <a:fillRect/>
          </a:stretch>
        </p:blipFill>
        <p:spPr>
          <a:xfrm rot="4920000" flipV="1">
            <a:off x="5472296" y="334911"/>
            <a:ext cx="184621" cy="188549"/>
          </a:xfrm>
          <a:prstGeom prst="rect">
            <a:avLst/>
          </a:prstGeom>
          <a:effectLst>
            <a:softEdge rad="12700"/>
          </a:effectLst>
        </p:spPr>
      </p:pic>
      <p:pic>
        <p:nvPicPr>
          <p:cNvPr id="125" name="PA-图片 124"/>
          <p:cNvPicPr>
            <a:picLocks noChangeAspect="1"/>
          </p:cNvPicPr>
          <p:nvPr>
            <p:custDataLst>
              <p:tags r:id="rId20"/>
            </p:custDataLst>
          </p:nvPr>
        </p:nvPicPr>
        <p:blipFill>
          <a:blip r:embed="rId70">
            <a:alphaModFix amt="60000"/>
          </a:blip>
          <a:stretch>
            <a:fillRect/>
          </a:stretch>
        </p:blipFill>
        <p:spPr>
          <a:xfrm rot="16560000" flipV="1">
            <a:off x="2968047" y="1165046"/>
            <a:ext cx="231887" cy="236819"/>
          </a:xfrm>
          <a:prstGeom prst="rect">
            <a:avLst/>
          </a:prstGeom>
          <a:effectLst>
            <a:softEdge rad="12700"/>
          </a:effectLst>
        </p:spPr>
      </p:pic>
      <p:pic>
        <p:nvPicPr>
          <p:cNvPr id="126" name="PA-图片 125"/>
          <p:cNvPicPr>
            <a:picLocks noChangeAspect="1"/>
          </p:cNvPicPr>
          <p:nvPr>
            <p:custDataLst>
              <p:tags r:id="rId21"/>
            </p:custDataLst>
          </p:nvPr>
        </p:nvPicPr>
        <p:blipFill>
          <a:blip r:embed="rId70"/>
          <a:stretch>
            <a:fillRect/>
          </a:stretch>
        </p:blipFill>
        <p:spPr>
          <a:xfrm rot="16380000" flipV="1">
            <a:off x="5556233" y="787650"/>
            <a:ext cx="202528" cy="206838"/>
          </a:xfrm>
          <a:prstGeom prst="rect">
            <a:avLst/>
          </a:prstGeom>
          <a:effectLst>
            <a:softEdge rad="31750"/>
          </a:effectLst>
        </p:spPr>
      </p:pic>
      <p:pic>
        <p:nvPicPr>
          <p:cNvPr id="127" name="图片 126"/>
          <p:cNvPicPr>
            <a:picLocks noChangeAspect="1"/>
          </p:cNvPicPr>
          <p:nvPr/>
        </p:nvPicPr>
        <p:blipFill>
          <a:blip r:embed="rId70">
            <a:alphaModFix amt="20000"/>
          </a:blip>
          <a:stretch>
            <a:fillRect/>
          </a:stretch>
        </p:blipFill>
        <p:spPr>
          <a:xfrm rot="17460000" flipV="1">
            <a:off x="2221329" y="-167721"/>
            <a:ext cx="252965" cy="258347"/>
          </a:xfrm>
          <a:prstGeom prst="rect">
            <a:avLst/>
          </a:prstGeom>
          <a:effectLst>
            <a:softEdge rad="63500"/>
          </a:effectLst>
        </p:spPr>
      </p:pic>
      <p:pic>
        <p:nvPicPr>
          <p:cNvPr id="128" name="PA-图片 127"/>
          <p:cNvPicPr>
            <a:picLocks noChangeAspect="1"/>
          </p:cNvPicPr>
          <p:nvPr>
            <p:custDataLst>
              <p:tags r:id="rId22"/>
            </p:custDataLst>
          </p:nvPr>
        </p:nvPicPr>
        <p:blipFill>
          <a:blip r:embed="rId70">
            <a:alphaModFix amt="40000"/>
          </a:blip>
          <a:stretch>
            <a:fillRect/>
          </a:stretch>
        </p:blipFill>
        <p:spPr>
          <a:xfrm rot="12180000" flipV="1">
            <a:off x="5071181" y="542286"/>
            <a:ext cx="305666" cy="312169"/>
          </a:xfrm>
          <a:prstGeom prst="rect">
            <a:avLst/>
          </a:prstGeom>
          <a:effectLst>
            <a:softEdge rad="12700"/>
          </a:effectLst>
        </p:spPr>
      </p:pic>
      <p:pic>
        <p:nvPicPr>
          <p:cNvPr id="129" name="PA-图片 128"/>
          <p:cNvPicPr>
            <a:picLocks noChangeAspect="1"/>
          </p:cNvPicPr>
          <p:nvPr>
            <p:custDataLst>
              <p:tags r:id="rId23"/>
            </p:custDataLst>
          </p:nvPr>
        </p:nvPicPr>
        <p:blipFill>
          <a:blip r:embed="rId70">
            <a:alphaModFix amt="60000"/>
          </a:blip>
          <a:stretch>
            <a:fillRect/>
          </a:stretch>
        </p:blipFill>
        <p:spPr>
          <a:xfrm rot="16560000" flipV="1">
            <a:off x="2102375" y="1101395"/>
            <a:ext cx="231884" cy="236819"/>
          </a:xfrm>
          <a:prstGeom prst="rect">
            <a:avLst/>
          </a:prstGeom>
          <a:effectLst>
            <a:softEdge rad="12700"/>
          </a:effectLst>
        </p:spPr>
      </p:pic>
      <p:pic>
        <p:nvPicPr>
          <p:cNvPr id="130" name="PA-图片 129"/>
          <p:cNvPicPr>
            <a:picLocks noChangeAspect="1"/>
          </p:cNvPicPr>
          <p:nvPr>
            <p:custDataLst>
              <p:tags r:id="rId24"/>
            </p:custDataLst>
          </p:nvPr>
        </p:nvPicPr>
        <p:blipFill>
          <a:blip r:embed="rId70">
            <a:alphaModFix amt="30000"/>
          </a:blip>
          <a:stretch>
            <a:fillRect/>
          </a:stretch>
        </p:blipFill>
        <p:spPr>
          <a:xfrm rot="4920000" flipV="1">
            <a:off x="2599047" y="357815"/>
            <a:ext cx="184621" cy="188549"/>
          </a:xfrm>
          <a:prstGeom prst="rect">
            <a:avLst/>
          </a:prstGeom>
          <a:effectLst>
            <a:softEdge rad="12700"/>
          </a:effectLst>
        </p:spPr>
      </p:pic>
      <p:pic>
        <p:nvPicPr>
          <p:cNvPr id="131" name="PA-图片 130"/>
          <p:cNvPicPr>
            <a:picLocks noChangeAspect="1"/>
          </p:cNvPicPr>
          <p:nvPr>
            <p:custDataLst>
              <p:tags r:id="rId25"/>
            </p:custDataLst>
          </p:nvPr>
        </p:nvPicPr>
        <p:blipFill>
          <a:blip r:embed="rId70">
            <a:alphaModFix amt="60000"/>
          </a:blip>
          <a:stretch>
            <a:fillRect/>
          </a:stretch>
        </p:blipFill>
        <p:spPr>
          <a:xfrm rot="16560000" flipV="1">
            <a:off x="4015926" y="4980125"/>
            <a:ext cx="231884" cy="236818"/>
          </a:xfrm>
          <a:prstGeom prst="rect">
            <a:avLst/>
          </a:prstGeom>
          <a:effectLst>
            <a:softEdge rad="12700"/>
          </a:effectLst>
        </p:spPr>
      </p:pic>
      <p:pic>
        <p:nvPicPr>
          <p:cNvPr id="132" name="PA-图片 131"/>
          <p:cNvPicPr>
            <a:picLocks noChangeAspect="1"/>
          </p:cNvPicPr>
          <p:nvPr>
            <p:custDataLst>
              <p:tags r:id="rId26"/>
            </p:custDataLst>
          </p:nvPr>
        </p:nvPicPr>
        <p:blipFill>
          <a:blip r:embed="rId70">
            <a:alphaModFix amt="50000"/>
          </a:blip>
          <a:stretch>
            <a:fillRect/>
          </a:stretch>
        </p:blipFill>
        <p:spPr>
          <a:xfrm rot="10500000" flipV="1">
            <a:off x="3634422" y="5743019"/>
            <a:ext cx="295125" cy="301405"/>
          </a:xfrm>
          <a:prstGeom prst="rect">
            <a:avLst/>
          </a:prstGeom>
          <a:effectLst>
            <a:softEdge rad="31750"/>
          </a:effectLst>
        </p:spPr>
      </p:pic>
      <p:pic>
        <p:nvPicPr>
          <p:cNvPr id="133" name="PA-图片 132"/>
          <p:cNvPicPr>
            <a:picLocks noChangeAspect="1"/>
          </p:cNvPicPr>
          <p:nvPr>
            <p:custDataLst>
              <p:tags r:id="rId27"/>
            </p:custDataLst>
          </p:nvPr>
        </p:nvPicPr>
        <p:blipFill>
          <a:blip r:embed="rId70"/>
          <a:stretch>
            <a:fillRect/>
          </a:stretch>
        </p:blipFill>
        <p:spPr>
          <a:xfrm rot="16380000" flipV="1">
            <a:off x="2823155" y="5264714"/>
            <a:ext cx="202527" cy="206838"/>
          </a:xfrm>
          <a:prstGeom prst="rect">
            <a:avLst/>
          </a:prstGeom>
          <a:effectLst>
            <a:softEdge rad="31750"/>
          </a:effectLst>
        </p:spPr>
      </p:pic>
      <p:pic>
        <p:nvPicPr>
          <p:cNvPr id="134" name="PA-图片 133"/>
          <p:cNvPicPr>
            <a:picLocks noChangeAspect="1"/>
          </p:cNvPicPr>
          <p:nvPr>
            <p:custDataLst>
              <p:tags r:id="rId28"/>
            </p:custDataLst>
          </p:nvPr>
        </p:nvPicPr>
        <p:blipFill>
          <a:blip r:embed="rId70">
            <a:alphaModFix amt="40000"/>
          </a:blip>
          <a:stretch>
            <a:fillRect/>
          </a:stretch>
        </p:blipFill>
        <p:spPr>
          <a:xfrm rot="12180000" flipV="1">
            <a:off x="5189732" y="4599242"/>
            <a:ext cx="305666" cy="312169"/>
          </a:xfrm>
          <a:prstGeom prst="rect">
            <a:avLst/>
          </a:prstGeom>
          <a:effectLst>
            <a:softEdge rad="12700"/>
          </a:effectLst>
        </p:spPr>
      </p:pic>
      <p:pic>
        <p:nvPicPr>
          <p:cNvPr id="135" name="PA-图片 134"/>
          <p:cNvPicPr>
            <a:picLocks noChangeAspect="1"/>
          </p:cNvPicPr>
          <p:nvPr>
            <p:custDataLst>
              <p:tags r:id="rId29"/>
            </p:custDataLst>
          </p:nvPr>
        </p:nvPicPr>
        <p:blipFill>
          <a:blip r:embed="rId70">
            <a:alphaModFix amt="60000"/>
          </a:blip>
          <a:stretch>
            <a:fillRect/>
          </a:stretch>
        </p:blipFill>
        <p:spPr>
          <a:xfrm rot="16560000" flipV="1">
            <a:off x="1991777" y="5209273"/>
            <a:ext cx="231884" cy="236819"/>
          </a:xfrm>
          <a:prstGeom prst="rect">
            <a:avLst/>
          </a:prstGeom>
          <a:effectLst>
            <a:softEdge rad="12700"/>
          </a:effectLst>
        </p:spPr>
      </p:pic>
      <p:pic>
        <p:nvPicPr>
          <p:cNvPr id="136" name="PA-图片 135"/>
          <p:cNvPicPr>
            <a:picLocks noChangeAspect="1"/>
          </p:cNvPicPr>
          <p:nvPr>
            <p:custDataLst>
              <p:tags r:id="rId30"/>
            </p:custDataLst>
          </p:nvPr>
        </p:nvPicPr>
        <p:blipFill>
          <a:blip r:embed="rId70"/>
          <a:stretch>
            <a:fillRect/>
          </a:stretch>
        </p:blipFill>
        <p:spPr>
          <a:xfrm rot="16380000" flipV="1">
            <a:off x="5056268" y="5470814"/>
            <a:ext cx="337286" cy="344462"/>
          </a:xfrm>
          <a:prstGeom prst="rect">
            <a:avLst/>
          </a:prstGeom>
          <a:effectLst>
            <a:softEdge rad="31750"/>
          </a:effectLst>
        </p:spPr>
      </p:pic>
      <p:pic>
        <p:nvPicPr>
          <p:cNvPr id="137" name="PA-图片 136"/>
          <p:cNvPicPr>
            <a:picLocks noChangeAspect="1"/>
          </p:cNvPicPr>
          <p:nvPr>
            <p:custDataLst>
              <p:tags r:id="rId31"/>
            </p:custDataLst>
          </p:nvPr>
        </p:nvPicPr>
        <p:blipFill>
          <a:blip r:embed="rId70">
            <a:alphaModFix amt="20000"/>
          </a:blip>
          <a:stretch>
            <a:fillRect/>
          </a:stretch>
        </p:blipFill>
        <p:spPr>
          <a:xfrm rot="17460000" flipV="1">
            <a:off x="4465874" y="5022249"/>
            <a:ext cx="252965" cy="258347"/>
          </a:xfrm>
          <a:prstGeom prst="rect">
            <a:avLst/>
          </a:prstGeom>
          <a:effectLst>
            <a:softEdge rad="63500"/>
          </a:effectLst>
        </p:spPr>
      </p:pic>
      <p:pic>
        <p:nvPicPr>
          <p:cNvPr id="138" name="PA-图片 137"/>
          <p:cNvPicPr>
            <a:picLocks noChangeAspect="1"/>
          </p:cNvPicPr>
          <p:nvPr>
            <p:custDataLst>
              <p:tags r:id="rId32"/>
            </p:custDataLst>
          </p:nvPr>
        </p:nvPicPr>
        <p:blipFill>
          <a:blip r:embed="rId70">
            <a:alphaModFix amt="30000"/>
          </a:blip>
          <a:stretch>
            <a:fillRect/>
          </a:stretch>
        </p:blipFill>
        <p:spPr>
          <a:xfrm rot="4920000" flipV="1">
            <a:off x="3872232" y="5804954"/>
            <a:ext cx="184621" cy="188549"/>
          </a:xfrm>
          <a:prstGeom prst="rect">
            <a:avLst/>
          </a:prstGeom>
          <a:effectLst>
            <a:softEdge rad="12700"/>
          </a:effectLst>
        </p:spPr>
      </p:pic>
      <p:pic>
        <p:nvPicPr>
          <p:cNvPr id="139" name="PA-图片 138"/>
          <p:cNvPicPr>
            <a:picLocks noChangeAspect="1"/>
          </p:cNvPicPr>
          <p:nvPr>
            <p:custDataLst>
              <p:tags r:id="rId33"/>
            </p:custDataLst>
          </p:nvPr>
        </p:nvPicPr>
        <p:blipFill>
          <a:blip r:embed="rId70">
            <a:alphaModFix amt="60000"/>
          </a:blip>
          <a:stretch>
            <a:fillRect/>
          </a:stretch>
        </p:blipFill>
        <p:spPr>
          <a:xfrm rot="16560000" flipV="1">
            <a:off x="4626989" y="5476616"/>
            <a:ext cx="231884" cy="236819"/>
          </a:xfrm>
          <a:prstGeom prst="rect">
            <a:avLst/>
          </a:prstGeom>
          <a:effectLst>
            <a:softEdge rad="12700"/>
          </a:effectLst>
        </p:spPr>
      </p:pic>
      <p:pic>
        <p:nvPicPr>
          <p:cNvPr id="140" name="PA-图片 139"/>
          <p:cNvPicPr>
            <a:picLocks noChangeAspect="1"/>
          </p:cNvPicPr>
          <p:nvPr>
            <p:custDataLst>
              <p:tags r:id="rId34"/>
            </p:custDataLst>
          </p:nvPr>
        </p:nvPicPr>
        <p:blipFill>
          <a:blip r:embed="rId70">
            <a:alphaModFix amt="70000"/>
          </a:blip>
          <a:stretch>
            <a:fillRect/>
          </a:stretch>
        </p:blipFill>
        <p:spPr>
          <a:xfrm rot="10680000" flipV="1">
            <a:off x="2352611" y="5187745"/>
            <a:ext cx="252965" cy="258347"/>
          </a:xfrm>
          <a:prstGeom prst="rect">
            <a:avLst/>
          </a:prstGeom>
          <a:effectLst>
            <a:softEdge rad="19050"/>
          </a:effectLst>
        </p:spPr>
      </p:pic>
      <p:pic>
        <p:nvPicPr>
          <p:cNvPr id="141" name="PA-图片 140"/>
          <p:cNvPicPr>
            <a:picLocks noChangeAspect="1"/>
          </p:cNvPicPr>
          <p:nvPr>
            <p:custDataLst>
              <p:tags r:id="rId35"/>
            </p:custDataLst>
          </p:nvPr>
        </p:nvPicPr>
        <p:blipFill>
          <a:blip r:embed="rId70">
            <a:alphaModFix amt="40000"/>
          </a:blip>
          <a:stretch>
            <a:fillRect/>
          </a:stretch>
        </p:blipFill>
        <p:spPr>
          <a:xfrm rot="12180000" flipV="1">
            <a:off x="4260406" y="5184845"/>
            <a:ext cx="305666" cy="312169"/>
          </a:xfrm>
          <a:prstGeom prst="rect">
            <a:avLst/>
          </a:prstGeom>
          <a:effectLst>
            <a:softEdge rad="12700"/>
          </a:effectLst>
        </p:spPr>
      </p:pic>
      <p:pic>
        <p:nvPicPr>
          <p:cNvPr id="142" name="PA-图片 141"/>
          <p:cNvPicPr>
            <a:picLocks noChangeAspect="1"/>
          </p:cNvPicPr>
          <p:nvPr>
            <p:custDataLst>
              <p:tags r:id="rId36"/>
            </p:custDataLst>
          </p:nvPr>
        </p:nvPicPr>
        <p:blipFill>
          <a:blip r:embed="rId70"/>
          <a:stretch>
            <a:fillRect/>
          </a:stretch>
        </p:blipFill>
        <p:spPr>
          <a:xfrm rot="16380000" flipV="1">
            <a:off x="5883750" y="5267126"/>
            <a:ext cx="337287" cy="344462"/>
          </a:xfrm>
          <a:prstGeom prst="rect">
            <a:avLst/>
          </a:prstGeom>
          <a:effectLst>
            <a:softEdge rad="31750"/>
          </a:effectLst>
        </p:spPr>
      </p:pic>
      <p:pic>
        <p:nvPicPr>
          <p:cNvPr id="143" name="PA-图片 142"/>
          <p:cNvPicPr>
            <a:picLocks noChangeAspect="1"/>
          </p:cNvPicPr>
          <p:nvPr>
            <p:custDataLst>
              <p:tags r:id="rId37"/>
            </p:custDataLst>
          </p:nvPr>
        </p:nvPicPr>
        <p:blipFill>
          <a:blip r:embed="rId70">
            <a:alphaModFix amt="20000"/>
          </a:blip>
          <a:stretch>
            <a:fillRect/>
          </a:stretch>
        </p:blipFill>
        <p:spPr>
          <a:xfrm rot="17460000" flipV="1">
            <a:off x="4924171" y="5200475"/>
            <a:ext cx="252965" cy="258347"/>
          </a:xfrm>
          <a:prstGeom prst="rect">
            <a:avLst/>
          </a:prstGeom>
          <a:effectLst>
            <a:softEdge rad="63500"/>
          </a:effectLst>
        </p:spPr>
      </p:pic>
      <p:pic>
        <p:nvPicPr>
          <p:cNvPr id="144" name="PA-图片 143"/>
          <p:cNvPicPr>
            <a:picLocks noChangeAspect="1"/>
          </p:cNvPicPr>
          <p:nvPr>
            <p:custDataLst>
              <p:tags r:id="rId38"/>
            </p:custDataLst>
          </p:nvPr>
        </p:nvPicPr>
        <p:blipFill>
          <a:blip r:embed="rId70">
            <a:alphaModFix amt="30000"/>
          </a:blip>
          <a:stretch>
            <a:fillRect/>
          </a:stretch>
        </p:blipFill>
        <p:spPr>
          <a:xfrm rot="4920000" flipV="1">
            <a:off x="2193275" y="5334614"/>
            <a:ext cx="221344" cy="226053"/>
          </a:xfrm>
          <a:prstGeom prst="rect">
            <a:avLst/>
          </a:prstGeom>
          <a:effectLst>
            <a:softEdge rad="63500"/>
          </a:effectLst>
        </p:spPr>
      </p:pic>
      <p:pic>
        <p:nvPicPr>
          <p:cNvPr id="145" name="PA-图片 144"/>
          <p:cNvPicPr>
            <a:picLocks noChangeAspect="1"/>
          </p:cNvPicPr>
          <p:nvPr>
            <p:custDataLst>
              <p:tags r:id="rId39"/>
            </p:custDataLst>
          </p:nvPr>
        </p:nvPicPr>
        <p:blipFill>
          <a:blip r:embed="rId70">
            <a:alphaModFix amt="80000"/>
          </a:blip>
          <a:stretch>
            <a:fillRect/>
          </a:stretch>
        </p:blipFill>
        <p:spPr>
          <a:xfrm rot="19680000" flipV="1">
            <a:off x="1841201" y="4778405"/>
            <a:ext cx="242425" cy="247582"/>
          </a:xfrm>
          <a:prstGeom prst="rect">
            <a:avLst/>
          </a:prstGeom>
          <a:effectLst>
            <a:softEdge rad="12700"/>
          </a:effectLst>
        </p:spPr>
      </p:pic>
      <p:pic>
        <p:nvPicPr>
          <p:cNvPr id="146" name="PA-图片 145"/>
          <p:cNvPicPr>
            <a:picLocks noChangeAspect="1"/>
          </p:cNvPicPr>
          <p:nvPr>
            <p:custDataLst>
              <p:tags r:id="rId40"/>
            </p:custDataLst>
          </p:nvPr>
        </p:nvPicPr>
        <p:blipFill>
          <a:blip r:embed="rId70">
            <a:alphaModFix amt="30000"/>
          </a:blip>
          <a:stretch>
            <a:fillRect/>
          </a:stretch>
        </p:blipFill>
        <p:spPr>
          <a:xfrm rot="4920000" flipV="1">
            <a:off x="1849551" y="6034790"/>
            <a:ext cx="221344" cy="226053"/>
          </a:xfrm>
          <a:prstGeom prst="rect">
            <a:avLst/>
          </a:prstGeom>
          <a:effectLst>
            <a:softEdge rad="12700"/>
          </a:effectLst>
        </p:spPr>
      </p:pic>
      <p:pic>
        <p:nvPicPr>
          <p:cNvPr id="147" name="PA-图片 146"/>
          <p:cNvPicPr>
            <a:picLocks noChangeAspect="1"/>
          </p:cNvPicPr>
          <p:nvPr>
            <p:custDataLst>
              <p:tags r:id="rId41"/>
            </p:custDataLst>
          </p:nvPr>
        </p:nvPicPr>
        <p:blipFill>
          <a:blip r:embed="rId70"/>
          <a:stretch>
            <a:fillRect/>
          </a:stretch>
        </p:blipFill>
        <p:spPr>
          <a:xfrm rot="16380000" flipV="1">
            <a:off x="2153715" y="4885213"/>
            <a:ext cx="337286" cy="344462"/>
          </a:xfrm>
          <a:prstGeom prst="rect">
            <a:avLst/>
          </a:prstGeom>
          <a:effectLst>
            <a:softEdge rad="31750"/>
          </a:effectLst>
        </p:spPr>
      </p:pic>
      <p:pic>
        <p:nvPicPr>
          <p:cNvPr id="148" name="PA-图片 147"/>
          <p:cNvPicPr>
            <a:picLocks noChangeAspect="1"/>
          </p:cNvPicPr>
          <p:nvPr>
            <p:custDataLst>
              <p:tags r:id="rId42"/>
            </p:custDataLst>
          </p:nvPr>
        </p:nvPicPr>
        <p:blipFill>
          <a:blip r:embed="rId70">
            <a:alphaModFix amt="20000"/>
          </a:blip>
          <a:stretch>
            <a:fillRect/>
          </a:stretch>
        </p:blipFill>
        <p:spPr>
          <a:xfrm rot="17460000" flipV="1">
            <a:off x="2963675" y="5225940"/>
            <a:ext cx="252966" cy="258347"/>
          </a:xfrm>
          <a:prstGeom prst="rect">
            <a:avLst/>
          </a:prstGeom>
          <a:effectLst>
            <a:softEdge rad="63500"/>
          </a:effectLst>
        </p:spPr>
      </p:pic>
      <p:pic>
        <p:nvPicPr>
          <p:cNvPr id="149" name="PA-图片 148"/>
          <p:cNvPicPr>
            <a:picLocks noChangeAspect="1"/>
          </p:cNvPicPr>
          <p:nvPr>
            <p:custDataLst>
              <p:tags r:id="rId43"/>
            </p:custDataLst>
          </p:nvPr>
        </p:nvPicPr>
        <p:blipFill>
          <a:blip r:embed="rId70">
            <a:alphaModFix amt="60000"/>
          </a:blip>
          <a:stretch>
            <a:fillRect/>
          </a:stretch>
        </p:blipFill>
        <p:spPr>
          <a:xfrm rot="16560000" flipV="1">
            <a:off x="1067137" y="686502"/>
            <a:ext cx="231884" cy="236819"/>
          </a:xfrm>
          <a:prstGeom prst="rect">
            <a:avLst/>
          </a:prstGeom>
          <a:effectLst>
            <a:softEdge rad="12700"/>
          </a:effectLst>
        </p:spPr>
      </p:pic>
      <p:pic>
        <p:nvPicPr>
          <p:cNvPr id="151" name="PA-图片 150"/>
          <p:cNvPicPr>
            <a:picLocks noChangeAspect="1"/>
          </p:cNvPicPr>
          <p:nvPr>
            <p:custDataLst>
              <p:tags r:id="rId44"/>
            </p:custDataLst>
          </p:nvPr>
        </p:nvPicPr>
        <p:blipFill>
          <a:blip r:embed="rId70">
            <a:alphaModFix amt="70000"/>
          </a:blip>
          <a:stretch>
            <a:fillRect/>
          </a:stretch>
        </p:blipFill>
        <p:spPr>
          <a:xfrm rot="10680000" flipV="1">
            <a:off x="1427971" y="664974"/>
            <a:ext cx="252965" cy="258347"/>
          </a:xfrm>
          <a:prstGeom prst="rect">
            <a:avLst/>
          </a:prstGeom>
          <a:effectLst>
            <a:softEdge rad="19050"/>
          </a:effectLst>
        </p:spPr>
      </p:pic>
      <p:pic>
        <p:nvPicPr>
          <p:cNvPr id="152" name="PA-图片 151"/>
          <p:cNvPicPr>
            <a:picLocks noChangeAspect="1"/>
          </p:cNvPicPr>
          <p:nvPr>
            <p:custDataLst>
              <p:tags r:id="rId45"/>
            </p:custDataLst>
          </p:nvPr>
        </p:nvPicPr>
        <p:blipFill>
          <a:blip r:embed="rId70">
            <a:alphaModFix amt="50000"/>
          </a:blip>
          <a:stretch>
            <a:fillRect/>
          </a:stretch>
        </p:blipFill>
        <p:spPr>
          <a:xfrm rot="10500000" flipV="1">
            <a:off x="329179" y="176350"/>
            <a:ext cx="295125" cy="301405"/>
          </a:xfrm>
          <a:prstGeom prst="rect">
            <a:avLst/>
          </a:prstGeom>
          <a:effectLst>
            <a:softEdge rad="31750"/>
          </a:effectLst>
        </p:spPr>
      </p:pic>
      <p:pic>
        <p:nvPicPr>
          <p:cNvPr id="153" name="PA-图片 152"/>
          <p:cNvPicPr>
            <a:picLocks noChangeAspect="1"/>
          </p:cNvPicPr>
          <p:nvPr>
            <p:custDataLst>
              <p:tags r:id="rId46"/>
            </p:custDataLst>
          </p:nvPr>
        </p:nvPicPr>
        <p:blipFill>
          <a:blip r:embed="rId70">
            <a:alphaModFix amt="30000"/>
          </a:blip>
          <a:stretch>
            <a:fillRect/>
          </a:stretch>
        </p:blipFill>
        <p:spPr>
          <a:xfrm rot="4920000" flipV="1">
            <a:off x="1268635" y="811843"/>
            <a:ext cx="221344" cy="226053"/>
          </a:xfrm>
          <a:prstGeom prst="rect">
            <a:avLst/>
          </a:prstGeom>
          <a:effectLst>
            <a:softEdge rad="63500"/>
          </a:effectLst>
        </p:spPr>
      </p:pic>
      <p:pic>
        <p:nvPicPr>
          <p:cNvPr id="154" name="PA-图片 153"/>
          <p:cNvPicPr>
            <a:picLocks noChangeAspect="1"/>
          </p:cNvPicPr>
          <p:nvPr>
            <p:custDataLst>
              <p:tags r:id="rId47"/>
            </p:custDataLst>
          </p:nvPr>
        </p:nvPicPr>
        <p:blipFill>
          <a:blip r:embed="rId70">
            <a:alphaModFix amt="70000"/>
          </a:blip>
          <a:stretch>
            <a:fillRect/>
          </a:stretch>
        </p:blipFill>
        <p:spPr>
          <a:xfrm rot="10680000" flipV="1">
            <a:off x="218574" y="766820"/>
            <a:ext cx="252965" cy="258347"/>
          </a:xfrm>
          <a:prstGeom prst="rect">
            <a:avLst/>
          </a:prstGeom>
          <a:effectLst>
            <a:softEdge rad="19050"/>
          </a:effectLst>
        </p:spPr>
      </p:pic>
      <p:pic>
        <p:nvPicPr>
          <p:cNvPr id="155" name="PA-图片 154"/>
          <p:cNvPicPr>
            <a:picLocks noChangeAspect="1"/>
          </p:cNvPicPr>
          <p:nvPr>
            <p:custDataLst>
              <p:tags r:id="rId48"/>
            </p:custDataLst>
          </p:nvPr>
        </p:nvPicPr>
        <p:blipFill>
          <a:blip r:embed="rId70">
            <a:alphaModFix amt="80000"/>
          </a:blip>
          <a:stretch>
            <a:fillRect/>
          </a:stretch>
        </p:blipFill>
        <p:spPr>
          <a:xfrm rot="19680000" flipV="1">
            <a:off x="916561" y="255634"/>
            <a:ext cx="242425" cy="247582"/>
          </a:xfrm>
          <a:prstGeom prst="rect">
            <a:avLst/>
          </a:prstGeom>
          <a:effectLst>
            <a:softEdge rad="12700"/>
          </a:effectLst>
        </p:spPr>
      </p:pic>
      <p:pic>
        <p:nvPicPr>
          <p:cNvPr id="156" name="PA-图片 155"/>
          <p:cNvPicPr>
            <a:picLocks noChangeAspect="1"/>
          </p:cNvPicPr>
          <p:nvPr>
            <p:custDataLst>
              <p:tags r:id="rId49"/>
            </p:custDataLst>
          </p:nvPr>
        </p:nvPicPr>
        <p:blipFill>
          <a:blip r:embed="rId70"/>
          <a:stretch>
            <a:fillRect/>
          </a:stretch>
        </p:blipFill>
        <p:spPr>
          <a:xfrm rot="8700000" flipV="1">
            <a:off x="265117" y="788349"/>
            <a:ext cx="231885" cy="236818"/>
          </a:xfrm>
          <a:prstGeom prst="rect">
            <a:avLst/>
          </a:prstGeom>
          <a:effectLst>
            <a:softEdge rad="16510"/>
          </a:effectLst>
        </p:spPr>
      </p:pic>
      <p:pic>
        <p:nvPicPr>
          <p:cNvPr id="157" name="PA-图片 156"/>
          <p:cNvPicPr>
            <a:picLocks noChangeAspect="1"/>
          </p:cNvPicPr>
          <p:nvPr>
            <p:custDataLst>
              <p:tags r:id="rId50"/>
            </p:custDataLst>
          </p:nvPr>
        </p:nvPicPr>
        <p:blipFill>
          <a:blip r:embed="rId70">
            <a:alphaModFix amt="30000"/>
          </a:blip>
          <a:stretch>
            <a:fillRect/>
          </a:stretch>
        </p:blipFill>
        <p:spPr>
          <a:xfrm rot="4920000" flipV="1">
            <a:off x="924911" y="1512019"/>
            <a:ext cx="221344" cy="226053"/>
          </a:xfrm>
          <a:prstGeom prst="rect">
            <a:avLst/>
          </a:prstGeom>
          <a:effectLst>
            <a:softEdge rad="12700"/>
          </a:effectLst>
        </p:spPr>
      </p:pic>
      <p:pic>
        <p:nvPicPr>
          <p:cNvPr id="158" name="PA-图片 157"/>
          <p:cNvPicPr>
            <a:picLocks noChangeAspect="1"/>
          </p:cNvPicPr>
          <p:nvPr>
            <p:custDataLst>
              <p:tags r:id="rId51"/>
            </p:custDataLst>
          </p:nvPr>
        </p:nvPicPr>
        <p:blipFill>
          <a:blip r:embed="rId70"/>
          <a:stretch>
            <a:fillRect/>
          </a:stretch>
        </p:blipFill>
        <p:spPr>
          <a:xfrm rot="16380000" flipV="1">
            <a:off x="1229075" y="362442"/>
            <a:ext cx="337286" cy="344462"/>
          </a:xfrm>
          <a:prstGeom prst="rect">
            <a:avLst/>
          </a:prstGeom>
          <a:effectLst>
            <a:softEdge rad="31750"/>
          </a:effectLst>
        </p:spPr>
      </p:pic>
      <p:pic>
        <p:nvPicPr>
          <p:cNvPr id="11" name="图片 10"/>
          <p:cNvPicPr/>
          <p:nvPr>
            <p:custDataLst>
              <p:tags r:id="rId52"/>
            </p:custDataLst>
          </p:nvPr>
        </p:nvPicPr>
        <p:blipFill>
          <a:blip r:embed="rId71"/>
          <a:stretch>
            <a:fillRect/>
          </a:stretch>
        </p:blipFill>
        <p:spPr>
          <a:xfrm>
            <a:off x="6513830" y="3848735"/>
            <a:ext cx="1335405" cy="1030605"/>
          </a:xfrm>
          <a:prstGeom prst="rect">
            <a:avLst/>
          </a:prstGeom>
        </p:spPr>
      </p:pic>
      <p:pic>
        <p:nvPicPr>
          <p:cNvPr id="14" name="图形 30"/>
          <p:cNvPicPr>
            <a:picLocks noChangeAspect="1"/>
          </p:cNvPicPr>
          <p:nvPr>
            <p:custDataLst>
              <p:tags r:id="rId53"/>
            </p:custDataLst>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6315710" y="1964690"/>
            <a:ext cx="1830705" cy="1535430"/>
          </a:xfrm>
          <a:prstGeom prst="rect">
            <a:avLst/>
          </a:prstGeom>
        </p:spPr>
      </p:pic>
      <p:pic>
        <p:nvPicPr>
          <p:cNvPr id="17" name="图形 30"/>
          <p:cNvPicPr>
            <a:picLocks noChangeAspect="1"/>
          </p:cNvPicPr>
          <p:nvPr>
            <p:custDataLst>
              <p:tags r:id="rId54"/>
            </p:custDataLst>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6315710" y="5315585"/>
            <a:ext cx="1830705" cy="1535430"/>
          </a:xfrm>
          <a:prstGeom prst="rect">
            <a:avLst/>
          </a:prstGeom>
        </p:spPr>
      </p:pic>
      <p:pic>
        <p:nvPicPr>
          <p:cNvPr id="18" name="图形 30"/>
          <p:cNvPicPr>
            <a:picLocks noChangeAspect="1"/>
          </p:cNvPicPr>
          <p:nvPr>
            <p:custDataLst>
              <p:tags r:id="rId55"/>
            </p:custDataLst>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6315710" y="324485"/>
            <a:ext cx="1830705" cy="1535430"/>
          </a:xfrm>
          <a:prstGeom prst="rect">
            <a:avLst/>
          </a:prstGeom>
        </p:spPr>
      </p:pic>
      <p:pic>
        <p:nvPicPr>
          <p:cNvPr id="12" name="图片 11"/>
          <p:cNvPicPr/>
          <p:nvPr>
            <p:custDataLst>
              <p:tags r:id="rId56"/>
            </p:custDataLst>
          </p:nvPr>
        </p:nvPicPr>
        <p:blipFill>
          <a:blip r:embed="rId72"/>
          <a:stretch>
            <a:fillRect/>
          </a:stretch>
        </p:blipFill>
        <p:spPr>
          <a:xfrm>
            <a:off x="6339840" y="490220"/>
            <a:ext cx="1614170" cy="1080135"/>
          </a:xfrm>
          <a:prstGeom prst="rect">
            <a:avLst/>
          </a:prstGeom>
        </p:spPr>
      </p:pic>
      <p:pic>
        <p:nvPicPr>
          <p:cNvPr id="10" name="图片 9"/>
          <p:cNvPicPr/>
          <p:nvPr>
            <p:custDataLst>
              <p:tags r:id="rId57"/>
            </p:custDataLst>
          </p:nvPr>
        </p:nvPicPr>
        <p:blipFill>
          <a:blip r:embed="rId73"/>
          <a:stretch>
            <a:fillRect/>
          </a:stretch>
        </p:blipFill>
        <p:spPr>
          <a:xfrm>
            <a:off x="6513830" y="2119630"/>
            <a:ext cx="1416050" cy="1080135"/>
          </a:xfrm>
          <a:prstGeom prst="rect">
            <a:avLst/>
          </a:prstGeom>
        </p:spPr>
      </p:pic>
      <p:pic>
        <p:nvPicPr>
          <p:cNvPr id="13" name="图片 12"/>
          <p:cNvPicPr/>
          <p:nvPr>
            <p:custDataLst>
              <p:tags r:id="rId58"/>
            </p:custDataLst>
          </p:nvPr>
        </p:nvPicPr>
        <p:blipFill>
          <a:blip r:embed="rId74"/>
          <a:stretch>
            <a:fillRect/>
          </a:stretch>
        </p:blipFill>
        <p:spPr>
          <a:xfrm>
            <a:off x="6270625" y="5497195"/>
            <a:ext cx="1683385" cy="1080135"/>
          </a:xfrm>
          <a:prstGeom prst="rect">
            <a:avLst/>
          </a:prstGeom>
        </p:spPr>
      </p:pic>
      <p:sp>
        <p:nvSpPr>
          <p:cNvPr id="2" name="文本框 1">
            <a:extLst>
              <a:ext uri="{FF2B5EF4-FFF2-40B4-BE49-F238E27FC236}">
                <a16:creationId xmlns:a16="http://schemas.microsoft.com/office/drawing/2014/main" id="{66599A8F-AC80-F064-78F9-C30BCB6428A7}"/>
              </a:ext>
            </a:extLst>
          </p:cNvPr>
          <p:cNvSpPr txBox="1"/>
          <p:nvPr/>
        </p:nvSpPr>
        <p:spPr>
          <a:xfrm>
            <a:off x="869380" y="2659697"/>
            <a:ext cx="4174709" cy="1015663"/>
          </a:xfrm>
          <a:prstGeom prst="rect">
            <a:avLst/>
          </a:prstGeom>
          <a:noFill/>
        </p:spPr>
        <p:txBody>
          <a:bodyPr wrap="square" rtlCol="0">
            <a:spAutoFit/>
          </a:bodyPr>
          <a:lstStyle/>
          <a:p>
            <a:pPr algn="ctr"/>
            <a:r>
              <a:rPr lang="en-US" altLang="zh-CN" sz="6000" dirty="0">
                <a:solidFill>
                  <a:schemeClr val="accent2">
                    <a:lumMod val="50000"/>
                  </a:schemeClr>
                </a:solidFill>
              </a:rPr>
              <a:t>contents</a:t>
            </a:r>
            <a:endParaRPr lang="zh-CN" altLang="en-US" sz="6000" dirty="0">
              <a:solidFill>
                <a:schemeClr val="accent2">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par>
                                <p:cTn id="10" presetID="53" presetClass="entr" presetSubtype="16" fill="hold"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53" presetClass="entr" presetSubtype="16"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cBhvr>
                                        <p:cTn id="22" dur="500" fill="hold"/>
                                        <p:tgtEl>
                                          <p:spTgt spid="59"/>
                                        </p:tgtEl>
                                        <p:attrNameLst>
                                          <p:attrName>ppt_w</p:attrName>
                                        </p:attrNameLst>
                                      </p:cBhvr>
                                      <p:tavLst>
                                        <p:tav tm="0">
                                          <p:val>
                                            <p:fltVal val="0"/>
                                          </p:val>
                                        </p:tav>
                                        <p:tav tm="100000">
                                          <p:val>
                                            <p:strVal val="#ppt_w"/>
                                          </p:val>
                                        </p:tav>
                                      </p:tavLst>
                                    </p:anim>
                                    <p:anim calcmode="lin" valueType="num">
                                      <p:cBhvr>
                                        <p:cTn id="23" dur="500" fill="hold"/>
                                        <p:tgtEl>
                                          <p:spTgt spid="59"/>
                                        </p:tgtEl>
                                        <p:attrNameLst>
                                          <p:attrName>ppt_h</p:attrName>
                                        </p:attrNameLst>
                                      </p:cBhvr>
                                      <p:tavLst>
                                        <p:tav tm="0">
                                          <p:val>
                                            <p:fltVal val="0"/>
                                          </p:val>
                                        </p:tav>
                                        <p:tav tm="100000">
                                          <p:val>
                                            <p:strVal val="#ppt_h"/>
                                          </p:val>
                                        </p:tav>
                                      </p:tavLst>
                                    </p:anim>
                                    <p:animEffect transition="in" filter="fade">
                                      <p:cBhvr>
                                        <p:cTn id="2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2">
            <a:alphaModFix amt="20000"/>
          </a:blip>
          <a:stretch>
            <a:fillRect/>
          </a:stretch>
        </p:blipFill>
        <p:spPr>
          <a:xfrm rot="7010802">
            <a:off x="4521754" y="784967"/>
            <a:ext cx="1493554" cy="1493554"/>
          </a:xfrm>
          <a:prstGeom prst="rect">
            <a:avLst/>
          </a:prstGeom>
          <a:effectLst>
            <a:softEdge rad="63500"/>
          </a:effectLst>
        </p:spPr>
      </p:pic>
      <p:pic>
        <p:nvPicPr>
          <p:cNvPr id="82" name="图片 81"/>
          <p:cNvPicPr>
            <a:picLocks noChangeAspect="1"/>
          </p:cNvPicPr>
          <p:nvPr/>
        </p:nvPicPr>
        <p:blipFill>
          <a:blip r:embed="rId2">
            <a:alphaModFix amt="20000"/>
          </a:blip>
          <a:stretch>
            <a:fillRect/>
          </a:stretch>
        </p:blipFill>
        <p:spPr>
          <a:xfrm rot="3424310">
            <a:off x="514911" y="-608838"/>
            <a:ext cx="2146212" cy="2146212"/>
          </a:xfrm>
          <a:prstGeom prst="rect">
            <a:avLst/>
          </a:prstGeom>
          <a:effectLst>
            <a:softEdge rad="63500"/>
          </a:effectLst>
        </p:spPr>
      </p:pic>
      <p:pic>
        <p:nvPicPr>
          <p:cNvPr id="3" name="图形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552" y="1898086"/>
            <a:ext cx="5914715" cy="4512291"/>
          </a:xfrm>
          <a:prstGeom prst="rect">
            <a:avLst/>
          </a:prstGeom>
        </p:spPr>
      </p:pic>
      <p:grpSp>
        <p:nvGrpSpPr>
          <p:cNvPr id="68" name="组合 67"/>
          <p:cNvGrpSpPr/>
          <p:nvPr/>
        </p:nvGrpSpPr>
        <p:grpSpPr>
          <a:xfrm>
            <a:off x="2962012" y="891540"/>
            <a:ext cx="9233565" cy="5422136"/>
            <a:chOff x="3102587" y="1017046"/>
            <a:chExt cx="8179665" cy="5421747"/>
          </a:xfrm>
        </p:grpSpPr>
        <p:grpSp>
          <p:nvGrpSpPr>
            <p:cNvPr id="16" name="组合 15"/>
            <p:cNvGrpSpPr/>
            <p:nvPr/>
          </p:nvGrpSpPr>
          <p:grpSpPr>
            <a:xfrm>
              <a:off x="3102587" y="1176193"/>
              <a:ext cx="8179665" cy="5262600"/>
              <a:chOff x="2903660" y="1953381"/>
              <a:chExt cx="8179665" cy="5262600"/>
            </a:xfrm>
          </p:grpSpPr>
          <p:sp>
            <p:nvSpPr>
              <p:cNvPr id="8" name="文本框 7"/>
              <p:cNvSpPr txBox="1"/>
              <p:nvPr/>
            </p:nvSpPr>
            <p:spPr>
              <a:xfrm>
                <a:off x="5838366" y="1953381"/>
                <a:ext cx="5244959" cy="5262600"/>
              </a:xfrm>
              <a:prstGeom prst="rect">
                <a:avLst/>
              </a:prstGeom>
              <a:noFill/>
            </p:spPr>
            <p:txBody>
              <a:bodyPr wrap="square" rtlCol="0">
                <a:spAutoFit/>
              </a:bodyPr>
              <a:lstStyle/>
              <a:p>
                <a:r>
                  <a:rPr lang="en-US" altLang="zh-CN" sz="4800" b="1" spc="130" dirty="0">
                    <a:solidFill>
                      <a:srgbClr val="F6E9DC"/>
                    </a:solidFill>
                    <a:latin typeface="MiSans" panose="00000500000000000000" charset="-122"/>
                    <a:ea typeface="MiSans" panose="00000500000000000000" charset="-122"/>
                    <a:sym typeface="站酷快乐体2016修订版" panose="02010600030101010101" pitchFamily="2" charset="-122"/>
                  </a:rPr>
                  <a:t>The history of milk tea: From the wisdom of nomadic people to its global popularity</a:t>
                </a:r>
              </a:p>
              <a:p>
                <a:endParaRPr lang="en-US" altLang="zh-CN" sz="4800" b="1" spc="130" dirty="0">
                  <a:solidFill>
                    <a:srgbClr val="F6E9DC"/>
                  </a:solidFill>
                  <a:latin typeface="MiSans" panose="00000500000000000000" charset="-122"/>
                  <a:ea typeface="MiSans" panose="00000500000000000000" charset="-122"/>
                  <a:sym typeface="站酷快乐体2016修订版" panose="02010600030101010101" pitchFamily="2" charset="-122"/>
                </a:endParaRPr>
              </a:p>
            </p:txBody>
          </p:sp>
          <p:sp>
            <p:nvSpPr>
              <p:cNvPr id="9" name="文本框 8"/>
              <p:cNvSpPr txBox="1"/>
              <p:nvPr/>
            </p:nvSpPr>
            <p:spPr>
              <a:xfrm>
                <a:off x="2903660" y="5456615"/>
                <a:ext cx="5181957" cy="707835"/>
              </a:xfrm>
              <a:prstGeom prst="rect">
                <a:avLst/>
              </a:prstGeom>
              <a:noFill/>
            </p:spPr>
            <p:txBody>
              <a:bodyPr wrap="square" rtlCol="0">
                <a:spAutoFit/>
              </a:bodyPr>
              <a:lstStyle/>
              <a:p>
                <a:pPr algn="l"/>
                <a:endParaRPr lang="en-US" altLang="zh-CN" sz="4000" spc="130" dirty="0">
                  <a:solidFill>
                    <a:srgbClr val="F6E9DC"/>
                  </a:solidFill>
                  <a:latin typeface="MiSans" panose="00000500000000000000" charset="-122"/>
                  <a:ea typeface="MiSans" panose="00000500000000000000" charset="-122"/>
                  <a:sym typeface="站酷快乐体2016修订版" panose="02010600030101010101" pitchFamily="2" charset="-122"/>
                </a:endParaRPr>
              </a:p>
            </p:txBody>
          </p:sp>
        </p:grpSp>
        <p:grpSp>
          <p:nvGrpSpPr>
            <p:cNvPr id="19" name="组合 18"/>
            <p:cNvGrpSpPr/>
            <p:nvPr/>
          </p:nvGrpSpPr>
          <p:grpSpPr>
            <a:xfrm>
              <a:off x="4039420" y="1017046"/>
              <a:ext cx="2255508" cy="2214721"/>
              <a:chOff x="6185318" y="800368"/>
              <a:chExt cx="2255508" cy="2214721"/>
            </a:xfrm>
          </p:grpSpPr>
          <p:sp>
            <p:nvSpPr>
              <p:cNvPr id="17" name="文本框 16"/>
              <p:cNvSpPr txBox="1"/>
              <p:nvPr/>
            </p:nvSpPr>
            <p:spPr>
              <a:xfrm>
                <a:off x="6231888" y="800368"/>
                <a:ext cx="2208938" cy="2214721"/>
              </a:xfrm>
              <a:prstGeom prst="rect">
                <a:avLst/>
              </a:prstGeom>
              <a:noFill/>
            </p:spPr>
            <p:txBody>
              <a:bodyPr wrap="square" rtlCol="0">
                <a:spAutoFit/>
              </a:bodyPr>
              <a:lstStyle/>
              <a:p>
                <a:r>
                  <a:rPr lang="en-US" altLang="zh-CN" sz="13800" spc="130" dirty="0">
                    <a:solidFill>
                      <a:srgbClr val="DEAE7E"/>
                    </a:solidFill>
                    <a:latin typeface="MiSans" panose="00000500000000000000" charset="-122"/>
                    <a:ea typeface="MiSans" panose="00000500000000000000" charset="-122"/>
                    <a:sym typeface="站酷快乐体2016修订版" panose="02010600030101010101" pitchFamily="2" charset="-122"/>
                  </a:rPr>
                  <a:t>01</a:t>
                </a:r>
              </a:p>
            </p:txBody>
          </p:sp>
          <p:sp>
            <p:nvSpPr>
              <p:cNvPr id="18" name="文本框 17"/>
              <p:cNvSpPr txBox="1"/>
              <p:nvPr/>
            </p:nvSpPr>
            <p:spPr>
              <a:xfrm>
                <a:off x="6185318" y="800368"/>
                <a:ext cx="2208938" cy="2214721"/>
              </a:xfrm>
              <a:prstGeom prst="rect">
                <a:avLst/>
              </a:prstGeom>
              <a:noFill/>
            </p:spPr>
            <p:txBody>
              <a:bodyPr wrap="square" rtlCol="0">
                <a:spAutoFit/>
              </a:bodyPr>
              <a:lstStyle/>
              <a:p>
                <a:r>
                  <a:rPr lang="en-US" altLang="zh-CN" sz="13800" spc="130" dirty="0">
                    <a:solidFill>
                      <a:srgbClr val="F6E9DC"/>
                    </a:solidFill>
                    <a:latin typeface="MiSans" panose="00000500000000000000" charset="-122"/>
                    <a:ea typeface="MiSans" panose="00000500000000000000" charset="-122"/>
                    <a:sym typeface="站酷快乐体2016修订版" panose="02010600030101010101" pitchFamily="2" charset="-122"/>
                  </a:rPr>
                  <a:t>01</a:t>
                </a:r>
              </a:p>
            </p:txBody>
          </p:sp>
        </p:grpSp>
      </p:grpSp>
      <p:sp>
        <p:nvSpPr>
          <p:cNvPr id="21" name="矩形 4"/>
          <p:cNvSpPr/>
          <p:nvPr/>
        </p:nvSpPr>
        <p:spPr>
          <a:xfrm flipH="1">
            <a:off x="0" y="5772439"/>
            <a:ext cx="12192000" cy="1085560"/>
          </a:xfrm>
          <a:custGeom>
            <a:avLst/>
            <a:gdLst>
              <a:gd name="connsiteX0" fmla="*/ 0 w 12192000"/>
              <a:gd name="connsiteY0" fmla="*/ 0 h 1913021"/>
              <a:gd name="connsiteX1" fmla="*/ 12192000 w 12192000"/>
              <a:gd name="connsiteY1" fmla="*/ 0 h 1913021"/>
              <a:gd name="connsiteX2" fmla="*/ 12192000 w 12192000"/>
              <a:gd name="connsiteY2" fmla="*/ 1913021 h 1913021"/>
              <a:gd name="connsiteX3" fmla="*/ 0 w 12192000"/>
              <a:gd name="connsiteY3" fmla="*/ 1913021 h 1913021"/>
              <a:gd name="connsiteX4" fmla="*/ 0 w 12192000"/>
              <a:gd name="connsiteY4" fmla="*/ 0 h 1913021"/>
              <a:gd name="connsiteX0-1" fmla="*/ 0 w 12192000"/>
              <a:gd name="connsiteY0-2" fmla="*/ 12032 h 1925053"/>
              <a:gd name="connsiteX1-3" fmla="*/ 6100011 w 12192000"/>
              <a:gd name="connsiteY1-4" fmla="*/ 0 h 1925053"/>
              <a:gd name="connsiteX2-5" fmla="*/ 12192000 w 12192000"/>
              <a:gd name="connsiteY2-6" fmla="*/ 12032 h 1925053"/>
              <a:gd name="connsiteX3-7" fmla="*/ 12192000 w 12192000"/>
              <a:gd name="connsiteY3-8" fmla="*/ 1925053 h 1925053"/>
              <a:gd name="connsiteX4-9" fmla="*/ 0 w 12192000"/>
              <a:gd name="connsiteY4-10" fmla="*/ 1925053 h 1925053"/>
              <a:gd name="connsiteX5" fmla="*/ 0 w 12192000"/>
              <a:gd name="connsiteY5" fmla="*/ 12032 h 1925053"/>
              <a:gd name="connsiteX0-11" fmla="*/ 0 w 12192000"/>
              <a:gd name="connsiteY0-12" fmla="*/ 145784 h 2058805"/>
              <a:gd name="connsiteX1-13" fmla="*/ 6100011 w 12192000"/>
              <a:gd name="connsiteY1-14" fmla="*/ 133752 h 2058805"/>
              <a:gd name="connsiteX2-15" fmla="*/ 12192000 w 12192000"/>
              <a:gd name="connsiteY2-16" fmla="*/ 145784 h 2058805"/>
              <a:gd name="connsiteX3-17" fmla="*/ 12192000 w 12192000"/>
              <a:gd name="connsiteY3-18" fmla="*/ 2058805 h 2058805"/>
              <a:gd name="connsiteX4-19" fmla="*/ 0 w 12192000"/>
              <a:gd name="connsiteY4-20" fmla="*/ 2058805 h 2058805"/>
              <a:gd name="connsiteX5-21" fmla="*/ 0 w 12192000"/>
              <a:gd name="connsiteY5-22" fmla="*/ 145784 h 2058805"/>
              <a:gd name="connsiteX0-23" fmla="*/ 0 w 12192000"/>
              <a:gd name="connsiteY0-24" fmla="*/ 495373 h 2408394"/>
              <a:gd name="connsiteX1-25" fmla="*/ 6100011 w 12192000"/>
              <a:gd name="connsiteY1-26" fmla="*/ 483341 h 2408394"/>
              <a:gd name="connsiteX2-27" fmla="*/ 12192000 w 12192000"/>
              <a:gd name="connsiteY2-28" fmla="*/ 495373 h 2408394"/>
              <a:gd name="connsiteX3-29" fmla="*/ 12192000 w 12192000"/>
              <a:gd name="connsiteY3-30" fmla="*/ 2408394 h 2408394"/>
              <a:gd name="connsiteX4-31" fmla="*/ 0 w 12192000"/>
              <a:gd name="connsiteY4-32" fmla="*/ 2408394 h 2408394"/>
              <a:gd name="connsiteX5-33" fmla="*/ 0 w 12192000"/>
              <a:gd name="connsiteY5-34" fmla="*/ 495373 h 2408394"/>
              <a:gd name="connsiteX0-35" fmla="*/ 0 w 12192000"/>
              <a:gd name="connsiteY0-36" fmla="*/ 903516 h 2816537"/>
              <a:gd name="connsiteX1-37" fmla="*/ 6100011 w 12192000"/>
              <a:gd name="connsiteY1-38" fmla="*/ 891484 h 2816537"/>
              <a:gd name="connsiteX2-39" fmla="*/ 12192000 w 12192000"/>
              <a:gd name="connsiteY2-40" fmla="*/ 903516 h 2816537"/>
              <a:gd name="connsiteX3-41" fmla="*/ 12192000 w 12192000"/>
              <a:gd name="connsiteY3-42" fmla="*/ 2816537 h 2816537"/>
              <a:gd name="connsiteX4-43" fmla="*/ 0 w 12192000"/>
              <a:gd name="connsiteY4-44" fmla="*/ 2816537 h 2816537"/>
              <a:gd name="connsiteX5-45" fmla="*/ 0 w 12192000"/>
              <a:gd name="connsiteY5-46" fmla="*/ 903516 h 2816537"/>
              <a:gd name="connsiteX0-47" fmla="*/ 0 w 12192000"/>
              <a:gd name="connsiteY0-48" fmla="*/ 903516 h 2816537"/>
              <a:gd name="connsiteX1-49" fmla="*/ 6100011 w 12192000"/>
              <a:gd name="connsiteY1-50" fmla="*/ 891484 h 2816537"/>
              <a:gd name="connsiteX2-51" fmla="*/ 12192000 w 12192000"/>
              <a:gd name="connsiteY2-52" fmla="*/ 903516 h 2816537"/>
              <a:gd name="connsiteX3-53" fmla="*/ 12192000 w 12192000"/>
              <a:gd name="connsiteY3-54" fmla="*/ 2816537 h 2816537"/>
              <a:gd name="connsiteX4-55" fmla="*/ 0 w 12192000"/>
              <a:gd name="connsiteY4-56" fmla="*/ 2816537 h 2816537"/>
              <a:gd name="connsiteX5-57" fmla="*/ 0 w 12192000"/>
              <a:gd name="connsiteY5-58" fmla="*/ 903516 h 2816537"/>
              <a:gd name="connsiteX0-59" fmla="*/ 0 w 12192000"/>
              <a:gd name="connsiteY0-60" fmla="*/ 2656059 h 5192372"/>
              <a:gd name="connsiteX1-61" fmla="*/ 6100011 w 12192000"/>
              <a:gd name="connsiteY1-62" fmla="*/ 2644027 h 5192372"/>
              <a:gd name="connsiteX2-63" fmla="*/ 12192000 w 12192000"/>
              <a:gd name="connsiteY2-64" fmla="*/ 2656059 h 5192372"/>
              <a:gd name="connsiteX3-65" fmla="*/ 12192000 w 12192000"/>
              <a:gd name="connsiteY3-66" fmla="*/ 4569080 h 5192372"/>
              <a:gd name="connsiteX4-67" fmla="*/ 0 w 12192000"/>
              <a:gd name="connsiteY4-68" fmla="*/ 4569080 h 5192372"/>
              <a:gd name="connsiteX5-69" fmla="*/ 0 w 12192000"/>
              <a:gd name="connsiteY5-70" fmla="*/ 2656059 h 5192372"/>
              <a:gd name="connsiteX0-71" fmla="*/ 0 w 12192000"/>
              <a:gd name="connsiteY0-72" fmla="*/ 1575052 h 3488073"/>
              <a:gd name="connsiteX1-73" fmla="*/ 6100011 w 12192000"/>
              <a:gd name="connsiteY1-74" fmla="*/ 1563020 h 3488073"/>
              <a:gd name="connsiteX2-75" fmla="*/ 12192000 w 12192000"/>
              <a:gd name="connsiteY2-76" fmla="*/ 1575052 h 3488073"/>
              <a:gd name="connsiteX3-77" fmla="*/ 12192000 w 12192000"/>
              <a:gd name="connsiteY3-78" fmla="*/ 3488073 h 3488073"/>
              <a:gd name="connsiteX4-79" fmla="*/ 0 w 12192000"/>
              <a:gd name="connsiteY4-80" fmla="*/ 3488073 h 3488073"/>
              <a:gd name="connsiteX5-81" fmla="*/ 0 w 12192000"/>
              <a:gd name="connsiteY5-82" fmla="*/ 1575052 h 3488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192000" h="3488073">
                <a:moveTo>
                  <a:pt x="0" y="1575052"/>
                </a:moveTo>
                <a:cubicBezTo>
                  <a:pt x="1161047" y="123311"/>
                  <a:pt x="4031916" y="-1082452"/>
                  <a:pt x="6100011" y="1563020"/>
                </a:cubicBezTo>
                <a:cubicBezTo>
                  <a:pt x="8168106" y="4208492"/>
                  <a:pt x="11200732" y="2636418"/>
                  <a:pt x="12192000" y="1575052"/>
                </a:cubicBezTo>
                <a:lnTo>
                  <a:pt x="12192000" y="3488073"/>
                </a:lnTo>
                <a:lnTo>
                  <a:pt x="0" y="3488073"/>
                </a:lnTo>
                <a:lnTo>
                  <a:pt x="0" y="1575052"/>
                </a:lnTo>
                <a:close/>
              </a:path>
            </a:pathLst>
          </a:custGeom>
          <a:solidFill>
            <a:srgbClr val="F6E9D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4" name="图片 83"/>
          <p:cNvPicPr>
            <a:picLocks noChangeAspect="1"/>
          </p:cNvPicPr>
          <p:nvPr/>
        </p:nvPicPr>
        <p:blipFill>
          <a:blip r:embed="rId2">
            <a:alphaModFix amt="20000"/>
          </a:blip>
          <a:stretch>
            <a:fillRect/>
          </a:stretch>
        </p:blipFill>
        <p:spPr>
          <a:xfrm rot="3424310">
            <a:off x="9256426" y="-1218304"/>
            <a:ext cx="2146212" cy="2146212"/>
          </a:xfrm>
          <a:prstGeom prst="rect">
            <a:avLst/>
          </a:prstGeom>
          <a:effectLst>
            <a:softEdge rad="63500"/>
          </a:effectLst>
        </p:spPr>
      </p:pic>
      <p:pic>
        <p:nvPicPr>
          <p:cNvPr id="2" name="图片 1"/>
          <p:cNvPicPr>
            <a:picLocks noChangeAspect="1"/>
          </p:cNvPicPr>
          <p:nvPr/>
        </p:nvPicPr>
        <p:blipFill>
          <a:blip r:embed="rId5"/>
          <a:stretch>
            <a:fillRect/>
          </a:stretch>
        </p:blipFill>
        <p:spPr>
          <a:xfrm>
            <a:off x="943028" y="-134990"/>
            <a:ext cx="2836545" cy="533654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122024" y="0"/>
            <a:ext cx="4069976" cy="6858000"/>
          </a:xfrm>
          <a:custGeom>
            <a:avLst/>
            <a:gdLst>
              <a:gd name="connsiteX0" fmla="*/ 0 w 5478379"/>
              <a:gd name="connsiteY0" fmla="*/ 0 h 6858000"/>
              <a:gd name="connsiteX1" fmla="*/ 5478379 w 5478379"/>
              <a:gd name="connsiteY1" fmla="*/ 0 h 6858000"/>
              <a:gd name="connsiteX2" fmla="*/ 5478379 w 5478379"/>
              <a:gd name="connsiteY2" fmla="*/ 6858000 h 6858000"/>
              <a:gd name="connsiteX3" fmla="*/ 0 w 5478379"/>
              <a:gd name="connsiteY3" fmla="*/ 6858000 h 6858000"/>
              <a:gd name="connsiteX4" fmla="*/ 0 w 5478379"/>
              <a:gd name="connsiteY4" fmla="*/ 0 h 6858000"/>
              <a:gd name="connsiteX0-1" fmla="*/ 0 w 5478379"/>
              <a:gd name="connsiteY0-2" fmla="*/ 0 h 6858000"/>
              <a:gd name="connsiteX1-3" fmla="*/ 5478379 w 5478379"/>
              <a:gd name="connsiteY1-4" fmla="*/ 0 h 6858000"/>
              <a:gd name="connsiteX2-5" fmla="*/ 5478379 w 5478379"/>
              <a:gd name="connsiteY2-6" fmla="*/ 6858000 h 6858000"/>
              <a:gd name="connsiteX3-7" fmla="*/ 0 w 5478379"/>
              <a:gd name="connsiteY3-8" fmla="*/ 6858000 h 6858000"/>
              <a:gd name="connsiteX4-9" fmla="*/ 0 w 5478379"/>
              <a:gd name="connsiteY4-10" fmla="*/ 2683042 h 6858000"/>
              <a:gd name="connsiteX5" fmla="*/ 0 w 5478379"/>
              <a:gd name="connsiteY5" fmla="*/ 0 h 6858000"/>
              <a:gd name="connsiteX0-11" fmla="*/ 405805 w 5884184"/>
              <a:gd name="connsiteY0-12" fmla="*/ 0 h 6858000"/>
              <a:gd name="connsiteX1-13" fmla="*/ 5884184 w 5884184"/>
              <a:gd name="connsiteY1-14" fmla="*/ 0 h 6858000"/>
              <a:gd name="connsiteX2-15" fmla="*/ 5884184 w 5884184"/>
              <a:gd name="connsiteY2-16" fmla="*/ 6858000 h 6858000"/>
              <a:gd name="connsiteX3-17" fmla="*/ 405805 w 5884184"/>
              <a:gd name="connsiteY3-18" fmla="*/ 6858000 h 6858000"/>
              <a:gd name="connsiteX4-19" fmla="*/ 405805 w 5884184"/>
              <a:gd name="connsiteY4-20" fmla="*/ 2683042 h 6858000"/>
              <a:gd name="connsiteX5-21" fmla="*/ 405805 w 5884184"/>
              <a:gd name="connsiteY5-22" fmla="*/ 0 h 6858000"/>
              <a:gd name="connsiteX0-23" fmla="*/ 826201 w 6304580"/>
              <a:gd name="connsiteY0-24" fmla="*/ 0 h 6858000"/>
              <a:gd name="connsiteX1-25" fmla="*/ 6304580 w 6304580"/>
              <a:gd name="connsiteY1-26" fmla="*/ 0 h 6858000"/>
              <a:gd name="connsiteX2-27" fmla="*/ 6304580 w 6304580"/>
              <a:gd name="connsiteY2-28" fmla="*/ 6858000 h 6858000"/>
              <a:gd name="connsiteX3-29" fmla="*/ 826201 w 6304580"/>
              <a:gd name="connsiteY3-30" fmla="*/ 6858000 h 6858000"/>
              <a:gd name="connsiteX4-31" fmla="*/ 826201 w 6304580"/>
              <a:gd name="connsiteY4-32" fmla="*/ 2683042 h 6858000"/>
              <a:gd name="connsiteX5-33" fmla="*/ 826201 w 6304580"/>
              <a:gd name="connsiteY5-34" fmla="*/ 0 h 6858000"/>
              <a:gd name="connsiteX0-35" fmla="*/ 914573 w 6392952"/>
              <a:gd name="connsiteY0-36" fmla="*/ 0 h 6858000"/>
              <a:gd name="connsiteX1-37" fmla="*/ 6392952 w 6392952"/>
              <a:gd name="connsiteY1-38" fmla="*/ 0 h 6858000"/>
              <a:gd name="connsiteX2-39" fmla="*/ 6392952 w 6392952"/>
              <a:gd name="connsiteY2-40" fmla="*/ 6858000 h 6858000"/>
              <a:gd name="connsiteX3-41" fmla="*/ 914573 w 6392952"/>
              <a:gd name="connsiteY3-42" fmla="*/ 6858000 h 6858000"/>
              <a:gd name="connsiteX4-43" fmla="*/ 914573 w 6392952"/>
              <a:gd name="connsiteY4-44" fmla="*/ 2683042 h 6858000"/>
              <a:gd name="connsiteX5-45" fmla="*/ 914573 w 6392952"/>
              <a:gd name="connsiteY5-46"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6392952" h="6858000">
                <a:moveTo>
                  <a:pt x="914573" y="0"/>
                </a:moveTo>
                <a:lnTo>
                  <a:pt x="6392952" y="0"/>
                </a:lnTo>
                <a:lnTo>
                  <a:pt x="6392952" y="6858000"/>
                </a:lnTo>
                <a:lnTo>
                  <a:pt x="914573" y="6858000"/>
                </a:lnTo>
                <a:cubicBezTo>
                  <a:pt x="1510" y="6162174"/>
                  <a:pt x="2406489" y="4920915"/>
                  <a:pt x="914573" y="2683042"/>
                </a:cubicBezTo>
                <a:cubicBezTo>
                  <a:pt x="-577343" y="445169"/>
                  <a:pt x="1510" y="447174"/>
                  <a:pt x="914573" y="0"/>
                </a:cubicBezTo>
                <a:close/>
              </a:path>
            </a:pathLst>
          </a:custGeom>
          <a:solidFill>
            <a:srgbClr val="F6E9D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7874468" y="6253798"/>
            <a:ext cx="2714324" cy="182880"/>
          </a:xfrm>
          <a:prstGeom prst="ellipse">
            <a:avLst/>
          </a:prstGeom>
          <a:gradFill flip="none" rotWithShape="1">
            <a:gsLst>
              <a:gs pos="0">
                <a:srgbClr val="7B856B"/>
              </a:gs>
              <a:gs pos="100000">
                <a:srgbClr val="7B856B">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7" name="文本框 1036"/>
          <p:cNvSpPr txBox="1"/>
          <p:nvPr/>
        </p:nvSpPr>
        <p:spPr>
          <a:xfrm>
            <a:off x="746312" y="1520862"/>
            <a:ext cx="6582758" cy="4832092"/>
          </a:xfrm>
          <a:prstGeom prst="rect">
            <a:avLst/>
          </a:prstGeom>
          <a:noFill/>
        </p:spPr>
        <p:txBody>
          <a:bodyPr wrap="square" rtlCol="0">
            <a:spAutoFit/>
          </a:bodyPr>
          <a:lstStyle/>
          <a:p>
            <a:pPr indent="457200" fontAlgn="auto"/>
            <a:r>
              <a:rPr lang="en-US" altLang="zh-CN" sz="2800" spc="130" dirty="0">
                <a:solidFill>
                  <a:srgbClr val="C00000"/>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The true achievement of combining tea with milk, though, belongs to the nomadic people in northwest China. </a:t>
            </a:r>
            <a:r>
              <a:rPr lang="en-US" altLang="zh-CN" sz="2800" spc="130" dirty="0">
                <a:solidFill>
                  <a:srgbClr val="F6E9DC"/>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Back then, in the cold northern climate, the herders of these nomadic tribes made a remarkable discovery: by mixing milk from their cattle and sheep with tea and heating it, they could not only feel warm but also replenish their energy and nutrition. </a:t>
            </a:r>
            <a:r>
              <a:rPr lang="en-US" altLang="zh-CN" sz="2800" spc="130" dirty="0">
                <a:solidFill>
                  <a:srgbClr val="C00000"/>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This simple wisdom was the prototype of milk tea.</a:t>
            </a:r>
          </a:p>
        </p:txBody>
      </p:sp>
      <p:pic>
        <p:nvPicPr>
          <p:cNvPr id="15" name="图片 14"/>
          <p:cNvPicPr>
            <a:picLocks noChangeAspect="1"/>
          </p:cNvPicPr>
          <p:nvPr/>
        </p:nvPicPr>
        <p:blipFill>
          <a:blip r:embed="rId3"/>
          <a:stretch>
            <a:fillRect/>
          </a:stretch>
        </p:blipFill>
        <p:spPr>
          <a:xfrm>
            <a:off x="8613854" y="4333139"/>
            <a:ext cx="2110584" cy="2312969"/>
          </a:xfrm>
          <a:prstGeom prst="rect">
            <a:avLst/>
          </a:prstGeom>
        </p:spPr>
      </p:pic>
      <p:pic>
        <p:nvPicPr>
          <p:cNvPr id="16" name="图片 15"/>
          <p:cNvPicPr>
            <a:picLocks noChangeAspect="1"/>
          </p:cNvPicPr>
          <p:nvPr/>
        </p:nvPicPr>
        <p:blipFill>
          <a:blip r:embed="rId4"/>
          <a:stretch>
            <a:fillRect/>
          </a:stretch>
        </p:blipFill>
        <p:spPr>
          <a:xfrm>
            <a:off x="9867900" y="380427"/>
            <a:ext cx="2392680" cy="4450080"/>
          </a:xfrm>
          <a:prstGeom prst="rect">
            <a:avLst/>
          </a:prstGeom>
        </p:spPr>
      </p:pic>
      <p:pic>
        <p:nvPicPr>
          <p:cNvPr id="1092" name="图片 1091"/>
          <p:cNvPicPr>
            <a:picLocks noChangeAspect="1"/>
          </p:cNvPicPr>
          <p:nvPr/>
        </p:nvPicPr>
        <p:blipFill>
          <a:blip r:embed="rId5"/>
          <a:stretch>
            <a:fillRect/>
          </a:stretch>
        </p:blipFill>
        <p:spPr>
          <a:xfrm>
            <a:off x="8294371" y="398145"/>
            <a:ext cx="1923719" cy="1692873"/>
          </a:xfrm>
          <a:prstGeom prst="rect">
            <a:avLst/>
          </a:prstGeom>
        </p:spPr>
      </p:pic>
      <p:pic>
        <p:nvPicPr>
          <p:cNvPr id="1088" name="图片 1087" descr="绿色的叶子&#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0191" y="4923780"/>
            <a:ext cx="1857201" cy="1722328"/>
          </a:xfrm>
          <a:prstGeom prst="rect">
            <a:avLst/>
          </a:prstGeom>
        </p:spPr>
      </p:pic>
      <p:sp>
        <p:nvSpPr>
          <p:cNvPr id="49" name="文本框 48"/>
          <p:cNvSpPr txBox="1"/>
          <p:nvPr/>
        </p:nvSpPr>
        <p:spPr>
          <a:xfrm>
            <a:off x="372110" y="535305"/>
            <a:ext cx="5965190" cy="706755"/>
          </a:xfrm>
          <a:prstGeom prst="rect">
            <a:avLst/>
          </a:prstGeom>
          <a:noFill/>
        </p:spPr>
        <p:txBody>
          <a:bodyPr wrap="square" rtlCol="0">
            <a:spAutoFit/>
          </a:bodyPr>
          <a:lstStyle/>
          <a:p>
            <a:r>
              <a:rPr lang="en-US" altLang="zh-CN" sz="4000" spc="130" dirty="0">
                <a:solidFill>
                  <a:srgbClr val="F6E9DC"/>
                </a:solidFill>
                <a:latin typeface="MiSans Bold" panose="00000800000000000000" charset="-122"/>
                <a:ea typeface="金山云技术体" charset="-122"/>
                <a:sym typeface="站酷快乐体2016修订版" panose="02010600030101010101" pitchFamily="2" charset="-122"/>
              </a:rPr>
              <a:t>Historical Tracing:</a:t>
            </a:r>
          </a:p>
        </p:txBody>
      </p:sp>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D55ED-A623-8E4A-C809-9D67714C05B9}"/>
            </a:ext>
          </a:extLst>
        </p:cNvPr>
        <p:cNvGrpSpPr/>
        <p:nvPr/>
      </p:nvGrpSpPr>
      <p:grpSpPr>
        <a:xfrm>
          <a:off x="0" y="0"/>
          <a:ext cx="0" cy="0"/>
          <a:chOff x="0" y="0"/>
          <a:chExt cx="0" cy="0"/>
        </a:xfrm>
      </p:grpSpPr>
      <p:sp>
        <p:nvSpPr>
          <p:cNvPr id="1037" name="文本框 1036">
            <a:extLst>
              <a:ext uri="{FF2B5EF4-FFF2-40B4-BE49-F238E27FC236}">
                <a16:creationId xmlns:a16="http://schemas.microsoft.com/office/drawing/2014/main" id="{2FCBBD4F-4D8D-D2F1-05B8-50EB62281C84}"/>
              </a:ext>
            </a:extLst>
          </p:cNvPr>
          <p:cNvSpPr txBox="1"/>
          <p:nvPr/>
        </p:nvSpPr>
        <p:spPr>
          <a:xfrm>
            <a:off x="961465" y="2388198"/>
            <a:ext cx="5721724" cy="3416320"/>
          </a:xfrm>
          <a:prstGeom prst="rect">
            <a:avLst/>
          </a:prstGeom>
          <a:noFill/>
        </p:spPr>
        <p:txBody>
          <a:bodyPr wrap="square" rtlCol="0">
            <a:spAutoFit/>
          </a:bodyPr>
          <a:lstStyle/>
          <a:p>
            <a:pPr indent="457200"/>
            <a:r>
              <a:rPr lang="en-US" altLang="zh-CN" sz="3200" dirty="0">
                <a:solidFill>
                  <a:srgbClr val="C00000"/>
                </a:solidFill>
                <a:latin typeface="Times New Roman" panose="02020603050405020304" pitchFamily="18" charset="0"/>
                <a:cs typeface="Times New Roman" panose="02020603050405020304" pitchFamily="18" charset="0"/>
              </a:rPr>
              <a:t>The Silk Road</a:t>
            </a:r>
            <a:r>
              <a:rPr lang="en-US" altLang="zh-CN" sz="3200" dirty="0">
                <a:solidFill>
                  <a:srgbClr val="F6E9DC"/>
                </a:solidFill>
                <a:latin typeface="Times New Roman" panose="02020603050405020304" pitchFamily="18" charset="0"/>
                <a:cs typeface="Times New Roman" panose="02020603050405020304" pitchFamily="18" charset="0"/>
              </a:rPr>
              <a:t>, as a bridge for cultural exchange, enabled milk tea to be further spread in the Middle East and South Asia. </a:t>
            </a:r>
            <a:r>
              <a:rPr lang="en-US" altLang="zh-CN" sz="3200" dirty="0">
                <a:solidFill>
                  <a:srgbClr val="C00000"/>
                </a:solidFill>
                <a:latin typeface="Times New Roman" panose="02020603050405020304" pitchFamily="18" charset="0"/>
                <a:cs typeface="Times New Roman" panose="02020603050405020304" pitchFamily="18" charset="0"/>
              </a:rPr>
              <a:t>They add spices to the milk tea to make its flavor more rich</a:t>
            </a:r>
            <a:endParaRPr lang="zh-CN" altLang="zh-CN" sz="3200" dirty="0">
              <a:solidFill>
                <a:srgbClr val="C00000"/>
              </a:solidFill>
              <a:latin typeface="Times New Roman" panose="02020603050405020304" pitchFamily="18" charset="0"/>
              <a:cs typeface="Times New Roman" panose="02020603050405020304" pitchFamily="18" charset="0"/>
            </a:endParaRPr>
          </a:p>
          <a:p>
            <a:pPr indent="457200" fontAlgn="auto"/>
            <a:endParaRPr lang="en-US" altLang="zh-CN" sz="2400" spc="130" dirty="0">
              <a:solidFill>
                <a:srgbClr val="C00000"/>
              </a:solidFill>
              <a:latin typeface="MiSans" panose="00000500000000000000" charset="-122"/>
              <a:ea typeface="MiSans" panose="00000500000000000000" charset="-122"/>
              <a:sym typeface="思源宋体 CN Medium" panose="02020500000000000000" pitchFamily="18" charset="-122"/>
            </a:endParaRPr>
          </a:p>
        </p:txBody>
      </p:sp>
      <p:sp>
        <p:nvSpPr>
          <p:cNvPr id="49" name="文本框 48">
            <a:extLst>
              <a:ext uri="{FF2B5EF4-FFF2-40B4-BE49-F238E27FC236}">
                <a16:creationId xmlns:a16="http://schemas.microsoft.com/office/drawing/2014/main" id="{9B7D21F2-751E-ACCD-DD8C-D87BECA4A4A4}"/>
              </a:ext>
            </a:extLst>
          </p:cNvPr>
          <p:cNvSpPr txBox="1"/>
          <p:nvPr/>
        </p:nvSpPr>
        <p:spPr>
          <a:xfrm>
            <a:off x="372110" y="535305"/>
            <a:ext cx="5965190" cy="706755"/>
          </a:xfrm>
          <a:prstGeom prst="rect">
            <a:avLst/>
          </a:prstGeom>
          <a:noFill/>
        </p:spPr>
        <p:txBody>
          <a:bodyPr wrap="square" rtlCol="0">
            <a:spAutoFit/>
          </a:bodyPr>
          <a:lstStyle/>
          <a:p>
            <a:r>
              <a:rPr lang="en-US" altLang="zh-CN" sz="4000" spc="130" dirty="0">
                <a:solidFill>
                  <a:srgbClr val="F6E9DC"/>
                </a:solidFill>
                <a:latin typeface="Times New Roman" panose="02020603050405020304" pitchFamily="18" charset="0"/>
                <a:ea typeface="金山云技术体" charset="-122"/>
                <a:cs typeface="Times New Roman" panose="02020603050405020304" pitchFamily="18" charset="0"/>
                <a:sym typeface="站酷快乐体2016修订版" panose="02010600030101010101" pitchFamily="2" charset="-122"/>
              </a:rPr>
              <a:t>Historical Tracing:</a:t>
            </a:r>
          </a:p>
        </p:txBody>
      </p:sp>
      <p:pic>
        <p:nvPicPr>
          <p:cNvPr id="3" name="Picture 2">
            <a:extLst>
              <a:ext uri="{FF2B5EF4-FFF2-40B4-BE49-F238E27FC236}">
                <a16:creationId xmlns:a16="http://schemas.microsoft.com/office/drawing/2014/main" id="{0BD921CF-3571-E440-E8A8-788666DF8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867335"/>
            <a:ext cx="44196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434469"/>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图文框 7"/>
          <p:cNvSpPr/>
          <p:nvPr/>
        </p:nvSpPr>
        <p:spPr>
          <a:xfrm>
            <a:off x="6749346" y="401014"/>
            <a:ext cx="4800601" cy="5982947"/>
          </a:xfrm>
          <a:prstGeom prst="frame">
            <a:avLst>
              <a:gd name="adj1" fmla="val 6853"/>
            </a:avLst>
          </a:prstGeom>
          <a:solidFill>
            <a:srgbClr val="F6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文本框 48"/>
          <p:cNvSpPr txBox="1"/>
          <p:nvPr/>
        </p:nvSpPr>
        <p:spPr>
          <a:xfrm>
            <a:off x="372110" y="535305"/>
            <a:ext cx="5965190" cy="706755"/>
          </a:xfrm>
          <a:prstGeom prst="rect">
            <a:avLst/>
          </a:prstGeom>
          <a:noFill/>
        </p:spPr>
        <p:txBody>
          <a:bodyPr wrap="square" rtlCol="0">
            <a:spAutoFit/>
          </a:bodyPr>
          <a:lstStyle/>
          <a:p>
            <a:r>
              <a:rPr lang="en-US" altLang="zh-CN" sz="4000" spc="130" dirty="0">
                <a:solidFill>
                  <a:srgbClr val="F6E9DC"/>
                </a:solidFill>
                <a:latin typeface="Times New Roman" panose="02020603050405020304" pitchFamily="18" charset="0"/>
                <a:ea typeface="金山云技术体" charset="-122"/>
                <a:cs typeface="Times New Roman" panose="02020603050405020304" pitchFamily="18" charset="0"/>
                <a:sym typeface="站酷快乐体2016修订版" panose="02010600030101010101" pitchFamily="2" charset="-122"/>
              </a:rPr>
              <a:t>Historical Tracing:</a:t>
            </a:r>
          </a:p>
        </p:txBody>
      </p:sp>
      <p:sp>
        <p:nvSpPr>
          <p:cNvPr id="50" name="文本框 49"/>
          <p:cNvSpPr txBox="1"/>
          <p:nvPr/>
        </p:nvSpPr>
        <p:spPr>
          <a:xfrm>
            <a:off x="551328" y="1411941"/>
            <a:ext cx="6064625" cy="4976793"/>
          </a:xfrm>
          <a:prstGeom prst="rect">
            <a:avLst/>
          </a:prstGeom>
          <a:noFill/>
        </p:spPr>
        <p:txBody>
          <a:bodyPr wrap="square" rtlCol="0">
            <a:noAutofit/>
          </a:bodyPr>
          <a:lstStyle/>
          <a:p>
            <a:r>
              <a:rPr lang="en-US" altLang="zh-CN" sz="2800" dirty="0">
                <a:latin typeface="Times New Roman" panose="02020603050405020304" pitchFamily="18" charset="0"/>
                <a:cs typeface="Times New Roman" panose="02020603050405020304" pitchFamily="18" charset="0"/>
              </a:rPr>
              <a:t>      </a:t>
            </a:r>
            <a:r>
              <a:rPr lang="en-US" altLang="zh-CN" sz="2800" dirty="0">
                <a:solidFill>
                  <a:srgbClr val="F6E9DC"/>
                </a:solidFill>
                <a:latin typeface="Times New Roman" panose="02020603050405020304" pitchFamily="18" charset="0"/>
                <a:cs typeface="Times New Roman" panose="02020603050405020304" pitchFamily="18" charset="0"/>
              </a:rPr>
              <a:t>With </a:t>
            </a:r>
            <a:r>
              <a:rPr lang="en-US" altLang="zh-CN" sz="2800" dirty="0">
                <a:solidFill>
                  <a:srgbClr val="C00000"/>
                </a:solidFill>
                <a:latin typeface="Times New Roman" panose="02020603050405020304" pitchFamily="18" charset="0"/>
                <a:cs typeface="Times New Roman" panose="02020603050405020304" pitchFamily="18" charset="0"/>
              </a:rPr>
              <a:t>the wild expansion of British colonists around the world</a:t>
            </a:r>
            <a:r>
              <a:rPr lang="en-US" altLang="zh-CN" sz="2800" dirty="0">
                <a:solidFill>
                  <a:srgbClr val="F6E9DC"/>
                </a:solidFill>
                <a:latin typeface="Times New Roman" panose="02020603050405020304" pitchFamily="18" charset="0"/>
                <a:cs typeface="Times New Roman" panose="02020603050405020304" pitchFamily="18" charset="0"/>
              </a:rPr>
              <a:t>, many local products from the East, including Chinese milk tea, were also brought to the Western world. Due to differences in climate and dietary habits, the British gave up using spices but to use various types of tea bags to make milk and add maple syrup as a seasoning, thus </a:t>
            </a:r>
            <a:r>
              <a:rPr lang="en-US" altLang="zh-CN" sz="2800" dirty="0">
                <a:solidFill>
                  <a:srgbClr val="C00000"/>
                </a:solidFill>
                <a:latin typeface="Times New Roman" panose="02020603050405020304" pitchFamily="18" charset="0"/>
                <a:cs typeface="Times New Roman" panose="02020603050405020304" pitchFamily="18" charset="0"/>
              </a:rPr>
              <a:t>giving birth to the prototype of modern milk tea.</a:t>
            </a:r>
            <a:endParaRPr lang="zh-CN" altLang="zh-CN" sz="2800" dirty="0">
              <a:solidFill>
                <a:srgbClr val="C00000"/>
              </a:solidFill>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3"/>
          <a:stretch>
            <a:fillRect/>
          </a:stretch>
        </p:blipFill>
        <p:spPr>
          <a:xfrm>
            <a:off x="10824845" y="5164455"/>
            <a:ext cx="1501140" cy="1501140"/>
          </a:xfrm>
          <a:prstGeom prst="rect">
            <a:avLst/>
          </a:prstGeom>
        </p:spPr>
      </p:pic>
      <p:pic>
        <p:nvPicPr>
          <p:cNvPr id="1028" name="Picture 4">
            <a:extLst>
              <a:ext uri="{FF2B5EF4-FFF2-40B4-BE49-F238E27FC236}">
                <a16:creationId xmlns:a16="http://schemas.microsoft.com/office/drawing/2014/main" id="{4A80F7B1-EE42-6BEC-989F-40A248C247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599" y="685801"/>
            <a:ext cx="4161865" cy="53317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E5ACC-B646-C876-6F83-731B06DBD8B2}"/>
            </a:ext>
          </a:extLst>
        </p:cNvPr>
        <p:cNvGrpSpPr/>
        <p:nvPr/>
      </p:nvGrpSpPr>
      <p:grpSpPr>
        <a:xfrm>
          <a:off x="0" y="0"/>
          <a:ext cx="0" cy="0"/>
          <a:chOff x="0" y="0"/>
          <a:chExt cx="0" cy="0"/>
        </a:xfrm>
      </p:grpSpPr>
      <p:sp>
        <p:nvSpPr>
          <p:cNvPr id="1037" name="文本框 1036">
            <a:extLst>
              <a:ext uri="{FF2B5EF4-FFF2-40B4-BE49-F238E27FC236}">
                <a16:creationId xmlns:a16="http://schemas.microsoft.com/office/drawing/2014/main" id="{2BD47927-0790-D90D-03C0-8294BC579C6A}"/>
              </a:ext>
            </a:extLst>
          </p:cNvPr>
          <p:cNvSpPr txBox="1"/>
          <p:nvPr/>
        </p:nvSpPr>
        <p:spPr>
          <a:xfrm>
            <a:off x="717999" y="2041301"/>
            <a:ext cx="5965190" cy="4031873"/>
          </a:xfrm>
          <a:prstGeom prst="rect">
            <a:avLst/>
          </a:prstGeom>
          <a:noFill/>
        </p:spPr>
        <p:txBody>
          <a:bodyPr wrap="square" rtlCol="0">
            <a:spAutoFit/>
          </a:bodyPr>
          <a:lstStyle/>
          <a:p>
            <a:pPr indent="457200" fontAlgn="auto"/>
            <a:r>
              <a:rPr lang="en-US" altLang="zh-CN" sz="3200" spc="130" dirty="0">
                <a:solidFill>
                  <a:srgbClr val="F6E9DC"/>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In the spring of 1980, </a:t>
            </a:r>
            <a:r>
              <a:rPr lang="en-US" altLang="zh-CN" sz="3200" spc="130" dirty="0">
                <a:solidFill>
                  <a:srgbClr val="C00000"/>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Ms. Lin </a:t>
            </a:r>
            <a:r>
              <a:rPr lang="en-US" altLang="zh-CN" sz="3200" spc="130" dirty="0" err="1">
                <a:solidFill>
                  <a:srgbClr val="C00000"/>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Xiuhui</a:t>
            </a:r>
            <a:r>
              <a:rPr lang="en-US" altLang="zh-CN" sz="3200" spc="130" dirty="0">
                <a:solidFill>
                  <a:srgbClr val="C00000"/>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 from Taiwan </a:t>
            </a:r>
            <a:r>
              <a:rPr lang="en-US" altLang="zh-CN" sz="3200" spc="130" dirty="0">
                <a:solidFill>
                  <a:srgbClr val="F6E9DC"/>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added the local snack  to her milk tea. The shape of cooked local snack resembled black pearls, so they named it “</a:t>
            </a:r>
            <a:r>
              <a:rPr lang="en-US" altLang="zh-CN" sz="3200" spc="130" dirty="0">
                <a:solidFill>
                  <a:srgbClr val="C00000"/>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Bubble Tea</a:t>
            </a:r>
            <a:r>
              <a:rPr lang="en-US" altLang="zh-CN" sz="3200" spc="130" dirty="0">
                <a:solidFill>
                  <a:srgbClr val="F6E9DC"/>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 </a:t>
            </a:r>
            <a:r>
              <a:rPr lang="en-US" altLang="zh-CN" sz="3200" spc="130" dirty="0">
                <a:solidFill>
                  <a:srgbClr val="C00000"/>
                </a:solidFill>
                <a:latin typeface="Times New Roman" panose="02020603050405020304" pitchFamily="18" charset="0"/>
                <a:ea typeface="MiSans" panose="00000500000000000000" charset="-122"/>
                <a:cs typeface="Times New Roman" panose="02020603050405020304" pitchFamily="18" charset="0"/>
                <a:sym typeface="思源宋体 CN Medium" panose="02020500000000000000" pitchFamily="18" charset="-122"/>
              </a:rPr>
              <a:t>By now, modern milk tea has taken shape initially</a:t>
            </a:r>
          </a:p>
        </p:txBody>
      </p:sp>
      <p:sp>
        <p:nvSpPr>
          <p:cNvPr id="49" name="文本框 48">
            <a:extLst>
              <a:ext uri="{FF2B5EF4-FFF2-40B4-BE49-F238E27FC236}">
                <a16:creationId xmlns:a16="http://schemas.microsoft.com/office/drawing/2014/main" id="{8EBE5E5A-E9CC-5D36-4125-E7CFC605CC5F}"/>
              </a:ext>
            </a:extLst>
          </p:cNvPr>
          <p:cNvSpPr txBox="1"/>
          <p:nvPr/>
        </p:nvSpPr>
        <p:spPr>
          <a:xfrm>
            <a:off x="372110" y="535305"/>
            <a:ext cx="5965190" cy="706755"/>
          </a:xfrm>
          <a:prstGeom prst="rect">
            <a:avLst/>
          </a:prstGeom>
          <a:noFill/>
        </p:spPr>
        <p:txBody>
          <a:bodyPr wrap="square" rtlCol="0">
            <a:spAutoFit/>
          </a:bodyPr>
          <a:lstStyle/>
          <a:p>
            <a:r>
              <a:rPr lang="en-US" altLang="zh-CN" sz="4000" spc="130" dirty="0">
                <a:solidFill>
                  <a:srgbClr val="F6E9DC"/>
                </a:solidFill>
                <a:latin typeface="Times New Roman" panose="02020603050405020304" pitchFamily="18" charset="0"/>
                <a:ea typeface="Noto Sans SC Black" panose="020B0200000000000000" pitchFamily="34" charset="-122"/>
                <a:cs typeface="Times New Roman" panose="02020603050405020304" pitchFamily="18" charset="0"/>
                <a:sym typeface="站酷快乐体2016修订版" panose="02010600030101010101" pitchFamily="2" charset="-122"/>
              </a:rPr>
              <a:t>Historical Tracing:</a:t>
            </a:r>
          </a:p>
        </p:txBody>
      </p:sp>
      <p:pic>
        <p:nvPicPr>
          <p:cNvPr id="3074" name="Picture 2">
            <a:extLst>
              <a:ext uri="{FF2B5EF4-FFF2-40B4-BE49-F238E27FC236}">
                <a16:creationId xmlns:a16="http://schemas.microsoft.com/office/drawing/2014/main" id="{8676F838-1502-E528-4BEF-0CBB0369E1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6264" y="695459"/>
            <a:ext cx="4245735" cy="5080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116786"/>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2">
            <a:alphaModFix amt="20000"/>
          </a:blip>
          <a:stretch>
            <a:fillRect/>
          </a:stretch>
        </p:blipFill>
        <p:spPr>
          <a:xfrm rot="7010802">
            <a:off x="4521754" y="784967"/>
            <a:ext cx="1493554" cy="1493554"/>
          </a:xfrm>
          <a:prstGeom prst="rect">
            <a:avLst/>
          </a:prstGeom>
          <a:effectLst>
            <a:softEdge rad="63500"/>
          </a:effectLst>
        </p:spPr>
      </p:pic>
      <p:pic>
        <p:nvPicPr>
          <p:cNvPr id="82" name="图片 81"/>
          <p:cNvPicPr>
            <a:picLocks noChangeAspect="1"/>
          </p:cNvPicPr>
          <p:nvPr/>
        </p:nvPicPr>
        <p:blipFill>
          <a:blip r:embed="rId2">
            <a:alphaModFix amt="20000"/>
          </a:blip>
          <a:stretch>
            <a:fillRect/>
          </a:stretch>
        </p:blipFill>
        <p:spPr>
          <a:xfrm rot="3424310">
            <a:off x="514911" y="-608838"/>
            <a:ext cx="2146212" cy="2146212"/>
          </a:xfrm>
          <a:prstGeom prst="rect">
            <a:avLst/>
          </a:prstGeom>
          <a:effectLst>
            <a:softEdge rad="63500"/>
          </a:effectLst>
        </p:spPr>
      </p:pic>
      <p:pic>
        <p:nvPicPr>
          <p:cNvPr id="3" name="图形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2" y="1912691"/>
            <a:ext cx="5914715" cy="4512291"/>
          </a:xfrm>
          <a:prstGeom prst="rect">
            <a:avLst/>
          </a:prstGeom>
        </p:spPr>
      </p:pic>
      <p:sp>
        <p:nvSpPr>
          <p:cNvPr id="5" name="椭圆 4"/>
          <p:cNvSpPr/>
          <p:nvPr/>
        </p:nvSpPr>
        <p:spPr>
          <a:xfrm>
            <a:off x="1833218" y="5099710"/>
            <a:ext cx="2167357" cy="506815"/>
          </a:xfrm>
          <a:prstGeom prst="ellipse">
            <a:avLst/>
          </a:prstGeom>
          <a:gradFill flip="none" rotWithShape="1">
            <a:gsLst>
              <a:gs pos="0">
                <a:srgbClr val="7B856B"/>
              </a:gs>
              <a:gs pos="100000">
                <a:srgbClr val="7B856B">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6140623" y="1160240"/>
            <a:ext cx="5657850" cy="3785652"/>
            <a:chOff x="5941696" y="1431397"/>
            <a:chExt cx="5657850" cy="3785652"/>
          </a:xfrm>
        </p:grpSpPr>
        <p:sp>
          <p:nvSpPr>
            <p:cNvPr id="8" name="文本框 7"/>
            <p:cNvSpPr txBox="1"/>
            <p:nvPr/>
          </p:nvSpPr>
          <p:spPr>
            <a:xfrm>
              <a:off x="5941696" y="1431397"/>
              <a:ext cx="5464189" cy="3785652"/>
            </a:xfrm>
            <a:prstGeom prst="rect">
              <a:avLst/>
            </a:prstGeom>
            <a:noFill/>
          </p:spPr>
          <p:txBody>
            <a:bodyPr wrap="square" rtlCol="0">
              <a:spAutoFit/>
            </a:bodyPr>
            <a:lstStyle/>
            <a:p>
              <a:r>
                <a:rPr lang="en-US" altLang="zh-CN" sz="4800" b="1" spc="130" dirty="0">
                  <a:solidFill>
                    <a:srgbClr val="F6E9DC"/>
                  </a:solidFill>
                  <a:latin typeface="MiSans" panose="00000500000000000000" charset="-122"/>
                  <a:ea typeface="MiSans" panose="00000500000000000000" charset="-122"/>
                  <a:sym typeface="站酷快乐体2016修订版" panose="02010600030101010101" pitchFamily="2" charset="-122"/>
                </a:rPr>
                <a:t>Introduction to classic milk teas available on the market</a:t>
              </a:r>
            </a:p>
            <a:p>
              <a:pPr algn="l"/>
              <a:endParaRPr lang="en-US" altLang="zh-CN" sz="4800" b="1" spc="130" dirty="0">
                <a:solidFill>
                  <a:srgbClr val="F6E9DC"/>
                </a:solidFill>
                <a:latin typeface="MiSans" panose="00000500000000000000" charset="-122"/>
                <a:ea typeface="MiSans" panose="00000500000000000000" charset="-122"/>
                <a:sym typeface="站酷快乐体2016修订版" panose="02010600030101010101" pitchFamily="2" charset="-122"/>
              </a:endParaRPr>
            </a:p>
          </p:txBody>
        </p:sp>
        <p:sp>
          <p:nvSpPr>
            <p:cNvPr id="9" name="文本框 8"/>
            <p:cNvSpPr txBox="1"/>
            <p:nvPr/>
          </p:nvSpPr>
          <p:spPr>
            <a:xfrm>
              <a:off x="5941696" y="3173837"/>
              <a:ext cx="5657850" cy="707886"/>
            </a:xfrm>
            <a:prstGeom prst="rect">
              <a:avLst/>
            </a:prstGeom>
            <a:noFill/>
          </p:spPr>
          <p:txBody>
            <a:bodyPr wrap="square" rtlCol="0">
              <a:spAutoFit/>
            </a:bodyPr>
            <a:lstStyle/>
            <a:p>
              <a:pPr algn="l"/>
              <a:endParaRPr lang="en-US" altLang="zh-CN" sz="4000" spc="130" dirty="0">
                <a:solidFill>
                  <a:srgbClr val="F6E9DC"/>
                </a:solidFill>
                <a:latin typeface="MiSans" panose="00000500000000000000" charset="-122"/>
                <a:ea typeface="MiSans" panose="00000500000000000000" charset="-122"/>
                <a:sym typeface="站酷快乐体2016修订版" panose="02010600030101010101" pitchFamily="2" charset="-122"/>
              </a:endParaRPr>
            </a:p>
          </p:txBody>
        </p:sp>
      </p:grpSp>
      <p:grpSp>
        <p:nvGrpSpPr>
          <p:cNvPr id="19" name="组合 18"/>
          <p:cNvGrpSpPr/>
          <p:nvPr/>
        </p:nvGrpSpPr>
        <p:grpSpPr>
          <a:xfrm>
            <a:off x="3589028" y="891252"/>
            <a:ext cx="2365590" cy="2214880"/>
            <a:chOff x="6185318" y="800368"/>
            <a:chExt cx="2365590" cy="2214880"/>
          </a:xfrm>
        </p:grpSpPr>
        <p:sp>
          <p:nvSpPr>
            <p:cNvPr id="17" name="文本框 16"/>
            <p:cNvSpPr txBox="1"/>
            <p:nvPr/>
          </p:nvSpPr>
          <p:spPr>
            <a:xfrm>
              <a:off x="6231888" y="800368"/>
              <a:ext cx="2319020" cy="2214880"/>
            </a:xfrm>
            <a:prstGeom prst="rect">
              <a:avLst/>
            </a:prstGeom>
            <a:noFill/>
          </p:spPr>
          <p:txBody>
            <a:bodyPr wrap="none" rtlCol="0">
              <a:spAutoFit/>
            </a:bodyPr>
            <a:lstStyle/>
            <a:p>
              <a:r>
                <a:rPr lang="en-US" altLang="zh-CN" sz="13800" spc="130" dirty="0">
                  <a:solidFill>
                    <a:srgbClr val="DEAE7E"/>
                  </a:solidFill>
                  <a:latin typeface="MiSans" panose="00000500000000000000" charset="-122"/>
                  <a:ea typeface="MiSans" panose="00000500000000000000" charset="-122"/>
                  <a:sym typeface="站酷快乐体2016修订版" panose="02010600030101010101" pitchFamily="2" charset="-122"/>
                </a:rPr>
                <a:t>02</a:t>
              </a:r>
            </a:p>
          </p:txBody>
        </p:sp>
        <p:sp>
          <p:nvSpPr>
            <p:cNvPr id="18" name="文本框 17"/>
            <p:cNvSpPr txBox="1"/>
            <p:nvPr/>
          </p:nvSpPr>
          <p:spPr>
            <a:xfrm>
              <a:off x="6185318" y="800368"/>
              <a:ext cx="2319020" cy="2214880"/>
            </a:xfrm>
            <a:prstGeom prst="rect">
              <a:avLst/>
            </a:prstGeom>
            <a:noFill/>
          </p:spPr>
          <p:txBody>
            <a:bodyPr wrap="none" rtlCol="0">
              <a:spAutoFit/>
            </a:bodyPr>
            <a:lstStyle/>
            <a:p>
              <a:r>
                <a:rPr lang="en-US" altLang="zh-CN" sz="13800" spc="130" dirty="0">
                  <a:solidFill>
                    <a:srgbClr val="F6E9DC"/>
                  </a:solidFill>
                  <a:latin typeface="MiSans" panose="00000500000000000000" charset="-122"/>
                  <a:ea typeface="MiSans" panose="00000500000000000000" charset="-122"/>
                  <a:sym typeface="站酷快乐体2016修订版" panose="02010600030101010101" pitchFamily="2" charset="-122"/>
                </a:rPr>
                <a:t>02</a:t>
              </a:r>
            </a:p>
          </p:txBody>
        </p:sp>
      </p:grpSp>
      <p:sp>
        <p:nvSpPr>
          <p:cNvPr id="21" name="矩形 4"/>
          <p:cNvSpPr/>
          <p:nvPr/>
        </p:nvSpPr>
        <p:spPr>
          <a:xfrm flipH="1">
            <a:off x="0" y="5772439"/>
            <a:ext cx="12192000" cy="1085560"/>
          </a:xfrm>
          <a:custGeom>
            <a:avLst/>
            <a:gdLst>
              <a:gd name="connsiteX0" fmla="*/ 0 w 12192000"/>
              <a:gd name="connsiteY0" fmla="*/ 0 h 1913021"/>
              <a:gd name="connsiteX1" fmla="*/ 12192000 w 12192000"/>
              <a:gd name="connsiteY1" fmla="*/ 0 h 1913021"/>
              <a:gd name="connsiteX2" fmla="*/ 12192000 w 12192000"/>
              <a:gd name="connsiteY2" fmla="*/ 1913021 h 1913021"/>
              <a:gd name="connsiteX3" fmla="*/ 0 w 12192000"/>
              <a:gd name="connsiteY3" fmla="*/ 1913021 h 1913021"/>
              <a:gd name="connsiteX4" fmla="*/ 0 w 12192000"/>
              <a:gd name="connsiteY4" fmla="*/ 0 h 1913021"/>
              <a:gd name="connsiteX0-1" fmla="*/ 0 w 12192000"/>
              <a:gd name="connsiteY0-2" fmla="*/ 12032 h 1925053"/>
              <a:gd name="connsiteX1-3" fmla="*/ 6100011 w 12192000"/>
              <a:gd name="connsiteY1-4" fmla="*/ 0 h 1925053"/>
              <a:gd name="connsiteX2-5" fmla="*/ 12192000 w 12192000"/>
              <a:gd name="connsiteY2-6" fmla="*/ 12032 h 1925053"/>
              <a:gd name="connsiteX3-7" fmla="*/ 12192000 w 12192000"/>
              <a:gd name="connsiteY3-8" fmla="*/ 1925053 h 1925053"/>
              <a:gd name="connsiteX4-9" fmla="*/ 0 w 12192000"/>
              <a:gd name="connsiteY4-10" fmla="*/ 1925053 h 1925053"/>
              <a:gd name="connsiteX5" fmla="*/ 0 w 12192000"/>
              <a:gd name="connsiteY5" fmla="*/ 12032 h 1925053"/>
              <a:gd name="connsiteX0-11" fmla="*/ 0 w 12192000"/>
              <a:gd name="connsiteY0-12" fmla="*/ 145784 h 2058805"/>
              <a:gd name="connsiteX1-13" fmla="*/ 6100011 w 12192000"/>
              <a:gd name="connsiteY1-14" fmla="*/ 133752 h 2058805"/>
              <a:gd name="connsiteX2-15" fmla="*/ 12192000 w 12192000"/>
              <a:gd name="connsiteY2-16" fmla="*/ 145784 h 2058805"/>
              <a:gd name="connsiteX3-17" fmla="*/ 12192000 w 12192000"/>
              <a:gd name="connsiteY3-18" fmla="*/ 2058805 h 2058805"/>
              <a:gd name="connsiteX4-19" fmla="*/ 0 w 12192000"/>
              <a:gd name="connsiteY4-20" fmla="*/ 2058805 h 2058805"/>
              <a:gd name="connsiteX5-21" fmla="*/ 0 w 12192000"/>
              <a:gd name="connsiteY5-22" fmla="*/ 145784 h 2058805"/>
              <a:gd name="connsiteX0-23" fmla="*/ 0 w 12192000"/>
              <a:gd name="connsiteY0-24" fmla="*/ 495373 h 2408394"/>
              <a:gd name="connsiteX1-25" fmla="*/ 6100011 w 12192000"/>
              <a:gd name="connsiteY1-26" fmla="*/ 483341 h 2408394"/>
              <a:gd name="connsiteX2-27" fmla="*/ 12192000 w 12192000"/>
              <a:gd name="connsiteY2-28" fmla="*/ 495373 h 2408394"/>
              <a:gd name="connsiteX3-29" fmla="*/ 12192000 w 12192000"/>
              <a:gd name="connsiteY3-30" fmla="*/ 2408394 h 2408394"/>
              <a:gd name="connsiteX4-31" fmla="*/ 0 w 12192000"/>
              <a:gd name="connsiteY4-32" fmla="*/ 2408394 h 2408394"/>
              <a:gd name="connsiteX5-33" fmla="*/ 0 w 12192000"/>
              <a:gd name="connsiteY5-34" fmla="*/ 495373 h 2408394"/>
              <a:gd name="connsiteX0-35" fmla="*/ 0 w 12192000"/>
              <a:gd name="connsiteY0-36" fmla="*/ 903516 h 2816537"/>
              <a:gd name="connsiteX1-37" fmla="*/ 6100011 w 12192000"/>
              <a:gd name="connsiteY1-38" fmla="*/ 891484 h 2816537"/>
              <a:gd name="connsiteX2-39" fmla="*/ 12192000 w 12192000"/>
              <a:gd name="connsiteY2-40" fmla="*/ 903516 h 2816537"/>
              <a:gd name="connsiteX3-41" fmla="*/ 12192000 w 12192000"/>
              <a:gd name="connsiteY3-42" fmla="*/ 2816537 h 2816537"/>
              <a:gd name="connsiteX4-43" fmla="*/ 0 w 12192000"/>
              <a:gd name="connsiteY4-44" fmla="*/ 2816537 h 2816537"/>
              <a:gd name="connsiteX5-45" fmla="*/ 0 w 12192000"/>
              <a:gd name="connsiteY5-46" fmla="*/ 903516 h 2816537"/>
              <a:gd name="connsiteX0-47" fmla="*/ 0 w 12192000"/>
              <a:gd name="connsiteY0-48" fmla="*/ 903516 h 2816537"/>
              <a:gd name="connsiteX1-49" fmla="*/ 6100011 w 12192000"/>
              <a:gd name="connsiteY1-50" fmla="*/ 891484 h 2816537"/>
              <a:gd name="connsiteX2-51" fmla="*/ 12192000 w 12192000"/>
              <a:gd name="connsiteY2-52" fmla="*/ 903516 h 2816537"/>
              <a:gd name="connsiteX3-53" fmla="*/ 12192000 w 12192000"/>
              <a:gd name="connsiteY3-54" fmla="*/ 2816537 h 2816537"/>
              <a:gd name="connsiteX4-55" fmla="*/ 0 w 12192000"/>
              <a:gd name="connsiteY4-56" fmla="*/ 2816537 h 2816537"/>
              <a:gd name="connsiteX5-57" fmla="*/ 0 w 12192000"/>
              <a:gd name="connsiteY5-58" fmla="*/ 903516 h 2816537"/>
              <a:gd name="connsiteX0-59" fmla="*/ 0 w 12192000"/>
              <a:gd name="connsiteY0-60" fmla="*/ 2656059 h 5192372"/>
              <a:gd name="connsiteX1-61" fmla="*/ 6100011 w 12192000"/>
              <a:gd name="connsiteY1-62" fmla="*/ 2644027 h 5192372"/>
              <a:gd name="connsiteX2-63" fmla="*/ 12192000 w 12192000"/>
              <a:gd name="connsiteY2-64" fmla="*/ 2656059 h 5192372"/>
              <a:gd name="connsiteX3-65" fmla="*/ 12192000 w 12192000"/>
              <a:gd name="connsiteY3-66" fmla="*/ 4569080 h 5192372"/>
              <a:gd name="connsiteX4-67" fmla="*/ 0 w 12192000"/>
              <a:gd name="connsiteY4-68" fmla="*/ 4569080 h 5192372"/>
              <a:gd name="connsiteX5-69" fmla="*/ 0 w 12192000"/>
              <a:gd name="connsiteY5-70" fmla="*/ 2656059 h 5192372"/>
              <a:gd name="connsiteX0-71" fmla="*/ 0 w 12192000"/>
              <a:gd name="connsiteY0-72" fmla="*/ 1575052 h 3488073"/>
              <a:gd name="connsiteX1-73" fmla="*/ 6100011 w 12192000"/>
              <a:gd name="connsiteY1-74" fmla="*/ 1563020 h 3488073"/>
              <a:gd name="connsiteX2-75" fmla="*/ 12192000 w 12192000"/>
              <a:gd name="connsiteY2-76" fmla="*/ 1575052 h 3488073"/>
              <a:gd name="connsiteX3-77" fmla="*/ 12192000 w 12192000"/>
              <a:gd name="connsiteY3-78" fmla="*/ 3488073 h 3488073"/>
              <a:gd name="connsiteX4-79" fmla="*/ 0 w 12192000"/>
              <a:gd name="connsiteY4-80" fmla="*/ 3488073 h 3488073"/>
              <a:gd name="connsiteX5-81" fmla="*/ 0 w 12192000"/>
              <a:gd name="connsiteY5-82" fmla="*/ 1575052 h 3488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192000" h="3488073">
                <a:moveTo>
                  <a:pt x="0" y="1575052"/>
                </a:moveTo>
                <a:cubicBezTo>
                  <a:pt x="1161047" y="123311"/>
                  <a:pt x="4031916" y="-1082452"/>
                  <a:pt x="6100011" y="1563020"/>
                </a:cubicBezTo>
                <a:cubicBezTo>
                  <a:pt x="8168106" y="4208492"/>
                  <a:pt x="11200732" y="2636418"/>
                  <a:pt x="12192000" y="1575052"/>
                </a:cubicBezTo>
                <a:lnTo>
                  <a:pt x="12192000" y="3488073"/>
                </a:lnTo>
                <a:lnTo>
                  <a:pt x="0" y="3488073"/>
                </a:lnTo>
                <a:lnTo>
                  <a:pt x="0" y="1575052"/>
                </a:lnTo>
                <a:close/>
              </a:path>
            </a:pathLst>
          </a:custGeom>
          <a:solidFill>
            <a:srgbClr val="F6E9D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4" name="图片 83"/>
          <p:cNvPicPr>
            <a:picLocks noChangeAspect="1"/>
          </p:cNvPicPr>
          <p:nvPr/>
        </p:nvPicPr>
        <p:blipFill>
          <a:blip r:embed="rId2">
            <a:alphaModFix amt="20000"/>
          </a:blip>
          <a:stretch>
            <a:fillRect/>
          </a:stretch>
        </p:blipFill>
        <p:spPr>
          <a:xfrm rot="3424310">
            <a:off x="9256426" y="-1218304"/>
            <a:ext cx="2146212" cy="2146212"/>
          </a:xfrm>
          <a:prstGeom prst="rect">
            <a:avLst/>
          </a:prstGeom>
          <a:effectLst>
            <a:softEdge rad="63500"/>
          </a:effectLst>
        </p:spPr>
      </p:pic>
      <p:pic>
        <p:nvPicPr>
          <p:cNvPr id="7" name="图片 6"/>
          <p:cNvPicPr>
            <a:picLocks noChangeAspect="1"/>
          </p:cNvPicPr>
          <p:nvPr/>
        </p:nvPicPr>
        <p:blipFill>
          <a:blip r:embed="rId5"/>
          <a:stretch>
            <a:fillRect/>
          </a:stretch>
        </p:blipFill>
        <p:spPr>
          <a:xfrm>
            <a:off x="273685" y="-293370"/>
            <a:ext cx="4776470" cy="605599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771.3151968503937,&quot;left&quot;:490.7301574803149,&quot;top&quot;:17.599763779527557,&quot;width&quot;:444.4698425196851}"/>
</p:tagLst>
</file>

<file path=ppt/tags/tag10.xml><?xml version="1.0" encoding="utf-8"?>
<p:tagLst xmlns:a="http://schemas.openxmlformats.org/drawingml/2006/main" xmlns:r="http://schemas.openxmlformats.org/officeDocument/2006/relationships" xmlns:p="http://schemas.openxmlformats.org/presentationml/2006/main">
  <p:tag name="PA" val="v5.2.9"/>
</p:tagLst>
</file>

<file path=ppt/tags/tag100.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01.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02.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03.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104.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105.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06.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07.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08.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09.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1.xml><?xml version="1.0" encoding="utf-8"?>
<p:tagLst xmlns:a="http://schemas.openxmlformats.org/drawingml/2006/main" xmlns:r="http://schemas.openxmlformats.org/officeDocument/2006/relationships" xmlns:p="http://schemas.openxmlformats.org/presentationml/2006/main">
  <p:tag name="PA" val="v5.2.9"/>
</p:tagLst>
</file>

<file path=ppt/tags/tag110.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11.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12.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13.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14.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15.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116.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17.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118.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19.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12.xml><?xml version="1.0" encoding="utf-8"?>
<p:tagLst xmlns:a="http://schemas.openxmlformats.org/drawingml/2006/main" xmlns:r="http://schemas.openxmlformats.org/officeDocument/2006/relationships" xmlns:p="http://schemas.openxmlformats.org/presentationml/2006/main">
  <p:tag name="PA" val="v5.2.9"/>
</p:tagLst>
</file>

<file path=ppt/tags/tag120.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21.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22.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23.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24.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125.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26.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27.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28.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29.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3.xml><?xml version="1.0" encoding="utf-8"?>
<p:tagLst xmlns:a="http://schemas.openxmlformats.org/drawingml/2006/main" xmlns:r="http://schemas.openxmlformats.org/officeDocument/2006/relationships" xmlns:p="http://schemas.openxmlformats.org/presentationml/2006/main">
  <p:tag name="PA" val="v5.2.9"/>
</p:tagLst>
</file>

<file path=ppt/tags/tag130.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31.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32.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33.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34.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135.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136.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37.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38.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39.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4.xml><?xml version="1.0" encoding="utf-8"?>
<p:tagLst xmlns:a="http://schemas.openxmlformats.org/drawingml/2006/main" xmlns:r="http://schemas.openxmlformats.org/officeDocument/2006/relationships" xmlns:p="http://schemas.openxmlformats.org/presentationml/2006/main">
  <p:tag name="PA" val="v5.2.9"/>
</p:tagLst>
</file>

<file path=ppt/tags/tag140.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41.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142.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43.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44.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45.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46.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47.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48.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49.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5.xml><?xml version="1.0" encoding="utf-8"?>
<p:tagLst xmlns:a="http://schemas.openxmlformats.org/drawingml/2006/main" xmlns:r="http://schemas.openxmlformats.org/officeDocument/2006/relationships" xmlns:p="http://schemas.openxmlformats.org/presentationml/2006/main">
  <p:tag name="PA" val="v5.2.9"/>
</p:tagLst>
</file>

<file path=ppt/tags/tag150.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51.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52.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53.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154.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155.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56.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57.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58.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59.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6.xml><?xml version="1.0" encoding="utf-8"?>
<p:tagLst xmlns:a="http://schemas.openxmlformats.org/drawingml/2006/main" xmlns:r="http://schemas.openxmlformats.org/officeDocument/2006/relationships" xmlns:p="http://schemas.openxmlformats.org/presentationml/2006/main">
  <p:tag name="PA" val="v5.2.9"/>
</p:tagLst>
</file>

<file path=ppt/tags/tag160.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61.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62.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63.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64.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65.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166.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67.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168.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69.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17.xml><?xml version="1.0" encoding="utf-8"?>
<p:tagLst xmlns:a="http://schemas.openxmlformats.org/drawingml/2006/main" xmlns:r="http://schemas.openxmlformats.org/officeDocument/2006/relationships" xmlns:p="http://schemas.openxmlformats.org/presentationml/2006/main">
  <p:tag name="PA" val="v5.2.9"/>
</p:tagLst>
</file>

<file path=ppt/tags/tag170.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71.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72.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73.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74.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175.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76.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77.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78.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79.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8.xml><?xml version="1.0" encoding="utf-8"?>
<p:tagLst xmlns:a="http://schemas.openxmlformats.org/drawingml/2006/main" xmlns:r="http://schemas.openxmlformats.org/officeDocument/2006/relationships" xmlns:p="http://schemas.openxmlformats.org/presentationml/2006/main">
  <p:tag name="PA" val="v5.2.9"/>
</p:tagLst>
</file>

<file path=ppt/tags/tag180.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81.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82.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83.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84.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185.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186.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87.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88.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89.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9.xml><?xml version="1.0" encoding="utf-8"?>
<p:tagLst xmlns:a="http://schemas.openxmlformats.org/drawingml/2006/main" xmlns:r="http://schemas.openxmlformats.org/officeDocument/2006/relationships" xmlns:p="http://schemas.openxmlformats.org/presentationml/2006/main">
  <p:tag name="PA" val="v5.2.9"/>
</p:tagLst>
</file>

<file path=ppt/tags/tag190.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91.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192.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93.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94.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95.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96.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97.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98.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199.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771.3151968503937,&quot;left&quot;:490.7301574803149,&quot;top&quot;:17.599763779527557,&quot;width&quot;:444.4698425196851}"/>
</p:tagLst>
</file>

<file path=ppt/tags/tag20.xml><?xml version="1.0" encoding="utf-8"?>
<p:tagLst xmlns:a="http://schemas.openxmlformats.org/drawingml/2006/main" xmlns:r="http://schemas.openxmlformats.org/officeDocument/2006/relationships" xmlns:p="http://schemas.openxmlformats.org/presentationml/2006/main">
  <p:tag name="PA" val="v5.2.9"/>
</p:tagLst>
</file>

<file path=ppt/tags/tag200.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201.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202.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203.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204.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205.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206.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207.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208.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209.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21.xml><?xml version="1.0" encoding="utf-8"?>
<p:tagLst xmlns:a="http://schemas.openxmlformats.org/drawingml/2006/main" xmlns:r="http://schemas.openxmlformats.org/officeDocument/2006/relationships" xmlns:p="http://schemas.openxmlformats.org/presentationml/2006/main">
  <p:tag name="PA" val="v5.2.9"/>
</p:tagLst>
</file>

<file path=ppt/tags/tag210.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211.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212.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213.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214.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215.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216.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217.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218.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219.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2.xml><?xml version="1.0" encoding="utf-8"?>
<p:tagLst xmlns:a="http://schemas.openxmlformats.org/drawingml/2006/main" xmlns:r="http://schemas.openxmlformats.org/officeDocument/2006/relationships" xmlns:p="http://schemas.openxmlformats.org/presentationml/2006/main">
  <p:tag name="PA" val="v5.2.9"/>
</p:tagLst>
</file>

<file path=ppt/tags/tag220.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21.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22.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23.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24.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25.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26.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27.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28.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29.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3.xml><?xml version="1.0" encoding="utf-8"?>
<p:tagLst xmlns:a="http://schemas.openxmlformats.org/drawingml/2006/main" xmlns:r="http://schemas.openxmlformats.org/officeDocument/2006/relationships" xmlns:p="http://schemas.openxmlformats.org/presentationml/2006/main">
  <p:tag name="PA" val="v5.2.9"/>
</p:tagLst>
</file>

<file path=ppt/tags/tag230.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31.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32.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33.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34.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35.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36.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37.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38.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39.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4.xml><?xml version="1.0" encoding="utf-8"?>
<p:tagLst xmlns:a="http://schemas.openxmlformats.org/drawingml/2006/main" xmlns:r="http://schemas.openxmlformats.org/officeDocument/2006/relationships" xmlns:p="http://schemas.openxmlformats.org/presentationml/2006/main">
  <p:tag name="PA" val="v5.2.9"/>
</p:tagLst>
</file>

<file path=ppt/tags/tag240.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41.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42.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43.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44.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45.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46.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47.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48.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49.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5.xml><?xml version="1.0" encoding="utf-8"?>
<p:tagLst xmlns:a="http://schemas.openxmlformats.org/drawingml/2006/main" xmlns:r="http://schemas.openxmlformats.org/officeDocument/2006/relationships" xmlns:p="http://schemas.openxmlformats.org/presentationml/2006/main">
  <p:tag name="PA" val="v5.2.9"/>
</p:tagLst>
</file>

<file path=ppt/tags/tag250.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51.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52.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53.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54.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55.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56.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57.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58.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59.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6.xml><?xml version="1.0" encoding="utf-8"?>
<p:tagLst xmlns:a="http://schemas.openxmlformats.org/drawingml/2006/main" xmlns:r="http://schemas.openxmlformats.org/officeDocument/2006/relationships" xmlns:p="http://schemas.openxmlformats.org/presentationml/2006/main">
  <p:tag name="PA" val="v5.2.9"/>
</p:tagLst>
</file>

<file path=ppt/tags/tag260.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61.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62.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63.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64.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65.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66.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67.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68.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69.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7.xml><?xml version="1.0" encoding="utf-8"?>
<p:tagLst xmlns:a="http://schemas.openxmlformats.org/drawingml/2006/main" xmlns:r="http://schemas.openxmlformats.org/officeDocument/2006/relationships" xmlns:p="http://schemas.openxmlformats.org/presentationml/2006/main">
  <p:tag name="PA" val="v5.2.9"/>
</p:tagLst>
</file>

<file path=ppt/tags/tag270.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71.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72.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73.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74.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75.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76.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77.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78.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79.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8.xml><?xml version="1.0" encoding="utf-8"?>
<p:tagLst xmlns:a="http://schemas.openxmlformats.org/drawingml/2006/main" xmlns:r="http://schemas.openxmlformats.org/officeDocument/2006/relationships" xmlns:p="http://schemas.openxmlformats.org/presentationml/2006/main">
  <p:tag name="PA" val="v5.2.9"/>
</p:tagLst>
</file>

<file path=ppt/tags/tag280.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81.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82.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83.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84.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85.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86.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87.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88.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89.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9.xml><?xml version="1.0" encoding="utf-8"?>
<p:tagLst xmlns:a="http://schemas.openxmlformats.org/drawingml/2006/main" xmlns:r="http://schemas.openxmlformats.org/officeDocument/2006/relationships" xmlns:p="http://schemas.openxmlformats.org/presentationml/2006/main">
  <p:tag name="PA" val="v5.2.9"/>
</p:tagLst>
</file>

<file path=ppt/tags/tag290.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91.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92.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93.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94.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95.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96.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97.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98.xml><?xml version="1.0" encoding="utf-8"?>
<p:tagLst xmlns:a="http://schemas.openxmlformats.org/drawingml/2006/main" xmlns:r="http://schemas.openxmlformats.org/officeDocument/2006/relationships" xmlns:p="http://schemas.openxmlformats.org/presentationml/2006/main">
  <p:tag name="KSO_WM_DIAGRAM_VIRTUALLY_FRAME" val="{&quot;height&quot;:427.1037007874015,&quot;left&quot;:25.68503937007872,&quot;top&quot;:124.66086614173227,&quot;width&quot;:889.3149606299212}"/>
</p:tagLst>
</file>

<file path=ppt/tags/tag299.xml><?xml version="1.0" encoding="utf-8"?>
<p:tagLst xmlns:a="http://schemas.openxmlformats.org/drawingml/2006/main" xmlns:r="http://schemas.openxmlformats.org/officeDocument/2006/relationships" xmlns:p="http://schemas.openxmlformats.org/presentationml/2006/main">
  <p:tag name="KSO_WM_DIAGRAM_VIRTUALLY_FRAME" val="{&quot;height&quot;:487.7233858267717,&quot;left&quot;:25.68503937007872,&quot;top&quot;:117.82661417322834,&quot;width&quot;:943.9649606299212}"/>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771.3151968503937,&quot;left&quot;:490.7301574803149,&quot;top&quot;:17.599763779527557,&quot;width&quot;:444.4698425196851}"/>
</p:tagLst>
</file>

<file path=ppt/tags/tag30.xml><?xml version="1.0" encoding="utf-8"?>
<p:tagLst xmlns:a="http://schemas.openxmlformats.org/drawingml/2006/main" xmlns:r="http://schemas.openxmlformats.org/officeDocument/2006/relationships" xmlns:p="http://schemas.openxmlformats.org/presentationml/2006/main">
  <p:tag name="PA" val="v5.2.9"/>
</p:tagLst>
</file>

<file path=ppt/tags/tag300.xml><?xml version="1.0" encoding="utf-8"?>
<p:tagLst xmlns:a="http://schemas.openxmlformats.org/drawingml/2006/main" xmlns:r="http://schemas.openxmlformats.org/officeDocument/2006/relationships" xmlns:p="http://schemas.openxmlformats.org/presentationml/2006/main">
  <p:tag name="KSO_WM_DIAGRAM_VIRTUALLY_FRAME" val="{&quot;height&quot;:487.7233858267717,&quot;left&quot;:25.68503937007872,&quot;top&quot;:117.82661417322834,&quot;width&quot;:943.9649606299212}"/>
</p:tagLst>
</file>

<file path=ppt/tags/tag301.xml><?xml version="1.0" encoding="utf-8"?>
<p:tagLst xmlns:a="http://schemas.openxmlformats.org/drawingml/2006/main" xmlns:r="http://schemas.openxmlformats.org/officeDocument/2006/relationships" xmlns:p="http://schemas.openxmlformats.org/presentationml/2006/main">
  <p:tag name="KSO_WM_DIAGRAM_VIRTUALLY_FRAME" val="{&quot;height&quot;:487.7233858267717,&quot;left&quot;:25.68503937007872,&quot;top&quot;:117.82661417322834,&quot;width&quot;:943.9649606299212}"/>
</p:tagLst>
</file>

<file path=ppt/tags/tag302.xml><?xml version="1.0" encoding="utf-8"?>
<p:tagLst xmlns:a="http://schemas.openxmlformats.org/drawingml/2006/main" xmlns:r="http://schemas.openxmlformats.org/officeDocument/2006/relationships" xmlns:p="http://schemas.openxmlformats.org/presentationml/2006/main">
  <p:tag name="KSO_WM_DIAGRAM_VIRTUALLY_FRAME" val="{&quot;height&quot;:487.7233858267717,&quot;left&quot;:25.68503937007872,&quot;top&quot;:117.82661417322834,&quot;width&quot;:943.9649606299212}"/>
</p:tagLst>
</file>

<file path=ppt/tags/tag303.xml><?xml version="1.0" encoding="utf-8"?>
<p:tagLst xmlns:a="http://schemas.openxmlformats.org/drawingml/2006/main" xmlns:r="http://schemas.openxmlformats.org/officeDocument/2006/relationships" xmlns:p="http://schemas.openxmlformats.org/presentationml/2006/main">
  <p:tag name="KSO_WM_DIAGRAM_VIRTUALLY_FRAME" val="{&quot;height&quot;:487.7233858267717,&quot;left&quot;:25.68503937007872,&quot;top&quot;:117.82661417322834,&quot;width&quot;:943.9649606299212}"/>
</p:tagLst>
</file>

<file path=ppt/tags/tag304.xml><?xml version="1.0" encoding="utf-8"?>
<p:tagLst xmlns:a="http://schemas.openxmlformats.org/drawingml/2006/main" xmlns:r="http://schemas.openxmlformats.org/officeDocument/2006/relationships" xmlns:p="http://schemas.openxmlformats.org/presentationml/2006/main">
  <p:tag name="KSO_WM_DIAGRAM_VIRTUALLY_FRAME" val="{&quot;height&quot;:487.7233858267717,&quot;left&quot;:25.68503937007872,&quot;top&quot;:117.82661417322834,&quot;width&quot;:943.9649606299212}"/>
</p:tagLst>
</file>

<file path=ppt/tags/tag305.xml><?xml version="1.0" encoding="utf-8"?>
<p:tagLst xmlns:a="http://schemas.openxmlformats.org/drawingml/2006/main" xmlns:r="http://schemas.openxmlformats.org/officeDocument/2006/relationships" xmlns:p="http://schemas.openxmlformats.org/presentationml/2006/main">
  <p:tag name="KSO_WM_DIAGRAM_VIRTUALLY_FRAME" val="{&quot;height&quot;:487.7233858267717,&quot;left&quot;:25.68503937007872,&quot;top&quot;:117.82661417322834,&quot;width&quot;:943.9649606299212}"/>
</p:tagLst>
</file>

<file path=ppt/tags/tag306.xml><?xml version="1.0" encoding="utf-8"?>
<p:tagLst xmlns:a="http://schemas.openxmlformats.org/drawingml/2006/main" xmlns:r="http://schemas.openxmlformats.org/officeDocument/2006/relationships" xmlns:p="http://schemas.openxmlformats.org/presentationml/2006/main">
  <p:tag name="KSO_WM_DIAGRAM_VIRTUALLY_FRAME" val="{&quot;height&quot;:487.7233858267717,&quot;left&quot;:25.68503937007872,&quot;top&quot;:117.82661417322834,&quot;width&quot;:943.9649606299212}"/>
</p:tagLst>
</file>

<file path=ppt/tags/tag307.xml><?xml version="1.0" encoding="utf-8"?>
<p:tagLst xmlns:a="http://schemas.openxmlformats.org/drawingml/2006/main" xmlns:r="http://schemas.openxmlformats.org/officeDocument/2006/relationships" xmlns:p="http://schemas.openxmlformats.org/presentationml/2006/main">
  <p:tag name="KSO_WM_DIAGRAM_VIRTUALLY_FRAME" val="{&quot;height&quot;:487.7233858267717,&quot;left&quot;:25.68503937007872,&quot;top&quot;:117.82661417322834,&quot;width&quot;:943.9649606299212}"/>
</p:tagLst>
</file>

<file path=ppt/tags/tag308.xml><?xml version="1.0" encoding="utf-8"?>
<p:tagLst xmlns:a="http://schemas.openxmlformats.org/drawingml/2006/main" xmlns:r="http://schemas.openxmlformats.org/officeDocument/2006/relationships" xmlns:p="http://schemas.openxmlformats.org/presentationml/2006/main">
  <p:tag name="KSO_WM_DIAGRAM_VIRTUALLY_FRAME" val="{&quot;height&quot;:487.7233858267717,&quot;left&quot;:25.68503937007872,&quot;top&quot;:117.82661417322834,&quot;width&quot;:943.9649606299212}"/>
</p:tagLst>
</file>

<file path=ppt/tags/tag309.xml><?xml version="1.0" encoding="utf-8"?>
<p:tagLst xmlns:a="http://schemas.openxmlformats.org/drawingml/2006/main" xmlns:r="http://schemas.openxmlformats.org/officeDocument/2006/relationships" xmlns:p="http://schemas.openxmlformats.org/presentationml/2006/main">
  <p:tag name="KSO_WM_DIAGRAM_VIRTUALLY_FRAME" val="{&quot;height&quot;:487.7233858267717,&quot;left&quot;:25.68503937007872,&quot;top&quot;:117.82661417322834,&quot;width&quot;:943.9649606299212}"/>
</p:tagLst>
</file>

<file path=ppt/tags/tag31.xml><?xml version="1.0" encoding="utf-8"?>
<p:tagLst xmlns:a="http://schemas.openxmlformats.org/drawingml/2006/main" xmlns:r="http://schemas.openxmlformats.org/officeDocument/2006/relationships" xmlns:p="http://schemas.openxmlformats.org/presentationml/2006/main">
  <p:tag name="PA" val="v5.2.9"/>
</p:tagLst>
</file>

<file path=ppt/tags/tag310.xml><?xml version="1.0" encoding="utf-8"?>
<p:tagLst xmlns:a="http://schemas.openxmlformats.org/drawingml/2006/main" xmlns:r="http://schemas.openxmlformats.org/officeDocument/2006/relationships" xmlns:p="http://schemas.openxmlformats.org/presentationml/2006/main">
  <p:tag name="KSO_WM_DIAGRAM_VIRTUALLY_FRAME" val="{&quot;height&quot;:487.7233858267717,&quot;left&quot;:25.68503937007872,&quot;top&quot;:117.82661417322834,&quot;width&quot;:943.9649606299212}"/>
</p:tagLst>
</file>

<file path=ppt/tags/tag311.xml><?xml version="1.0" encoding="utf-8"?>
<p:tagLst xmlns:a="http://schemas.openxmlformats.org/drawingml/2006/main" xmlns:r="http://schemas.openxmlformats.org/officeDocument/2006/relationships" xmlns:p="http://schemas.openxmlformats.org/presentationml/2006/main">
  <p:tag name="KSO_WM_DIAGRAM_VIRTUALLY_FRAME" val="{&quot;height&quot;:487.7233858267717,&quot;left&quot;:25.68503937007872,&quot;top&quot;:117.82661417322834,&quot;width&quot;:943.9649606299212}"/>
</p:tagLst>
</file>

<file path=ppt/tags/tag312.xml><?xml version="1.0" encoding="utf-8"?>
<p:tagLst xmlns:a="http://schemas.openxmlformats.org/drawingml/2006/main" xmlns:r="http://schemas.openxmlformats.org/officeDocument/2006/relationships" xmlns:p="http://schemas.openxmlformats.org/presentationml/2006/main">
  <p:tag name="KSO_WM_DIAGRAM_VIRTUALLY_FRAME" val="{&quot;height&quot;:487.7233858267717,&quot;left&quot;:25.68503937007872,&quot;top&quot;:117.82661417322834,&quot;width&quot;:943.9649606299212}"/>
</p:tagLst>
</file>

<file path=ppt/tags/tag313.xml><?xml version="1.0" encoding="utf-8"?>
<p:tagLst xmlns:a="http://schemas.openxmlformats.org/drawingml/2006/main" xmlns:r="http://schemas.openxmlformats.org/officeDocument/2006/relationships" xmlns:p="http://schemas.openxmlformats.org/presentationml/2006/main">
  <p:tag name="KSO_WM_DIAGRAM_VIRTUALLY_FRAME" val="{&quot;height&quot;:487.7233858267717,&quot;left&quot;:25.68503937007872,&quot;top&quot;:117.82661417322834,&quot;width&quot;:943.9649606299212}"/>
</p:tagLst>
</file>

<file path=ppt/tags/tag314.xml><?xml version="1.0" encoding="utf-8"?>
<p:tagLst xmlns:a="http://schemas.openxmlformats.org/drawingml/2006/main" xmlns:r="http://schemas.openxmlformats.org/officeDocument/2006/relationships" xmlns:p="http://schemas.openxmlformats.org/presentationml/2006/main">
  <p:tag name="KSO_WM_DIAGRAM_VIRTUALLY_FRAME" val="{&quot;height&quot;:487.7233858267717,&quot;left&quot;:25.68503937007872,&quot;top&quot;:117.82661417322834,&quot;width&quot;:943.9649606299212}"/>
</p:tagLst>
</file>

<file path=ppt/tags/tag315.xml><?xml version="1.0" encoding="utf-8"?>
<p:tagLst xmlns:a="http://schemas.openxmlformats.org/drawingml/2006/main" xmlns:r="http://schemas.openxmlformats.org/officeDocument/2006/relationships" xmlns:p="http://schemas.openxmlformats.org/presentationml/2006/main">
  <p:tag name="KSO_WM_DIAGRAM_VIRTUALLY_FRAME" val="{&quot;height&quot;:487.7233858267717,&quot;left&quot;:25.68503937007872,&quot;top&quot;:117.82661417322834,&quot;width&quot;:943.9649606299212}"/>
</p:tagLst>
</file>

<file path=ppt/tags/tag316.xml><?xml version="1.0" encoding="utf-8"?>
<p:tagLst xmlns:a="http://schemas.openxmlformats.org/drawingml/2006/main" xmlns:r="http://schemas.openxmlformats.org/officeDocument/2006/relationships" xmlns:p="http://schemas.openxmlformats.org/presentationml/2006/main">
  <p:tag name="KSO_WM_DIAGRAM_VIRTUALLY_FRAME" val="{&quot;height&quot;:487.7233858267717,&quot;left&quot;:25.68503937007872,&quot;top&quot;:117.82661417322834,&quot;width&quot;:943.9649606299212}"/>
</p:tagLst>
</file>

<file path=ppt/tags/tag317.xml><?xml version="1.0" encoding="utf-8"?>
<p:tagLst xmlns:a="http://schemas.openxmlformats.org/drawingml/2006/main" xmlns:r="http://schemas.openxmlformats.org/officeDocument/2006/relationships" xmlns:p="http://schemas.openxmlformats.org/presentationml/2006/main">
  <p:tag name="KSO_WM_DIAGRAM_VIRTUALLY_FRAME" val="{&quot;height&quot;:487.7233858267717,&quot;left&quot;:25.68503937007872,&quot;top&quot;:117.82661417322834,&quot;width&quot;:943.9649606299212}"/>
</p:tagLst>
</file>

<file path=ppt/tags/tag32.xml><?xml version="1.0" encoding="utf-8"?>
<p:tagLst xmlns:a="http://schemas.openxmlformats.org/drawingml/2006/main" xmlns:r="http://schemas.openxmlformats.org/officeDocument/2006/relationships" xmlns:p="http://schemas.openxmlformats.org/presentationml/2006/main">
  <p:tag name="PA" val="v5.2.9"/>
</p:tagLst>
</file>

<file path=ppt/tags/tag33.xml><?xml version="1.0" encoding="utf-8"?>
<p:tagLst xmlns:a="http://schemas.openxmlformats.org/drawingml/2006/main" xmlns:r="http://schemas.openxmlformats.org/officeDocument/2006/relationships" xmlns:p="http://schemas.openxmlformats.org/presentationml/2006/main">
  <p:tag name="PA" val="v5.2.9"/>
</p:tagLst>
</file>

<file path=ppt/tags/tag34.xml><?xml version="1.0" encoding="utf-8"?>
<p:tagLst xmlns:a="http://schemas.openxmlformats.org/drawingml/2006/main" xmlns:r="http://schemas.openxmlformats.org/officeDocument/2006/relationships" xmlns:p="http://schemas.openxmlformats.org/presentationml/2006/main">
  <p:tag name="PA" val="v5.2.9"/>
</p:tagLst>
</file>

<file path=ppt/tags/tag35.xml><?xml version="1.0" encoding="utf-8"?>
<p:tagLst xmlns:a="http://schemas.openxmlformats.org/drawingml/2006/main" xmlns:r="http://schemas.openxmlformats.org/officeDocument/2006/relationships" xmlns:p="http://schemas.openxmlformats.org/presentationml/2006/main">
  <p:tag name="PA" val="v5.2.9"/>
</p:tagLst>
</file>

<file path=ppt/tags/tag36.xml><?xml version="1.0" encoding="utf-8"?>
<p:tagLst xmlns:a="http://schemas.openxmlformats.org/drawingml/2006/main" xmlns:r="http://schemas.openxmlformats.org/officeDocument/2006/relationships" xmlns:p="http://schemas.openxmlformats.org/presentationml/2006/main">
  <p:tag name="PA" val="v5.2.9"/>
</p:tagLst>
</file>

<file path=ppt/tags/tag37.xml><?xml version="1.0" encoding="utf-8"?>
<p:tagLst xmlns:a="http://schemas.openxmlformats.org/drawingml/2006/main" xmlns:r="http://schemas.openxmlformats.org/officeDocument/2006/relationships" xmlns:p="http://schemas.openxmlformats.org/presentationml/2006/main">
  <p:tag name="PA" val="v5.2.9"/>
</p:tagLst>
</file>

<file path=ppt/tags/tag38.xml><?xml version="1.0" encoding="utf-8"?>
<p:tagLst xmlns:a="http://schemas.openxmlformats.org/drawingml/2006/main" xmlns:r="http://schemas.openxmlformats.org/officeDocument/2006/relationships" xmlns:p="http://schemas.openxmlformats.org/presentationml/2006/main">
  <p:tag name="PA" val="v5.2.9"/>
</p:tagLst>
</file>

<file path=ppt/tags/tag39.xml><?xml version="1.0" encoding="utf-8"?>
<p:tagLst xmlns:a="http://schemas.openxmlformats.org/drawingml/2006/main" xmlns:r="http://schemas.openxmlformats.org/officeDocument/2006/relationships" xmlns:p="http://schemas.openxmlformats.org/presentationml/2006/main">
  <p:tag name="PA" val="v5.2.9"/>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771.3151968503937,&quot;left&quot;:490.7301574803149,&quot;top&quot;:17.599763779527557,&quot;width&quot;:444.4698425196851}"/>
</p:tagLst>
</file>

<file path=ppt/tags/tag40.xml><?xml version="1.0" encoding="utf-8"?>
<p:tagLst xmlns:a="http://schemas.openxmlformats.org/drawingml/2006/main" xmlns:r="http://schemas.openxmlformats.org/officeDocument/2006/relationships" xmlns:p="http://schemas.openxmlformats.org/presentationml/2006/main">
  <p:tag name="PA" val="v5.2.9"/>
</p:tagLst>
</file>

<file path=ppt/tags/tag41.xml><?xml version="1.0" encoding="utf-8"?>
<p:tagLst xmlns:a="http://schemas.openxmlformats.org/drawingml/2006/main" xmlns:r="http://schemas.openxmlformats.org/officeDocument/2006/relationships" xmlns:p="http://schemas.openxmlformats.org/presentationml/2006/main">
  <p:tag name="PA" val="v5.2.9"/>
</p:tagLst>
</file>

<file path=ppt/tags/tag42.xml><?xml version="1.0" encoding="utf-8"?>
<p:tagLst xmlns:a="http://schemas.openxmlformats.org/drawingml/2006/main" xmlns:r="http://schemas.openxmlformats.org/officeDocument/2006/relationships" xmlns:p="http://schemas.openxmlformats.org/presentationml/2006/main">
  <p:tag name="PA" val="v5.2.9"/>
</p:tagLst>
</file>

<file path=ppt/tags/tag43.xml><?xml version="1.0" encoding="utf-8"?>
<p:tagLst xmlns:a="http://schemas.openxmlformats.org/drawingml/2006/main" xmlns:r="http://schemas.openxmlformats.org/officeDocument/2006/relationships" xmlns:p="http://schemas.openxmlformats.org/presentationml/2006/main">
  <p:tag name="PA" val="v5.2.9"/>
</p:tagLst>
</file>

<file path=ppt/tags/tag44.xml><?xml version="1.0" encoding="utf-8"?>
<p:tagLst xmlns:a="http://schemas.openxmlformats.org/drawingml/2006/main" xmlns:r="http://schemas.openxmlformats.org/officeDocument/2006/relationships" xmlns:p="http://schemas.openxmlformats.org/presentationml/2006/main">
  <p:tag name="PA" val="v5.2.9"/>
</p:tagLst>
</file>

<file path=ppt/tags/tag45.xml><?xml version="1.0" encoding="utf-8"?>
<p:tagLst xmlns:a="http://schemas.openxmlformats.org/drawingml/2006/main" xmlns:r="http://schemas.openxmlformats.org/officeDocument/2006/relationships" xmlns:p="http://schemas.openxmlformats.org/presentationml/2006/main">
  <p:tag name="PA" val="v5.2.9"/>
</p:tagLst>
</file>

<file path=ppt/tags/tag46.xml><?xml version="1.0" encoding="utf-8"?>
<p:tagLst xmlns:a="http://schemas.openxmlformats.org/drawingml/2006/main" xmlns:r="http://schemas.openxmlformats.org/officeDocument/2006/relationships" xmlns:p="http://schemas.openxmlformats.org/presentationml/2006/main">
  <p:tag name="PA" val="v5.2.9"/>
</p:tagLst>
</file>

<file path=ppt/tags/tag47.xml><?xml version="1.0" encoding="utf-8"?>
<p:tagLst xmlns:a="http://schemas.openxmlformats.org/drawingml/2006/main" xmlns:r="http://schemas.openxmlformats.org/officeDocument/2006/relationships" xmlns:p="http://schemas.openxmlformats.org/presentationml/2006/main">
  <p:tag name="PA" val="v5.2.9"/>
</p:tagLst>
</file>

<file path=ppt/tags/tag48.xml><?xml version="1.0" encoding="utf-8"?>
<p:tagLst xmlns:a="http://schemas.openxmlformats.org/drawingml/2006/main" xmlns:r="http://schemas.openxmlformats.org/officeDocument/2006/relationships" xmlns:p="http://schemas.openxmlformats.org/presentationml/2006/main">
  <p:tag name="PA" val="v5.2.9"/>
</p:tagLst>
</file>

<file path=ppt/tags/tag49.xml><?xml version="1.0" encoding="utf-8"?>
<p:tagLst xmlns:a="http://schemas.openxmlformats.org/drawingml/2006/main" xmlns:r="http://schemas.openxmlformats.org/officeDocument/2006/relationships" xmlns:p="http://schemas.openxmlformats.org/presentationml/2006/main">
  <p:tag name="PA" val="v5.2.9"/>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771.3151968503937,&quot;left&quot;:490.7301574803149,&quot;top&quot;:17.599763779527557,&quot;width&quot;:444.4698425196851}"/>
</p:tagLst>
</file>

<file path=ppt/tags/tag50.xml><?xml version="1.0" encoding="utf-8"?>
<p:tagLst xmlns:a="http://schemas.openxmlformats.org/drawingml/2006/main" xmlns:r="http://schemas.openxmlformats.org/officeDocument/2006/relationships" xmlns:p="http://schemas.openxmlformats.org/presentationml/2006/main">
  <p:tag name="PA" val="v5.2.9"/>
</p:tagLst>
</file>

<file path=ppt/tags/tag51.xml><?xml version="1.0" encoding="utf-8"?>
<p:tagLst xmlns:a="http://schemas.openxmlformats.org/drawingml/2006/main" xmlns:r="http://schemas.openxmlformats.org/officeDocument/2006/relationships" xmlns:p="http://schemas.openxmlformats.org/presentationml/2006/main">
  <p:tag name="PA" val="v5.2.9"/>
</p:tagLst>
</file>

<file path=ppt/tags/tag52.xml><?xml version="1.0" encoding="utf-8"?>
<p:tagLst xmlns:a="http://schemas.openxmlformats.org/drawingml/2006/main" xmlns:r="http://schemas.openxmlformats.org/officeDocument/2006/relationships" xmlns:p="http://schemas.openxmlformats.org/presentationml/2006/main">
  <p:tag name="KSO_WM_DIAGRAM_VIRTUALLY_FRAME" val="{&quot;height&quot;:771.3151968503937,&quot;left&quot;:490.7301574803149,&quot;top&quot;:17.599763779527557,&quot;width&quot;:444.4698425196851}"/>
</p:tagLst>
</file>

<file path=ppt/tags/tag53.xml><?xml version="1.0" encoding="utf-8"?>
<p:tagLst xmlns:a="http://schemas.openxmlformats.org/drawingml/2006/main" xmlns:r="http://schemas.openxmlformats.org/officeDocument/2006/relationships" xmlns:p="http://schemas.openxmlformats.org/presentationml/2006/main">
  <p:tag name="KSO_WM_DIAGRAM_VIRTUALLY_FRAME" val="{&quot;height&quot;:771.3151968503937,&quot;left&quot;:490.7301574803149,&quot;top&quot;:17.599763779527557,&quot;width&quot;:444.4698425196851}"/>
</p:tagLst>
</file>

<file path=ppt/tags/tag54.xml><?xml version="1.0" encoding="utf-8"?>
<p:tagLst xmlns:a="http://schemas.openxmlformats.org/drawingml/2006/main" xmlns:r="http://schemas.openxmlformats.org/officeDocument/2006/relationships" xmlns:p="http://schemas.openxmlformats.org/presentationml/2006/main">
  <p:tag name="KSO_WM_DIAGRAM_VIRTUALLY_FRAME" val="{&quot;height&quot;:771.3151968503937,&quot;left&quot;:490.7301574803149,&quot;top&quot;:17.599763779527557,&quot;width&quot;:444.4698425196851}"/>
</p:tagLst>
</file>

<file path=ppt/tags/tag55.xml><?xml version="1.0" encoding="utf-8"?>
<p:tagLst xmlns:a="http://schemas.openxmlformats.org/drawingml/2006/main" xmlns:r="http://schemas.openxmlformats.org/officeDocument/2006/relationships" xmlns:p="http://schemas.openxmlformats.org/presentationml/2006/main">
  <p:tag name="KSO_WM_DIAGRAM_VIRTUALLY_FRAME" val="{&quot;height&quot;:771.3151968503937,&quot;left&quot;:490.7301574803149,&quot;top&quot;:17.599763779527557,&quot;width&quot;:444.4698425196851}"/>
</p:tagLst>
</file>

<file path=ppt/tags/tag56.xml><?xml version="1.0" encoding="utf-8"?>
<p:tagLst xmlns:a="http://schemas.openxmlformats.org/drawingml/2006/main" xmlns:r="http://schemas.openxmlformats.org/officeDocument/2006/relationships" xmlns:p="http://schemas.openxmlformats.org/presentationml/2006/main">
  <p:tag name="KSO_WM_DIAGRAM_VIRTUALLY_FRAME" val="{&quot;height&quot;:771.3151968503937,&quot;left&quot;:490.7301574803149,&quot;top&quot;:17.599763779527557,&quot;width&quot;:444.4698425196851}"/>
</p:tagLst>
</file>

<file path=ppt/tags/tag57.xml><?xml version="1.0" encoding="utf-8"?>
<p:tagLst xmlns:a="http://schemas.openxmlformats.org/drawingml/2006/main" xmlns:r="http://schemas.openxmlformats.org/officeDocument/2006/relationships" xmlns:p="http://schemas.openxmlformats.org/presentationml/2006/main">
  <p:tag name="KSO_WM_DIAGRAM_VIRTUALLY_FRAME" val="{&quot;height&quot;:771.3151968503937,&quot;left&quot;:490.7301574803149,&quot;top&quot;:17.599763779527557,&quot;width&quot;:444.4698425196851}"/>
</p:tagLst>
</file>

<file path=ppt/tags/tag58.xml><?xml version="1.0" encoding="utf-8"?>
<p:tagLst xmlns:a="http://schemas.openxmlformats.org/drawingml/2006/main" xmlns:r="http://schemas.openxmlformats.org/officeDocument/2006/relationships" xmlns:p="http://schemas.openxmlformats.org/presentationml/2006/main">
  <p:tag name="KSO_WM_DIAGRAM_VIRTUALLY_FRAME" val="{&quot;height&quot;:771.3151968503937,&quot;left&quot;:490.7301574803149,&quot;top&quot;:17.599763779527557,&quot;width&quot;:444.4698425196851}"/>
</p:tagLst>
</file>

<file path=ppt/tags/tag59.xml><?xml version="1.0" encoding="utf-8"?>
<p:tagLst xmlns:a="http://schemas.openxmlformats.org/drawingml/2006/main" xmlns:r="http://schemas.openxmlformats.org/officeDocument/2006/relationships" xmlns:p="http://schemas.openxmlformats.org/presentationml/2006/main">
  <p:tag name="KSO_WM_DIAGRAM_VIRTUALLY_FRAME" val="{&quot;height&quot;:771.3151968503937,&quot;left&quot;:490.7301574803149,&quot;top&quot;:17.599763779527557,&quot;width&quot;:444.4698425196851}"/>
</p:tagLst>
</file>

<file path=ppt/tags/tag6.xml><?xml version="1.0" encoding="utf-8"?>
<p:tagLst xmlns:a="http://schemas.openxmlformats.org/drawingml/2006/main" xmlns:r="http://schemas.openxmlformats.org/officeDocument/2006/relationships" xmlns:p="http://schemas.openxmlformats.org/presentationml/2006/main">
  <p:tag name="PA" val="v5.2.9"/>
</p:tagLst>
</file>

<file path=ppt/tags/tag60.xml><?xml version="1.0" encoding="utf-8"?>
<p:tagLst xmlns:a="http://schemas.openxmlformats.org/drawingml/2006/main" xmlns:r="http://schemas.openxmlformats.org/officeDocument/2006/relationships" xmlns:p="http://schemas.openxmlformats.org/presentationml/2006/main">
  <p:tag name="KSO_WM_DIAGRAM_VIRTUALLY_FRAME" val="{&quot;height&quot;:771.3151968503937,&quot;left&quot;:490.7301574803149,&quot;top&quot;:17.599763779527557,&quot;width&quot;:444.4698425196851}"/>
</p:tagLst>
</file>

<file path=ppt/tags/tag61.xml><?xml version="1.0" encoding="utf-8"?>
<p:tagLst xmlns:a="http://schemas.openxmlformats.org/drawingml/2006/main" xmlns:r="http://schemas.openxmlformats.org/officeDocument/2006/relationships" xmlns:p="http://schemas.openxmlformats.org/presentationml/2006/main">
  <p:tag name="KSO_WM_DIAGRAM_VIRTUALLY_FRAME" val="{&quot;height&quot;:771.3151968503937,&quot;left&quot;:490.7301574803149,&quot;top&quot;:17.599763779527557,&quot;width&quot;:444.4698425196851}"/>
</p:tagLst>
</file>

<file path=ppt/tags/tag62.xml><?xml version="1.0" encoding="utf-8"?>
<p:tagLst xmlns:a="http://schemas.openxmlformats.org/drawingml/2006/main" xmlns:r="http://schemas.openxmlformats.org/officeDocument/2006/relationships" xmlns:p="http://schemas.openxmlformats.org/presentationml/2006/main">
  <p:tag name="KSO_WM_DIAGRAM_VIRTUALLY_FRAME" val="{&quot;height&quot;:771.3151968503937,&quot;left&quot;:490.7301574803149,&quot;top&quot;:17.599763779527557,&quot;width&quot;:444.4698425196851}"/>
</p:tagLst>
</file>

<file path=ppt/tags/tag63.xml><?xml version="1.0" encoding="utf-8"?>
<p:tagLst xmlns:a="http://schemas.openxmlformats.org/drawingml/2006/main" xmlns:r="http://schemas.openxmlformats.org/officeDocument/2006/relationships" xmlns:p="http://schemas.openxmlformats.org/presentationml/2006/main">
  <p:tag name="KSO_WM_DIAGRAM_VIRTUALLY_FRAME" val="{&quot;height&quot;:771.3151968503937,&quot;left&quot;:490.7301574803149,&quot;top&quot;:17.599763779527557,&quot;width&quot;:444.4698425196851}"/>
</p:tagLst>
</file>

<file path=ppt/tags/tag64.xml><?xml version="1.0" encoding="utf-8"?>
<p:tagLst xmlns:a="http://schemas.openxmlformats.org/drawingml/2006/main" xmlns:r="http://schemas.openxmlformats.org/officeDocument/2006/relationships" xmlns:p="http://schemas.openxmlformats.org/presentationml/2006/main">
  <p:tag name="KSO_WM_DIAGRAM_VIRTUALLY_FRAME" val="{&quot;height&quot;:771.3151968503937,&quot;left&quot;:490.7301574803149,&quot;top&quot;:17.599763779527557,&quot;width&quot;:444.4698425196851}"/>
</p:tagLst>
</file>

<file path=ppt/tags/tag65.xml><?xml version="1.0" encoding="utf-8"?>
<p:tagLst xmlns:a="http://schemas.openxmlformats.org/drawingml/2006/main" xmlns:r="http://schemas.openxmlformats.org/officeDocument/2006/relationships" xmlns:p="http://schemas.openxmlformats.org/presentationml/2006/main">
  <p:tag name="KSO_WM_DIAGRAM_VIRTUALLY_FRAME" val="{&quot;height&quot;:771.3151968503937,&quot;left&quot;:490.7301574803149,&quot;top&quot;:17.599763779527557,&quot;width&quot;:444.4698425196851}"/>
</p:tagLst>
</file>

<file path=ppt/tags/tag66.xml><?xml version="1.0" encoding="utf-8"?>
<p:tagLst xmlns:a="http://schemas.openxmlformats.org/drawingml/2006/main" xmlns:r="http://schemas.openxmlformats.org/officeDocument/2006/relationships" xmlns:p="http://schemas.openxmlformats.org/presentationml/2006/main">
  <p:tag name="KSO_WM_DIAGRAM_VIRTUALLY_FRAME" val="{&quot;height&quot;:771.3151968503937,&quot;left&quot;:490.7301574803149,&quot;top&quot;:17.599763779527557,&quot;width&quot;:444.4698425196851}"/>
</p:tagLst>
</file>

<file path=ppt/tags/tag67.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68.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69.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7.xml><?xml version="1.0" encoding="utf-8"?>
<p:tagLst xmlns:a="http://schemas.openxmlformats.org/drawingml/2006/main" xmlns:r="http://schemas.openxmlformats.org/officeDocument/2006/relationships" xmlns:p="http://schemas.openxmlformats.org/presentationml/2006/main">
  <p:tag name="PA" val="v5.2.9"/>
</p:tagLst>
</file>

<file path=ppt/tags/tag70.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71.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72.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73.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74.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75.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76.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77.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78.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79.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8.xml><?xml version="1.0" encoding="utf-8"?>
<p:tagLst xmlns:a="http://schemas.openxmlformats.org/drawingml/2006/main" xmlns:r="http://schemas.openxmlformats.org/officeDocument/2006/relationships" xmlns:p="http://schemas.openxmlformats.org/presentationml/2006/main">
  <p:tag name="PA" val="v5.2.9"/>
</p:tagLst>
</file>

<file path=ppt/tags/tag80.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81.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82.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83.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84.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85.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86.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87.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88.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89.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9.xml><?xml version="1.0" encoding="utf-8"?>
<p:tagLst xmlns:a="http://schemas.openxmlformats.org/drawingml/2006/main" xmlns:r="http://schemas.openxmlformats.org/officeDocument/2006/relationships" xmlns:p="http://schemas.openxmlformats.org/presentationml/2006/main">
  <p:tag name="PA" val="v5.2.9"/>
</p:tagLst>
</file>

<file path=ppt/tags/tag90.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91.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97.65417322834645,&quot;top&quot;:35.68417322834646,&quot;width&quot;:992.5583464566929}"/>
</p:tagLst>
</file>

<file path=ppt/tags/tag92.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93.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94.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95.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96.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97.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98.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ags/tag99.xml><?xml version="1.0" encoding="utf-8"?>
<p:tagLst xmlns:a="http://schemas.openxmlformats.org/drawingml/2006/main" xmlns:r="http://schemas.openxmlformats.org/officeDocument/2006/relationships" xmlns:p="http://schemas.openxmlformats.org/presentationml/2006/main">
  <p:tag name="KSO_WM_DIAGRAM_VIRTUALLY_FRAME" val="{&quot;height&quot;:504.3158267716535,&quot;left&quot;:65.09582677165353,&quot;top&quot;:35.68417322834646,&quot;width&quot;:829.80834645669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
      <a:majorFont>
        <a:latin typeface="MiSans Bold"/>
        <a:ea typeface="金山云技术体"/>
        <a:cs typeface=""/>
      </a:majorFont>
      <a:minorFont>
        <a:latin typeface="MiSans"/>
        <a:ea typeface="MiSan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1021</TotalTime>
  <Words>962</Words>
  <Application>Microsoft Office PowerPoint</Application>
  <PresentationFormat>宽屏</PresentationFormat>
  <Paragraphs>74</Paragraphs>
  <Slides>22</Slides>
  <Notes>9</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22</vt:i4>
      </vt:variant>
    </vt:vector>
  </HeadingPairs>
  <TitlesOfParts>
    <vt:vector size="29" baseType="lpstr">
      <vt:lpstr>MiSans Bold</vt:lpstr>
      <vt:lpstr>MiSans</vt:lpstr>
      <vt:lpstr>等线</vt:lpstr>
      <vt:lpstr>Times New Roman</vt:lpstr>
      <vt:lpstr>Arial</vt:lpstr>
      <vt:lpstr>Noto Sans SC Black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k7134</dc:creator>
  <cp:lastModifiedBy>祖熠 李</cp:lastModifiedBy>
  <cp:revision>165</cp:revision>
  <dcterms:created xsi:type="dcterms:W3CDTF">2020-03-29T11:01:00Z</dcterms:created>
  <dcterms:modified xsi:type="dcterms:W3CDTF">2025-05-27T04:16:09Z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CE80788027D545E1B80243400705B150_11</vt:lpwstr>
  </property>
  <property fmtid="{D5CDD505-2E9C-101B-9397-08002B2CF9AE}" pid="3" name="KSOProductBuildVer">
    <vt:lpwstr>2052-12.1.0.20305</vt:lpwstr>
  </property>
</Properties>
</file>