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48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28911-1BD8-404C-BFC4-302CC154D0AA}" type="datetimeFigureOut">
              <a:rPr lang="zh-CN" altLang="en-US" smtClean="0"/>
              <a:t>2022/10/15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DB615-4854-43C1-9389-2E3B2E1765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0545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9146A0-2571-B26A-4AB6-32FA4CB50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8B44143-7BAA-E51A-955A-FC9F48A98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FA6E45-D8A7-A390-3536-C1CF8923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CCCB6C-65A6-7878-6535-58849173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086CED-DA7B-2FED-6CD9-4675EFA9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496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C94B72-4FF4-8E2D-6291-DBC7ABB7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C91210-DC85-FDFE-CBA1-F68B14570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5AE891-6E37-70A2-A507-CB8DD3874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99CA4A-BB0A-3ACF-6396-5980D87D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A773F2-34D6-AEA2-8A8F-2BF448FD4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683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FCC4276-D6C3-8878-5CE9-4842FFFC7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7BB995A-0897-342D-4220-C78618810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965B24-22E9-489E-404F-463C6B39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D43F87-9DE9-05EB-E1D5-926F74AB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0C2AB2-6FB4-887D-D97F-F0DCFE46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661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95A706-3488-42D2-E243-CFA33E4A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A655F6-1E79-D354-6D34-DC7AF1996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123A-8CF3-6624-34D5-B510C7AE2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F47D42-FCE5-7510-C570-2BF8B290E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DCBB32-F73B-8EB1-2D60-2C1A6DD4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02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B8CFFC-1591-8F04-2F8B-42F86602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16E261-75DA-E4F4-7E35-6FCAE7442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A3D020-E45D-B18A-A835-B23FA3647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689E11-0E5D-BF1F-AA0E-0A09BB8C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DB26FB-7276-D1C9-AC25-08F42C683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229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8700A4-206C-6A7F-EEF0-718053A5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918989-4ECC-34E1-EF40-C1F9F5945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4A6840-F5E6-8220-6213-55CC98490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DCA25B-220F-18F9-D536-8DDFDC17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DB5C97-9877-3651-987E-7497B2FE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51F4F46-3536-6589-70CE-96E27346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4379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3D66D9-1BC4-25CB-1ACD-5374F0265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C66F71-0EA8-EE99-EF07-62C13C2C5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E7ADD6A-9155-C7D0-B216-EEE62176D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C7011C-B8D2-F233-2673-DCB0CEA74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26109FA-59C4-382C-C825-7E86FEE67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1632F32-6137-F348-20E2-A4BE087C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1D33C6A-548F-739E-2E32-43BFEC3A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7125A69-93FB-C363-4C56-5A4FD5DD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276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8A7AF-6FE1-A3F0-C660-C40AC4AB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FA37696-F3BA-ED2C-B693-04410629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CBEE2AC-E481-2FC2-7A0E-C04ACD37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66CF40-6B6E-C704-D8D2-42D81301D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789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0D7AC2-983D-2A2C-6E25-BE67BEFA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8BCBF47-E4A0-4C5D-31E4-8108AD2D3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8D4A3C-3BF7-9F10-B42F-F47BC2048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0544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328606-F584-E895-0145-D79CB11F6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F44806-C7FF-8409-3A52-64AD0AD0C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E18A38A-B4C1-078A-80C3-B7F461C8B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9B15BF5-AB92-AB40-347A-57A51499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C4E900C-BAD5-B457-70F2-C981A2F7B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8128DC5-4B24-B4E4-BF8C-230B7702B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0044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32F705-BF12-58F8-C5FB-0EC176341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7A0E9DB-529E-E190-9B81-2720ACD05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122C868-36E9-0988-EE74-5E25E27EB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7E9BC6-D4A0-17E7-9236-44ACC14E2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85E5AD-73F7-9E46-CC01-DE8444808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4BB5881-B6ED-A13A-1879-271EAAFF8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8933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150FB89-D151-0AE4-AFE0-22955547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0C016E-16D8-B44B-52CB-DA70A92C5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108FFC-90F1-2E97-5633-A85D5088F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zh-CN"/>
              <a:t>2022/10/12</a:t>
            </a:r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9811AA-D35F-691C-79CB-3FE57090A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15742B-4727-8145-B77D-9F6304681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813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FC0573-0F10-D595-14EF-534C06D27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1041400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en" altLang="zh-CN" sz="6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7B5312A-6B74-5E26-EDDE-E49CE91D5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7457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7A8090D9-E3F6-B5E9-FC91-DB0527FBE01F}"/>
              </a:ext>
            </a:extLst>
          </p:cNvPr>
          <p:cNvSpPr txBox="1"/>
          <p:nvPr/>
        </p:nvSpPr>
        <p:spPr>
          <a:xfrm>
            <a:off x="8763990" y="5657671"/>
            <a:ext cx="3428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Wu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Xiaoli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Wang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Shibo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 Japanese translation class, HUNNU</a:t>
            </a:r>
          </a:p>
          <a:p>
            <a:pPr algn="r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Oct.14th,2022</a:t>
            </a:r>
          </a:p>
        </p:txBody>
      </p:sp>
      <p:pic>
        <p:nvPicPr>
          <p:cNvPr id="3" name="Picture 2" descr="外国语学院">
            <a:extLst>
              <a:ext uri="{FF2B5EF4-FFF2-40B4-BE49-F238E27FC236}">
                <a16:creationId xmlns:a16="http://schemas.microsoft.com/office/drawing/2014/main" id="{B52EFCA1-99AC-105B-975D-6751F2FC5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18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CF928-4645-EDB0-ACA8-CFF965B0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6A9982-1349-C711-00A1-4B99CBF57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 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(/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kənˈfjuːʃəs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kən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-FEW-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shəs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Chinese: </a:t>
            </a:r>
            <a:r>
              <a:rPr kumimoji="1" lang="zh-CN" altLang="en-US" sz="2000" i="1" dirty="0"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孔夫子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pinyin: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Fūzǐ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"Master 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or commonly </a:t>
            </a:r>
            <a:r>
              <a:rPr kumimoji="1" lang="zh-CN" altLang="en-US" sz="2000" i="1" dirty="0"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孔子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Kǒngzǐ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c. 551 – c. 479 BCE) </a:t>
            </a:r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 Chinese philosopher and politician of the Spring and Autumn period who is traditionally considered the paragon of Chinese sages. 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Confucius's teachings and philosophy underpin East Asian culture and society, remaining influential across China and East Asia to this day.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Confucius's principles have commonality with Chinese tradition and belief.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39FD336-FF40-3A25-59A9-A586CFD0C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7CE6B7-6EE8-EAF6-726B-6913647EA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5745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CD83A3-52AC-A04A-A1BF-E1A95F5F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 of Confucius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B37021-E6D4-9680-DAFC-3AC490FEB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“transmitter who invented nothing” 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zh-CN" altLang="en-US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“無為而治”</a:t>
            </a:r>
            <a:r>
              <a:rPr kumimoji="1" lang="en-US" altLang="zh-CN" sz="2000" i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wuweierzhi</a:t>
            </a:r>
            <a:r>
              <a:rPr kumimoji="1" lang="en-US" altLang="zh-CN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endParaRPr kumimoji="1" lang="zh-CN" altLang="en-US" i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53B20827-4F49-BD5E-0C24-9603EE587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C730570-1AFD-8039-C992-B3E3CA302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0" y="2724150"/>
            <a:ext cx="5715000" cy="1409700"/>
          </a:xfrm>
          <a:prstGeom prst="rect">
            <a:avLst/>
          </a:prstGeom>
        </p:spPr>
      </p:pic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278BE7-2A6A-3499-0DE8-FE9738AA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6096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66CF5B-59DC-02DA-9856-8B267C18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F544D0-FAD0-5BE3-251F-EBDA260A6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education : to cultivate loyal and patriotic gentlemen 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zh-CN" altLang="en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忠君愛國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1" lang="en-US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zhongjunaiguo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en" altLang="zh-CN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of education: the full development of the personality of the educated person; attainment of the state of freedom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principles and methods (requirements for teachers): teaching according to the material, inspiration and guidance, learning and thinking together, gradual and orderly progress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guidance (requirements for students): Be open-minded, apply what you learn, and persevere</a:t>
            </a: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3F513ED-07B0-DE78-38C9-53D6B8332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C609C8-A067-225D-3D1F-8C7735917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4045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1B499C-8239-DDC3-1D97-A1056D79D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8D68C2-FA6E-8548-CBDF-4DF931B1F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“teaching without social discrimination”</a:t>
            </a:r>
            <a:r>
              <a:rPr lang="zh-CN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“writing and acting faithfully” 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(“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言必信，行必信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yanbixin,xingbixin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i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“teaching students according to their aptitude” 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(“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因材施教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yincaishijiao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i="1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education should be aimed at training “</a:t>
            </a:r>
            <a:r>
              <a:rPr lang="en-US" altLang="zh-CN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shi</a:t>
            </a:r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 (qualities of a gentleman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)(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士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altLang="zh-CN" sz="2000" i="1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shi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1" lang="zh-CN" alt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00AB36A-F5CC-3DEC-9A84-E7EB7972C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9AECF7-3BA8-70DC-23A6-4948F40BB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9731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>
            <a:extLst>
              <a:ext uri="{FF2B5EF4-FFF2-40B4-BE49-F238E27FC236}">
                <a16:creationId xmlns:a16="http://schemas.microsoft.com/office/drawing/2014/main" id="{210312C1-4189-0453-C695-2CFD0249620F}"/>
              </a:ext>
            </a:extLst>
          </p:cNvPr>
          <p:cNvSpPr/>
          <p:nvPr/>
        </p:nvSpPr>
        <p:spPr>
          <a:xfrm>
            <a:off x="1653988" y="2144804"/>
            <a:ext cx="8884024" cy="1640541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CC0FC38-F871-F595-9FA5-F81CBEE2C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1152"/>
            <a:ext cx="9144000" cy="927847"/>
          </a:xfrm>
        </p:spPr>
        <p:txBody>
          <a:bodyPr/>
          <a:lstStyle/>
          <a:p>
            <a:r>
              <a:rPr kumimoji="1"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 for your listening</a:t>
            </a:r>
            <a:endParaRPr kumimoji="1" lang="zh-CN" alt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外国语学院">
            <a:extLst>
              <a:ext uri="{FF2B5EF4-FFF2-40B4-BE49-F238E27FC236}">
                <a16:creationId xmlns:a16="http://schemas.microsoft.com/office/drawing/2014/main" id="{42E05430-895D-F96A-39B7-D8F36B04B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9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DF6424-1923-4DBD-856B-A8087369E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62428E-9FB4-431A-9517-AF0C7E79A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2"/>
          </a:xfrm>
        </p:spPr>
        <p:txBody>
          <a:bodyPr>
            <a:normAutofit fontScale="92500"/>
          </a:bodyPr>
          <a:lstStyle/>
          <a:p>
            <a:r>
              <a:rPr lang="en-US" altLang="zh-CN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Y. Learning experience: An alternative understanding inspired by thinking through Confucius[J]. ECNU Review of Education, 2020, 3(1): 66-87.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Confucian perspectives on learning and self-transformation: international and cross-disciplinary approaches[M]. Springer Nature, 2020.</a:t>
            </a:r>
          </a:p>
          <a:p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Juanjuan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Z. Confucius as a critical educator: Towards educational thoughts of Confucius[J]. Frontiers of Education in China, 2013, 8(1): 9-27.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Wikipedia contributors. (2022, October 14). Confucius. In Wikipedia, The Free Encyclopedia. Retrieved 04:25, October 15, 2022, from https://en.wikipedia.org/w/index.php?title=Confucius&amp;oldid=1116004474</a:t>
            </a: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C26AD94-B86A-4299-A38C-390A57B2F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7</a:t>
            </a:fld>
            <a:endParaRPr kumimoji="1" lang="zh-CN" altLang="en-US"/>
          </a:p>
        </p:txBody>
      </p:sp>
      <p:pic>
        <p:nvPicPr>
          <p:cNvPr id="5" name="Picture 2" descr="外国语学院">
            <a:extLst>
              <a:ext uri="{FF2B5EF4-FFF2-40B4-BE49-F238E27FC236}">
                <a16:creationId xmlns:a16="http://schemas.microsoft.com/office/drawing/2014/main" id="{BD35E862-E804-473A-A31B-207C50AF5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794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413</Words>
  <Application>Microsoft Office PowerPoint</Application>
  <PresentationFormat>宽屏</PresentationFormat>
  <Paragraphs>30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等线</vt:lpstr>
      <vt:lpstr>等线 Light</vt:lpstr>
      <vt:lpstr>SimSun</vt:lpstr>
      <vt:lpstr>Arial</vt:lpstr>
      <vt:lpstr>Times New Roman</vt:lpstr>
      <vt:lpstr>Office 主题​​</vt:lpstr>
      <vt:lpstr>Confucian Teaching Thoughts</vt:lpstr>
      <vt:lpstr>Confucius</vt:lpstr>
      <vt:lpstr>Philosophy of Confucius</vt:lpstr>
      <vt:lpstr>Confucian Teaching Thoughts</vt:lpstr>
      <vt:lpstr>Confucian Teaching Thoughts</vt:lpstr>
      <vt:lpstr>Thanks for your listening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Confucian Teaching Thoughts</dc:title>
  <dc:creator>汪 世博</dc:creator>
  <cp:lastModifiedBy>汪世博</cp:lastModifiedBy>
  <cp:revision>9</cp:revision>
  <dcterms:created xsi:type="dcterms:W3CDTF">2022-10-12T08:34:59Z</dcterms:created>
  <dcterms:modified xsi:type="dcterms:W3CDTF">2022-10-15T04:27:03Z</dcterms:modified>
</cp:coreProperties>
</file>