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370" r:id="rId2"/>
    <p:sldId id="371" r:id="rId3"/>
    <p:sldId id="372" r:id="rId4"/>
    <p:sldId id="264" r:id="rId5"/>
    <p:sldId id="374" r:id="rId6"/>
    <p:sldId id="276" r:id="rId7"/>
    <p:sldId id="274" r:id="rId8"/>
    <p:sldId id="277" r:id="rId9"/>
    <p:sldId id="265" r:id="rId10"/>
    <p:sldId id="278" r:id="rId11"/>
    <p:sldId id="375" r:id="rId12"/>
  </p:sldIdLst>
  <p:sldSz cx="12192000" cy="6858000"/>
  <p:notesSz cx="6858000" cy="9144000"/>
  <p:embeddedFontLst>
    <p:embeddedFont>
      <p:font typeface="等线" panose="02010600030101010101" pitchFamily="2" charset="-122"/>
      <p:regular r:id="rId14"/>
      <p:bold r:id="rId15"/>
    </p:embeddedFont>
    <p:embeddedFont>
      <p:font typeface="方正舒体" panose="020B0604020202020204" charset="-122"/>
      <p:regular r:id="rId16"/>
    </p:embeddedFont>
    <p:embeddedFont>
      <p:font typeface="印品丫丫体-D版" panose="020B0604020202020204" charset="-122"/>
      <p:regular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CDCE"/>
    <a:srgbClr val="51737D"/>
    <a:srgbClr val="FBF8F1"/>
    <a:srgbClr val="E7E1D1"/>
    <a:srgbClr val="E3DAC9"/>
    <a:srgbClr val="585954"/>
    <a:srgbClr val="2F221B"/>
    <a:srgbClr val="E9E0D2"/>
    <a:srgbClr val="483528"/>
    <a:srgbClr val="FBF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99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456" y="86"/>
      </p:cViewPr>
      <p:guideLst>
        <p:guide orient="horz" pos="225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9F73EE-1731-4A74-B24D-3E26157BF9E8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A0C4AB-5C67-45A1-A24C-75744DBC4061}" type="slidenum">
              <a:rPr lang="zh-CN" altLang="en-US" smtClean="0"/>
              <a:t>‹Nr.›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862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A0C4AB-5C67-45A1-A24C-75744DBC4061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2021/4/14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‹Nr.›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4-10-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" y="-15240"/>
            <a:ext cx="12189460" cy="6897370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>
            <a:off x="892175" y="2052320"/>
            <a:ext cx="3118485" cy="3161030"/>
          </a:xfrm>
          <a:prstGeom prst="ellipse">
            <a:avLst/>
          </a:prstGeom>
          <a:solidFill>
            <a:srgbClr val="517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摄图网_4010228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5595" y="299085"/>
            <a:ext cx="5145405" cy="5145405"/>
          </a:xfrm>
          <a:prstGeom prst="ellipse">
            <a:avLst/>
          </a:prstGeom>
        </p:spPr>
      </p:pic>
      <p:pic>
        <p:nvPicPr>
          <p:cNvPr id="7" name="图片 6" descr="4-10-9"/>
          <p:cNvPicPr>
            <a:picLocks noChangeAspect="1"/>
          </p:cNvPicPr>
          <p:nvPr/>
        </p:nvPicPr>
        <p:blipFill>
          <a:blip r:embed="rId7"/>
          <a:srcRect l="69237" b="77576"/>
          <a:stretch>
            <a:fillRect/>
          </a:stretch>
        </p:blipFill>
        <p:spPr>
          <a:xfrm>
            <a:off x="10129520" y="-120015"/>
            <a:ext cx="2062480" cy="2255520"/>
          </a:xfrm>
          <a:prstGeom prst="rect">
            <a:avLst/>
          </a:prstGeom>
        </p:spPr>
      </p:pic>
      <p:pic>
        <p:nvPicPr>
          <p:cNvPr id="9" name="图片 8" descr="fdghj"/>
          <p:cNvPicPr>
            <a:picLocks noChangeAspect="1"/>
          </p:cNvPicPr>
          <p:nvPr/>
        </p:nvPicPr>
        <p:blipFill>
          <a:blip r:embed="rId8"/>
          <a:srcRect t="93220" r="75810"/>
          <a:stretch>
            <a:fillRect/>
          </a:stretch>
        </p:blipFill>
        <p:spPr>
          <a:xfrm flipH="1">
            <a:off x="10034270" y="5899150"/>
            <a:ext cx="2157730" cy="982980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5015230" y="2135505"/>
            <a:ext cx="616458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solidFill>
                  <a:schemeClr val="tx1">
                    <a:lumMod val="85000"/>
                    <a:lumOff val="15000"/>
                  </a:schemeClr>
                </a:solidFill>
                <a:cs typeface="宋体" charset="-122"/>
                <a:sym typeface="Calibri" charset="0"/>
              </a:rPr>
              <a:t>The Summer Palace</a:t>
            </a:r>
          </a:p>
        </p:txBody>
      </p:sp>
      <p:pic>
        <p:nvPicPr>
          <p:cNvPr id="5" name="图片 4" descr="4-10-9"/>
          <p:cNvPicPr>
            <a:picLocks noChangeAspect="1"/>
          </p:cNvPicPr>
          <p:nvPr/>
        </p:nvPicPr>
        <p:blipFill>
          <a:blip r:embed="rId7"/>
          <a:srcRect t="7203" r="60779" b="61705"/>
          <a:stretch>
            <a:fillRect/>
          </a:stretch>
        </p:blipFill>
        <p:spPr>
          <a:xfrm>
            <a:off x="2540" y="772795"/>
            <a:ext cx="2629535" cy="3127375"/>
          </a:xfrm>
          <a:prstGeom prst="rect">
            <a:avLst/>
          </a:prstGeom>
        </p:spPr>
      </p:pic>
      <p:pic>
        <p:nvPicPr>
          <p:cNvPr id="10" name="中国风创意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4957" y="-7061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74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4711699" y="695960"/>
            <a:ext cx="3805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Translations</a:t>
            </a:r>
            <a:endParaRPr lang="zh-CN" altLang="en-US" sz="4000" b="1" dirty="0">
              <a:solidFill>
                <a:srgbClr val="585954"/>
              </a:solidFill>
              <a:latin typeface="方正舒体" charset="-122"/>
              <a:ea typeface="方正舒体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 rot="16200000">
            <a:off x="6629164" y="243931"/>
            <a:ext cx="3200876" cy="673946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28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     As its name implies</a:t>
            </a:r>
            <a:r>
              <a:rPr lang="zh-CN" altLang="en-US" sz="28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，</a:t>
            </a:r>
            <a:r>
              <a:rPr lang="en-US" altLang="zh-CN" sz="28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the Summer Palace was used as a summer residence by China's imperial rulers--as a retreat from the main imperial palace now known as the Palace Museum or Forbidden City-a </a:t>
            </a:r>
            <a:r>
              <a:rPr lang="en-US" altLang="zh-CN" sz="2800" b="1" dirty="0" err="1">
                <a:solidFill>
                  <a:srgbClr val="585954"/>
                </a:solidFill>
                <a:latin typeface="方正舒体" charset="-122"/>
                <a:ea typeface="方正舒体" charset="-122"/>
              </a:rPr>
              <a:t>pleasureground</a:t>
            </a:r>
            <a:r>
              <a:rPr lang="en-US" altLang="zh-CN" sz="28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 in the countryside</a:t>
            </a:r>
            <a:r>
              <a:rPr lang="zh-CN" altLang="en-US" sz="28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，</a:t>
            </a:r>
            <a:r>
              <a:rPr lang="en-US" altLang="zh-CN" sz="28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yet near to the city.</a:t>
            </a:r>
            <a:endParaRPr lang="zh-CN" altLang="en-US" sz="2800" b="1" dirty="0">
              <a:solidFill>
                <a:srgbClr val="585954"/>
              </a:solidFill>
              <a:latin typeface="方正舒体" charset="-122"/>
              <a:ea typeface="方正舒体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59002" y="3176600"/>
            <a:ext cx="43765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The Summer Palace</a:t>
            </a:r>
            <a:endParaRPr lang="zh-CN" altLang="en-US" sz="3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77512" y="1254666"/>
            <a:ext cx="11214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6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 </a:t>
            </a:r>
            <a:r>
              <a:rPr lang="en-US" altLang="zh-CN" sz="3600" b="1" dirty="0" err="1">
                <a:solidFill>
                  <a:srgbClr val="585954"/>
                </a:solidFill>
                <a:latin typeface="方正舒体" charset="-122"/>
                <a:ea typeface="方正舒体" charset="-122"/>
              </a:rPr>
              <a:t>Yihe</a:t>
            </a:r>
            <a:r>
              <a:rPr lang="en-US" altLang="zh-CN" sz="36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 Garden           </a:t>
            </a:r>
            <a:r>
              <a:rPr lang="en-US" altLang="zh-CN" sz="3600" spc="300" dirty="0">
                <a:solidFill>
                  <a:srgbClr val="3E2723"/>
                </a:solidFill>
                <a:latin typeface="印品丫丫体-D版" charset="-122"/>
                <a:ea typeface="印品丫丫体-D版" charset="-122"/>
                <a:sym typeface="Auraka方黑檀" pitchFamily="18" charset="-128"/>
              </a:rPr>
              <a:t>T</a:t>
            </a:r>
            <a:r>
              <a:rPr lang="zh-CN" altLang="en-US" sz="3600" spc="300" dirty="0">
                <a:solidFill>
                  <a:srgbClr val="3E2723"/>
                </a:solidFill>
                <a:latin typeface="印品丫丫体-D版" charset="-122"/>
                <a:ea typeface="印品丫丫体-D版" charset="-122"/>
                <a:sym typeface="Auraka方黑檀" pitchFamily="18" charset="-128"/>
              </a:rPr>
              <a:t>he  Qingyiyuan</a:t>
            </a:r>
            <a:r>
              <a:rPr lang="en-US" altLang="zh-CN" sz="3600" spc="300" dirty="0">
                <a:solidFill>
                  <a:srgbClr val="3E2723"/>
                </a:solidFill>
                <a:latin typeface="印品丫丫体-D版" charset="-122"/>
                <a:ea typeface="印品丫丫体-D版" charset="-122"/>
                <a:sym typeface="Auraka方黑檀" pitchFamily="18" charset="-128"/>
              </a:rPr>
              <a:t>(transliteration)</a:t>
            </a:r>
            <a:endParaRPr lang="en-US" altLang="zh-CN" sz="3600" b="1" dirty="0">
              <a:solidFill>
                <a:srgbClr val="585954"/>
              </a:solidFill>
              <a:latin typeface="方正舒体" charset="-122"/>
              <a:ea typeface="方正舒体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77513" y="3453465"/>
            <a:ext cx="10384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The Summer Palace     </a:t>
            </a:r>
            <a:r>
              <a:rPr lang="zh-CN" altLang="en-US" sz="3600" spc="300" dirty="0">
                <a:solidFill>
                  <a:srgbClr val="3E2723"/>
                </a:solidFill>
                <a:latin typeface="印品丫丫体-D版" charset="-122"/>
                <a:ea typeface="印品丫丫体-D版" charset="-122"/>
                <a:sym typeface="Auraka方黑檀" pitchFamily="18" charset="-128"/>
              </a:rPr>
              <a:t>the Park of Pure Ripples</a:t>
            </a:r>
            <a:endParaRPr lang="zh-CN" altLang="en-US" sz="3600" b="1" dirty="0">
              <a:solidFill>
                <a:srgbClr val="585954"/>
              </a:solidFill>
              <a:latin typeface="方正舒体" charset="-122"/>
              <a:ea typeface="方正舒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782544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2540" y="1573530"/>
            <a:ext cx="12212320" cy="4325620"/>
          </a:xfrm>
          <a:prstGeom prst="rect">
            <a:avLst/>
          </a:prstGeom>
          <a:solidFill>
            <a:srgbClr val="517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 hidden="1"/>
          <p:cNvSpPr txBox="1"/>
          <p:nvPr/>
        </p:nvSpPr>
        <p:spPr>
          <a:xfrm>
            <a:off x="7873365" y="1285875"/>
            <a:ext cx="613410" cy="17430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丫丫体-D版" charset="-122"/>
                <a:ea typeface="印品丫丫体-D版" charset="-122"/>
                <a:cs typeface="+mn-cs"/>
              </a:rPr>
              <a:t>第一章</a:t>
            </a:r>
          </a:p>
        </p:txBody>
      </p:sp>
      <p:cxnSp>
        <p:nvCxnSpPr>
          <p:cNvPr id="7" name="直接连接符 6" hidden="1"/>
          <p:cNvCxnSpPr/>
          <p:nvPr/>
        </p:nvCxnSpPr>
        <p:spPr>
          <a:xfrm>
            <a:off x="8415655" y="1635125"/>
            <a:ext cx="0" cy="1043940"/>
          </a:xfrm>
          <a:prstGeom prst="line">
            <a:avLst/>
          </a:prstGeom>
          <a:ln w="190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 hidden="1"/>
          <p:cNvCxnSpPr/>
          <p:nvPr/>
        </p:nvCxnSpPr>
        <p:spPr>
          <a:xfrm flipH="1">
            <a:off x="7962265" y="1635125"/>
            <a:ext cx="0" cy="1043940"/>
          </a:xfrm>
          <a:prstGeom prst="line">
            <a:avLst/>
          </a:prstGeom>
          <a:ln w="190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本框 25" hidden="1"/>
          <p:cNvSpPr txBox="1"/>
          <p:nvPr/>
        </p:nvSpPr>
        <p:spPr>
          <a:xfrm>
            <a:off x="5583555" y="1590675"/>
            <a:ext cx="822325" cy="38233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丫丫体-D版" charset="-122"/>
                <a:ea typeface="印品丫丫体-D版" charset="-122"/>
                <a:cs typeface="+mn-cs"/>
              </a:rPr>
              <a:t>摄图网，给你创意和灵感摄图网，给你创意和灵感摄图网，给你创意和灵感</a:t>
            </a:r>
          </a:p>
        </p:txBody>
      </p:sp>
      <p:sp>
        <p:nvSpPr>
          <p:cNvPr id="27" name="文本框 26" hidden="1"/>
          <p:cNvSpPr txBox="1"/>
          <p:nvPr/>
        </p:nvSpPr>
        <p:spPr>
          <a:xfrm>
            <a:off x="6254115" y="1285875"/>
            <a:ext cx="613410" cy="17430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丫丫体-D版" charset="-122"/>
                <a:ea typeface="印品丫丫体-D版" charset="-122"/>
                <a:cs typeface="+mn-cs"/>
              </a:rPr>
              <a:t>第二章</a:t>
            </a:r>
          </a:p>
        </p:txBody>
      </p:sp>
      <p:cxnSp>
        <p:nvCxnSpPr>
          <p:cNvPr id="28" name="直接连接符 27" hidden="1"/>
          <p:cNvCxnSpPr/>
          <p:nvPr/>
        </p:nvCxnSpPr>
        <p:spPr>
          <a:xfrm>
            <a:off x="6796405" y="1635125"/>
            <a:ext cx="0" cy="1043940"/>
          </a:xfrm>
          <a:prstGeom prst="line">
            <a:avLst/>
          </a:prstGeom>
          <a:ln w="190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 hidden="1"/>
          <p:cNvCxnSpPr/>
          <p:nvPr/>
        </p:nvCxnSpPr>
        <p:spPr>
          <a:xfrm flipH="1">
            <a:off x="6343015" y="1635125"/>
            <a:ext cx="0" cy="1043940"/>
          </a:xfrm>
          <a:prstGeom prst="line">
            <a:avLst/>
          </a:prstGeom>
          <a:ln w="190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 hidden="1"/>
          <p:cNvSpPr txBox="1"/>
          <p:nvPr/>
        </p:nvSpPr>
        <p:spPr>
          <a:xfrm>
            <a:off x="3867785" y="1590675"/>
            <a:ext cx="822325" cy="38233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丫丫体-D版" charset="-122"/>
                <a:ea typeface="印品丫丫体-D版" charset="-122"/>
                <a:cs typeface="+mn-cs"/>
              </a:rPr>
              <a:t>摄图网，给你创意和灵感摄图网，给你创意和灵感摄图网，给你创意和灵感</a:t>
            </a:r>
          </a:p>
        </p:txBody>
      </p:sp>
      <p:sp>
        <p:nvSpPr>
          <p:cNvPr id="32" name="文本框 31" hidden="1"/>
          <p:cNvSpPr txBox="1"/>
          <p:nvPr/>
        </p:nvSpPr>
        <p:spPr>
          <a:xfrm>
            <a:off x="4538345" y="1285875"/>
            <a:ext cx="613410" cy="17430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丫丫体-D版" charset="-122"/>
                <a:ea typeface="印品丫丫体-D版" charset="-122"/>
                <a:cs typeface="+mn-cs"/>
              </a:rPr>
              <a:t>第三章</a:t>
            </a:r>
          </a:p>
        </p:txBody>
      </p:sp>
      <p:cxnSp>
        <p:nvCxnSpPr>
          <p:cNvPr id="33" name="直接连接符 32" hidden="1"/>
          <p:cNvCxnSpPr/>
          <p:nvPr/>
        </p:nvCxnSpPr>
        <p:spPr>
          <a:xfrm>
            <a:off x="5080635" y="1635125"/>
            <a:ext cx="0" cy="1043940"/>
          </a:xfrm>
          <a:prstGeom prst="line">
            <a:avLst/>
          </a:prstGeom>
          <a:ln w="190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 hidden="1"/>
          <p:cNvCxnSpPr/>
          <p:nvPr/>
        </p:nvCxnSpPr>
        <p:spPr>
          <a:xfrm flipH="1">
            <a:off x="4627245" y="1635125"/>
            <a:ext cx="0" cy="1043940"/>
          </a:xfrm>
          <a:prstGeom prst="line">
            <a:avLst/>
          </a:prstGeom>
          <a:ln w="190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 hidden="1"/>
          <p:cNvSpPr txBox="1"/>
          <p:nvPr/>
        </p:nvSpPr>
        <p:spPr>
          <a:xfrm>
            <a:off x="2066925" y="1590675"/>
            <a:ext cx="822325" cy="382333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丫丫体-D版" charset="-122"/>
                <a:ea typeface="印品丫丫体-D版" charset="-122"/>
                <a:cs typeface="+mn-cs"/>
              </a:rPr>
              <a:t>摄图网，给你创意和灵感摄图网，给你创意和灵感摄图网，给你创意和灵感</a:t>
            </a:r>
          </a:p>
        </p:txBody>
      </p:sp>
      <p:sp>
        <p:nvSpPr>
          <p:cNvPr id="37" name="文本框 36" hidden="1"/>
          <p:cNvSpPr txBox="1"/>
          <p:nvPr/>
        </p:nvSpPr>
        <p:spPr>
          <a:xfrm>
            <a:off x="2737485" y="1285875"/>
            <a:ext cx="613410" cy="174307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印品丫丫体-D版" charset="-122"/>
                <a:ea typeface="印品丫丫体-D版" charset="-122"/>
                <a:cs typeface="+mn-cs"/>
              </a:rPr>
              <a:t>第四章</a:t>
            </a:r>
          </a:p>
        </p:txBody>
      </p:sp>
      <p:cxnSp>
        <p:nvCxnSpPr>
          <p:cNvPr id="38" name="直接连接符 37" hidden="1"/>
          <p:cNvCxnSpPr/>
          <p:nvPr/>
        </p:nvCxnSpPr>
        <p:spPr>
          <a:xfrm>
            <a:off x="3279775" y="1635125"/>
            <a:ext cx="0" cy="1043940"/>
          </a:xfrm>
          <a:prstGeom prst="line">
            <a:avLst/>
          </a:prstGeom>
          <a:ln w="190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 hidden="1"/>
          <p:cNvCxnSpPr/>
          <p:nvPr/>
        </p:nvCxnSpPr>
        <p:spPr>
          <a:xfrm flipH="1">
            <a:off x="2826385" y="1635125"/>
            <a:ext cx="0" cy="1043940"/>
          </a:xfrm>
          <a:prstGeom prst="line">
            <a:avLst/>
          </a:prstGeom>
          <a:ln w="19050" cmpd="thickThin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18"/>
          <p:cNvSpPr txBox="1"/>
          <p:nvPr/>
        </p:nvSpPr>
        <p:spPr>
          <a:xfrm rot="16200000">
            <a:off x="5531441" y="-1733772"/>
            <a:ext cx="1538883" cy="548303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8800" spc="600" dirty="0">
                <a:solidFill>
                  <a:schemeClr val="bg1"/>
                </a:solidFill>
                <a:latin typeface="印品丫丫体-D版" charset="-122"/>
                <a:ea typeface="印品丫丫体-D版" charset="-122"/>
                <a:sym typeface="Auraka方黑檀" pitchFamily="18" charset="-128"/>
              </a:rPr>
              <a:t>Contents</a:t>
            </a:r>
            <a:endParaRPr kumimoji="0" lang="zh-CN" altLang="en-US" sz="8800" b="0" i="0" u="none" strike="noStrike" kern="1200" cap="none" spc="60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印品丫丫体-D版" charset="-122"/>
              <a:ea typeface="印品丫丫体-D版" charset="-122"/>
              <a:sym typeface="Auraka方黑檀" pitchFamily="18" charset="-128"/>
            </a:endParaRPr>
          </a:p>
        </p:txBody>
      </p:sp>
      <p:pic>
        <p:nvPicPr>
          <p:cNvPr id="20" name="图片 19" descr="4-10-9"/>
          <p:cNvPicPr>
            <a:picLocks noChangeAspect="1"/>
          </p:cNvPicPr>
          <p:nvPr/>
        </p:nvPicPr>
        <p:blipFill>
          <a:blip r:embed="rId3"/>
          <a:srcRect t="7203" r="60779" b="61705"/>
          <a:stretch>
            <a:fillRect/>
          </a:stretch>
        </p:blipFill>
        <p:spPr>
          <a:xfrm>
            <a:off x="2540" y="772795"/>
            <a:ext cx="2629535" cy="3127375"/>
          </a:xfrm>
          <a:prstGeom prst="rect">
            <a:avLst/>
          </a:prstGeom>
        </p:spPr>
      </p:pic>
      <p:pic>
        <p:nvPicPr>
          <p:cNvPr id="21" name="图片 20" descr="4-10-9"/>
          <p:cNvPicPr>
            <a:picLocks noChangeAspect="1"/>
          </p:cNvPicPr>
          <p:nvPr/>
        </p:nvPicPr>
        <p:blipFill>
          <a:blip r:embed="rId3"/>
          <a:srcRect l="69237" b="77576"/>
          <a:stretch>
            <a:fillRect/>
          </a:stretch>
        </p:blipFill>
        <p:spPr>
          <a:xfrm>
            <a:off x="10129520" y="-120015"/>
            <a:ext cx="2062480" cy="2255520"/>
          </a:xfrm>
          <a:prstGeom prst="rect">
            <a:avLst/>
          </a:prstGeom>
        </p:spPr>
      </p:pic>
      <p:pic>
        <p:nvPicPr>
          <p:cNvPr id="22" name="图片 21" descr="fdghj"/>
          <p:cNvPicPr>
            <a:picLocks noChangeAspect="1"/>
          </p:cNvPicPr>
          <p:nvPr/>
        </p:nvPicPr>
        <p:blipFill>
          <a:blip r:embed="rId4"/>
          <a:srcRect t="93220" r="75810"/>
          <a:stretch>
            <a:fillRect/>
          </a:stretch>
        </p:blipFill>
        <p:spPr>
          <a:xfrm flipH="1">
            <a:off x="10034270" y="5899150"/>
            <a:ext cx="2157730" cy="982980"/>
          </a:xfrm>
          <a:prstGeom prst="rect">
            <a:avLst/>
          </a:prstGeom>
        </p:spPr>
      </p:pic>
      <p:pic>
        <p:nvPicPr>
          <p:cNvPr id="23" name="图片 22" descr="摄图网_40022947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25120" y="4282440"/>
            <a:ext cx="3284855" cy="249618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4143619" y="2135505"/>
            <a:ext cx="34900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Changes of Name</a:t>
            </a:r>
          </a:p>
        </p:txBody>
      </p:sp>
      <p:sp>
        <p:nvSpPr>
          <p:cNvPr id="3" name="矩形 2"/>
          <p:cNvSpPr/>
          <p:nvPr/>
        </p:nvSpPr>
        <p:spPr>
          <a:xfrm>
            <a:off x="4017422" y="3047908"/>
            <a:ext cx="5067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History and Tourist sights</a:t>
            </a:r>
            <a:endParaRPr lang="zh-CN" altLang="en-US" sz="3200" b="1" dirty="0">
              <a:solidFill>
                <a:srgbClr val="585954"/>
              </a:solidFill>
              <a:latin typeface="方正舒体" charset="-122"/>
              <a:ea typeface="方正舒体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088667" y="4000771"/>
            <a:ext cx="25442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Translations</a:t>
            </a:r>
            <a:endParaRPr lang="zh-CN" altLang="en-US" sz="3200" b="1" dirty="0">
              <a:solidFill>
                <a:srgbClr val="585954"/>
              </a:solidFill>
              <a:latin typeface="方正舒体" charset="-122"/>
              <a:ea typeface="方正舒体" charset="-122"/>
            </a:endParaRP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" grpId="0"/>
      <p:bldP spid="27" grpId="0"/>
      <p:bldP spid="31" grpId="0"/>
      <p:bldP spid="32" grpId="0"/>
      <p:bldP spid="36" grpId="0"/>
      <p:bldP spid="37" grpId="0"/>
      <p:bldP spid="19" grpId="0"/>
      <p:bldP spid="2" grpId="0"/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 descr="fdghj"/>
          <p:cNvPicPr>
            <a:picLocks noChangeAspect="1"/>
          </p:cNvPicPr>
          <p:nvPr/>
        </p:nvPicPr>
        <p:blipFill>
          <a:blip r:embed="rId3"/>
          <a:srcRect t="93220" r="75810"/>
          <a:stretch>
            <a:fillRect/>
          </a:stretch>
        </p:blipFill>
        <p:spPr>
          <a:xfrm>
            <a:off x="-10795" y="5690870"/>
            <a:ext cx="3035300" cy="1170940"/>
          </a:xfrm>
          <a:prstGeom prst="rect">
            <a:avLst/>
          </a:prstGeom>
        </p:spPr>
      </p:pic>
      <p:pic>
        <p:nvPicPr>
          <p:cNvPr id="4" name="图片 3" descr="5996"/>
          <p:cNvPicPr>
            <a:picLocks noChangeAspect="1"/>
          </p:cNvPicPr>
          <p:nvPr/>
        </p:nvPicPr>
        <p:blipFill>
          <a:blip r:embed="rId4"/>
          <a:srcRect l="15912" t="33603" r="26835" b="26439"/>
          <a:stretch>
            <a:fillRect/>
          </a:stretch>
        </p:blipFill>
        <p:spPr>
          <a:xfrm>
            <a:off x="-7620" y="648335"/>
            <a:ext cx="12207875" cy="5581015"/>
          </a:xfrm>
          <a:prstGeom prst="rect">
            <a:avLst/>
          </a:prstGeom>
        </p:spPr>
      </p:pic>
      <p:pic>
        <p:nvPicPr>
          <p:cNvPr id="20" name="图片 19" descr="4-10-9"/>
          <p:cNvPicPr>
            <a:picLocks noChangeAspect="1"/>
          </p:cNvPicPr>
          <p:nvPr/>
        </p:nvPicPr>
        <p:blipFill>
          <a:blip r:embed="rId5"/>
          <a:srcRect t="7203" r="60779" b="61705"/>
          <a:stretch>
            <a:fillRect/>
          </a:stretch>
        </p:blipFill>
        <p:spPr>
          <a:xfrm>
            <a:off x="2540" y="772795"/>
            <a:ext cx="2629535" cy="3127375"/>
          </a:xfrm>
          <a:prstGeom prst="rect">
            <a:avLst/>
          </a:prstGeom>
        </p:spPr>
      </p:pic>
      <p:pic>
        <p:nvPicPr>
          <p:cNvPr id="21" name="图片 20" descr="4-10-9"/>
          <p:cNvPicPr>
            <a:picLocks noChangeAspect="1"/>
          </p:cNvPicPr>
          <p:nvPr/>
        </p:nvPicPr>
        <p:blipFill>
          <a:blip r:embed="rId5"/>
          <a:srcRect l="69070" r="233" b="77674"/>
          <a:stretch>
            <a:fillRect/>
          </a:stretch>
        </p:blipFill>
        <p:spPr>
          <a:xfrm>
            <a:off x="10128250" y="-116840"/>
            <a:ext cx="2064385" cy="22510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940242" y="1686242"/>
            <a:ext cx="9220200" cy="3505200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 prstMaterial="legacyWireframe">
            <a:bevelT prst="slop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3E2723"/>
                </a:solidFill>
                <a:effectLst/>
                <a:uLnTx/>
                <a:uFillTx/>
                <a:latin typeface="印品丫丫体-D版" charset="-122"/>
                <a:ea typeface="印品丫丫体-D版" charset="-122"/>
                <a:sym typeface="Auraka方黑檀" pitchFamily="18" charset="-128"/>
              </a:rPr>
              <a:t>O</a:t>
            </a:r>
            <a:r>
              <a:rPr kumimoji="0" lang="zh-CN" altLang="en-US" sz="3200" b="0" i="0" u="none" strike="noStrike" kern="1200" cap="none" spc="300" normalizeH="0" baseline="0" noProof="0" dirty="0">
                <a:ln>
                  <a:noFill/>
                </a:ln>
                <a:solidFill>
                  <a:srgbClr val="3E2723"/>
                </a:solidFill>
                <a:effectLst/>
                <a:uLnTx/>
                <a:uFillTx/>
                <a:latin typeface="印品丫丫体-D版" charset="-122"/>
                <a:ea typeface="印品丫丫体-D版" charset="-122"/>
                <a:sym typeface="Auraka方黑檀" pitchFamily="18" charset="-128"/>
              </a:rPr>
              <a:t>ne of the largest and finest imperial resorts in China.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3E2723"/>
              </a:solidFill>
              <a:effectLst/>
              <a:uLnTx/>
              <a:uFillTx/>
              <a:latin typeface="印品丫丫体-D版" charset="-122"/>
              <a:ea typeface="印品丫丫体-D版" charset="-122"/>
              <a:sym typeface="Auraka方黑檀" pitchFamily="18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300" normalizeH="0" baseline="0" noProof="0" dirty="0">
                <a:ln>
                  <a:noFill/>
                </a:ln>
                <a:solidFill>
                  <a:srgbClr val="3E2723"/>
                </a:solidFill>
                <a:effectLst/>
                <a:uLnTx/>
                <a:uFillTx/>
                <a:latin typeface="印品丫丫体-D版" charset="-122"/>
                <a:ea typeface="印品丫丫体-D版" charset="-122"/>
                <a:sym typeface="Auraka方黑檀" pitchFamily="18" charset="-128"/>
              </a:rPr>
              <a:t>“Gold Mountain Traveling Palace”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200" b="0" i="0" u="none" strike="noStrike" kern="1200" cap="none" spc="300" normalizeH="0" baseline="0" noProof="0" dirty="0">
              <a:ln>
                <a:noFill/>
              </a:ln>
              <a:solidFill>
                <a:srgbClr val="3E2723"/>
              </a:solidFill>
              <a:effectLst/>
              <a:uLnTx/>
              <a:uFillTx/>
              <a:latin typeface="印品丫丫体-D版" charset="-122"/>
              <a:ea typeface="印品丫丫体-D版" charset="-122"/>
              <a:sym typeface="Auraka方黑檀" pitchFamily="18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300" normalizeH="0" baseline="0" noProof="0" dirty="0">
                <a:ln>
                  <a:noFill/>
                </a:ln>
                <a:solidFill>
                  <a:srgbClr val="3E2723"/>
                </a:solidFill>
                <a:effectLst/>
                <a:uLnTx/>
                <a:uFillTx/>
                <a:latin typeface="印品丫丫体-D版" charset="-122"/>
                <a:ea typeface="印品丫丫体-D版" charset="-122"/>
                <a:sym typeface="Auraka方黑檀" pitchFamily="18" charset="-128"/>
              </a:rPr>
              <a:t>T</a:t>
            </a:r>
            <a:r>
              <a:rPr kumimoji="0" lang="zh-CN" altLang="en-US" sz="3200" b="0" i="0" u="none" strike="noStrike" kern="1200" cap="none" spc="300" normalizeH="0" baseline="0" noProof="0" dirty="0">
                <a:ln>
                  <a:noFill/>
                </a:ln>
                <a:solidFill>
                  <a:srgbClr val="3E2723"/>
                </a:solidFill>
                <a:effectLst/>
                <a:uLnTx/>
                <a:uFillTx/>
                <a:latin typeface="印品丫丫体-D版" charset="-122"/>
                <a:ea typeface="印品丫丫体-D版" charset="-122"/>
                <a:sym typeface="Auraka方黑檀" pitchFamily="18" charset="-128"/>
              </a:rPr>
              <a:t>he  Qingyiyuan (the Park of Pure Ripples)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776510" y="472192"/>
            <a:ext cx="431881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0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Changes of Name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6587490" y="2203450"/>
            <a:ext cx="12065" cy="3140710"/>
            <a:chOff x="10374" y="3470"/>
            <a:chExt cx="19" cy="4946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10393" y="3470"/>
              <a:ext cx="0" cy="4946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0374" y="3470"/>
              <a:ext cx="0" cy="4946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1669415" y="2204085"/>
            <a:ext cx="12065" cy="3140710"/>
            <a:chOff x="10374" y="3470"/>
            <a:chExt cx="19" cy="4946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10393" y="3470"/>
              <a:ext cx="0" cy="4946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10374" y="3470"/>
              <a:ext cx="0" cy="4946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 descr="摄图网_4002964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910" y="2203450"/>
            <a:ext cx="5520055" cy="3432810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3294169" y="479636"/>
            <a:ext cx="6278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History and Tourist sights</a:t>
            </a:r>
            <a:endParaRPr lang="zh-CN" altLang="en-US" sz="4000" b="1" dirty="0">
              <a:solidFill>
                <a:srgbClr val="585954"/>
              </a:solidFill>
              <a:latin typeface="方正舒体" charset="-122"/>
              <a:ea typeface="方正舒体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048932" y="1785541"/>
            <a:ext cx="679873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      Located in the northwestern outskirts of Beijing, the Summer Palace covers an area of 3.4 km2, three-quarters of which is covered with shallow lakes. Most of its buildings were burned and looted by the Anglo-French joint forces in 1860 during the Second Opium War. </a:t>
            </a:r>
            <a:endParaRPr lang="zh-CN" altLang="en-US" sz="2800" b="1" dirty="0">
              <a:solidFill>
                <a:srgbClr val="585954"/>
              </a:solidFill>
              <a:latin typeface="方正舒体" charset="-122"/>
              <a:ea typeface="方正舒体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6587490" y="2203450"/>
            <a:ext cx="12065" cy="3140710"/>
            <a:chOff x="10374" y="3470"/>
            <a:chExt cx="19" cy="4946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10393" y="3470"/>
              <a:ext cx="0" cy="4946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0374" y="3470"/>
              <a:ext cx="0" cy="4946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1669415" y="2204085"/>
            <a:ext cx="12065" cy="3140710"/>
            <a:chOff x="10374" y="3470"/>
            <a:chExt cx="19" cy="4946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10393" y="3470"/>
              <a:ext cx="0" cy="4946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10374" y="3470"/>
              <a:ext cx="0" cy="4946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 descr="摄图网_4002964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910" y="2203450"/>
            <a:ext cx="5520055" cy="3432810"/>
          </a:xfrm>
          <a:prstGeom prst="rect">
            <a:avLst/>
          </a:prstGeom>
        </p:spPr>
      </p:pic>
      <p:pic>
        <p:nvPicPr>
          <p:cNvPr id="2" name="图片 1" descr="2021-04-08 22:10:34.037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49" y="1043093"/>
            <a:ext cx="4708517" cy="414104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783666" y="148149"/>
            <a:ext cx="727286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         In 1888, Empress Dowager </a:t>
            </a:r>
            <a:r>
              <a:rPr lang="en-US" altLang="zh-CN" sz="2800" b="1" dirty="0" err="1">
                <a:solidFill>
                  <a:srgbClr val="585954"/>
                </a:solidFill>
                <a:latin typeface="方正舒体" charset="-122"/>
                <a:ea typeface="方正舒体" charset="-122"/>
              </a:rPr>
              <a:t>Cixi</a:t>
            </a:r>
            <a:r>
              <a:rPr lang="en-US" altLang="zh-CN" sz="28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 ordered the Summer Palace to be rebuilt and enlarged with funds originally designated for the Chinese navy. She renamed it </a:t>
            </a:r>
            <a:r>
              <a:rPr lang="en-US" altLang="zh-CN" sz="2800" b="1" dirty="0" err="1">
                <a:solidFill>
                  <a:srgbClr val="585954"/>
                </a:solidFill>
                <a:latin typeface="方正舒体" charset="-122"/>
                <a:ea typeface="方正舒体" charset="-122"/>
              </a:rPr>
              <a:t>Yiheyuan</a:t>
            </a:r>
            <a:r>
              <a:rPr lang="en-US" altLang="zh-CN" sz="28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.</a:t>
            </a:r>
          </a:p>
          <a:p>
            <a:endParaRPr lang="en-US" altLang="zh-CN" sz="2800" b="1" dirty="0">
              <a:solidFill>
                <a:srgbClr val="585954"/>
              </a:solidFill>
              <a:latin typeface="方正舒体" charset="-122"/>
              <a:ea typeface="方正舒体" charset="-122"/>
            </a:endParaRPr>
          </a:p>
          <a:p>
            <a:r>
              <a:rPr lang="en-US" altLang="zh-CN" sz="28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         The work took eight years to finish, and consequently a new garden appeared. It became a public park in </a:t>
            </a:r>
            <a:endParaRPr lang="zh-CN" altLang="zh-CN" sz="2800" b="1" dirty="0">
              <a:solidFill>
                <a:srgbClr val="585954"/>
              </a:solidFill>
              <a:latin typeface="方正舒体" charset="-122"/>
              <a:ea typeface="方正舒体" charset="-122"/>
            </a:endParaRPr>
          </a:p>
          <a:p>
            <a:r>
              <a:rPr lang="en-US" altLang="zh-CN" sz="28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         </a:t>
            </a:r>
          </a:p>
          <a:p>
            <a:r>
              <a:rPr lang="en-US" altLang="zh-CN" sz="28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        1924 after </a:t>
            </a:r>
            <a:r>
              <a:rPr lang="en-US" altLang="zh-CN" sz="2800" b="1" dirty="0" err="1">
                <a:solidFill>
                  <a:srgbClr val="585954"/>
                </a:solidFill>
                <a:latin typeface="方正舒体" charset="-122"/>
                <a:ea typeface="方正舒体" charset="-122"/>
              </a:rPr>
              <a:t>Puyi</a:t>
            </a:r>
            <a:r>
              <a:rPr lang="en-US" altLang="zh-CN" sz="28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, the last Qing emperor, abdicated and was ousted from the Forbidden City.</a:t>
            </a:r>
            <a:endParaRPr lang="zh-CN" altLang="en-US" sz="2800" b="1" dirty="0">
              <a:solidFill>
                <a:srgbClr val="585954"/>
              </a:solidFill>
              <a:latin typeface="方正舒体" charset="-122"/>
              <a:ea typeface="方正舒体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7192433" y="2294465"/>
            <a:ext cx="1240366" cy="2291926"/>
            <a:chOff x="7192433" y="2294465"/>
            <a:chExt cx="1240366" cy="2291926"/>
          </a:xfrm>
        </p:grpSpPr>
        <p:sp>
          <p:nvSpPr>
            <p:cNvPr id="5" name="下箭头 4"/>
            <p:cNvSpPr/>
            <p:nvPr/>
          </p:nvSpPr>
          <p:spPr>
            <a:xfrm>
              <a:off x="7192433" y="2294465"/>
              <a:ext cx="1227666" cy="472017"/>
            </a:xfrm>
            <a:prstGeom prst="down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下箭头 12"/>
            <p:cNvSpPr/>
            <p:nvPr/>
          </p:nvSpPr>
          <p:spPr>
            <a:xfrm>
              <a:off x="7205133" y="4114374"/>
              <a:ext cx="1227666" cy="472017"/>
            </a:xfrm>
            <a:prstGeom prst="down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6523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4164965" y="1858010"/>
            <a:ext cx="6995160" cy="3982085"/>
          </a:xfrm>
          <a:prstGeom prst="roundRect">
            <a:avLst/>
          </a:prstGeom>
          <a:solidFill>
            <a:srgbClr val="517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10103485" y="2278380"/>
            <a:ext cx="12065" cy="3140710"/>
            <a:chOff x="10374" y="3470"/>
            <a:chExt cx="19" cy="4946"/>
          </a:xfrm>
        </p:grpSpPr>
        <p:cxnSp>
          <p:nvCxnSpPr>
            <p:cNvPr id="17" name="直接连接符 16"/>
            <p:cNvCxnSpPr/>
            <p:nvPr/>
          </p:nvCxnSpPr>
          <p:spPr>
            <a:xfrm>
              <a:off x="10393" y="3470"/>
              <a:ext cx="0" cy="4946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0374" y="3470"/>
              <a:ext cx="0" cy="4946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5185410" y="2279015"/>
            <a:ext cx="12065" cy="3140710"/>
            <a:chOff x="10374" y="3470"/>
            <a:chExt cx="19" cy="4946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0393" y="3470"/>
              <a:ext cx="0" cy="4946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10374" y="3470"/>
              <a:ext cx="0" cy="4946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 descr="2021-04-08 22:12:48.134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335" y="1152737"/>
            <a:ext cx="5590540" cy="3371215"/>
          </a:xfrm>
          <a:prstGeom prst="rect">
            <a:avLst/>
          </a:prstGeom>
        </p:spPr>
      </p:pic>
      <p:pic>
        <p:nvPicPr>
          <p:cNvPr id="6" name="图片 5" descr="2021-04-08 22:12:48.093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338" y="1152737"/>
            <a:ext cx="5310505" cy="337629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42975" y="5149758"/>
            <a:ext cx="20617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the Longevity Hill </a:t>
            </a:r>
          </a:p>
          <a:p>
            <a:r>
              <a:rPr lang="zh-CN" altLang="en-US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万寿山</a:t>
            </a:r>
            <a:endParaRPr lang="zh-CN" altLang="zh-CN" b="1" dirty="0">
              <a:solidFill>
                <a:srgbClr val="585954"/>
              </a:solidFill>
              <a:latin typeface="方正舒体" charset="-122"/>
              <a:ea typeface="方正舒体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-12065" y="2009140"/>
            <a:ext cx="12215495" cy="2839720"/>
          </a:xfrm>
          <a:prstGeom prst="rect">
            <a:avLst/>
          </a:prstGeom>
          <a:solidFill>
            <a:srgbClr val="51737D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9" name="组合 58"/>
          <p:cNvGrpSpPr/>
          <p:nvPr/>
        </p:nvGrpSpPr>
        <p:grpSpPr>
          <a:xfrm>
            <a:off x="1758315" y="2844165"/>
            <a:ext cx="8622030" cy="1169035"/>
            <a:chOff x="3236839" y="3704811"/>
            <a:chExt cx="6931660" cy="939800"/>
          </a:xfrm>
        </p:grpSpPr>
        <p:cxnSp>
          <p:nvCxnSpPr>
            <p:cNvPr id="60" name="直接连接符 59"/>
            <p:cNvCxnSpPr/>
            <p:nvPr/>
          </p:nvCxnSpPr>
          <p:spPr>
            <a:xfrm>
              <a:off x="10168499" y="3704811"/>
              <a:ext cx="0" cy="939800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/>
            <p:cNvCxnSpPr/>
            <p:nvPr/>
          </p:nvCxnSpPr>
          <p:spPr>
            <a:xfrm flipH="1">
              <a:off x="3236839" y="3704811"/>
              <a:ext cx="0" cy="939800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直接连接符 61"/>
            <p:cNvCxnSpPr/>
            <p:nvPr/>
          </p:nvCxnSpPr>
          <p:spPr>
            <a:xfrm>
              <a:off x="967065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直接连接符 62"/>
            <p:cNvCxnSpPr/>
            <p:nvPr/>
          </p:nvCxnSpPr>
          <p:spPr>
            <a:xfrm>
              <a:off x="930489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直接连接符 63"/>
            <p:cNvCxnSpPr/>
            <p:nvPr/>
          </p:nvCxnSpPr>
          <p:spPr>
            <a:xfrm>
              <a:off x="894675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接连接符 64"/>
            <p:cNvCxnSpPr/>
            <p:nvPr/>
          </p:nvCxnSpPr>
          <p:spPr>
            <a:xfrm>
              <a:off x="857337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直接连接符 65"/>
            <p:cNvCxnSpPr/>
            <p:nvPr/>
          </p:nvCxnSpPr>
          <p:spPr>
            <a:xfrm>
              <a:off x="821904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直接连接符 66"/>
            <p:cNvCxnSpPr/>
            <p:nvPr/>
          </p:nvCxnSpPr>
          <p:spPr>
            <a:xfrm>
              <a:off x="783804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/>
            <p:cNvCxnSpPr/>
            <p:nvPr/>
          </p:nvCxnSpPr>
          <p:spPr>
            <a:xfrm>
              <a:off x="746466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连接符 68"/>
            <p:cNvCxnSpPr/>
            <p:nvPr/>
          </p:nvCxnSpPr>
          <p:spPr>
            <a:xfrm>
              <a:off x="709890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直接连接符 69"/>
            <p:cNvCxnSpPr/>
            <p:nvPr/>
          </p:nvCxnSpPr>
          <p:spPr>
            <a:xfrm>
              <a:off x="6747216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直接连接符 70"/>
            <p:cNvCxnSpPr/>
            <p:nvPr/>
          </p:nvCxnSpPr>
          <p:spPr>
            <a:xfrm>
              <a:off x="6375427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直接连接符 71"/>
            <p:cNvCxnSpPr/>
            <p:nvPr/>
          </p:nvCxnSpPr>
          <p:spPr>
            <a:xfrm>
              <a:off x="6010340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直接连接符 72"/>
            <p:cNvCxnSpPr/>
            <p:nvPr/>
          </p:nvCxnSpPr>
          <p:spPr>
            <a:xfrm>
              <a:off x="5648600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直接连接符 73"/>
            <p:cNvCxnSpPr/>
            <p:nvPr/>
          </p:nvCxnSpPr>
          <p:spPr>
            <a:xfrm>
              <a:off x="528685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直接连接符 74"/>
            <p:cNvCxnSpPr/>
            <p:nvPr/>
          </p:nvCxnSpPr>
          <p:spPr>
            <a:xfrm>
              <a:off x="492511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接连接符 75"/>
            <p:cNvCxnSpPr/>
            <p:nvPr/>
          </p:nvCxnSpPr>
          <p:spPr>
            <a:xfrm>
              <a:off x="4563378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接连接符 76"/>
            <p:cNvCxnSpPr/>
            <p:nvPr/>
          </p:nvCxnSpPr>
          <p:spPr>
            <a:xfrm>
              <a:off x="4191865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直接连接符 77"/>
            <p:cNvCxnSpPr/>
            <p:nvPr/>
          </p:nvCxnSpPr>
          <p:spPr>
            <a:xfrm>
              <a:off x="3799979" y="3704811"/>
              <a:ext cx="0" cy="939800"/>
            </a:xfrm>
            <a:prstGeom prst="line">
              <a:avLst/>
            </a:prstGeom>
            <a:ln w="3175" cmpd="thickThin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图片 1" descr="摄图网_4008830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496" y="1463674"/>
            <a:ext cx="12024360" cy="5394325"/>
          </a:xfrm>
          <a:prstGeom prst="rect">
            <a:avLst/>
          </a:prstGeom>
        </p:spPr>
      </p:pic>
      <p:pic>
        <p:nvPicPr>
          <p:cNvPr id="5" name="图片 4" descr="2021-04-08 22:21:22.689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355" y="236325"/>
            <a:ext cx="5075160" cy="420867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509536" y="5353027"/>
            <a:ext cx="24973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Lake Kunming</a:t>
            </a:r>
          </a:p>
          <a:p>
            <a:r>
              <a:rPr lang="zh-CN" altLang="en-US" sz="20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昆明湖</a:t>
            </a:r>
            <a:endParaRPr lang="zh-CN" altLang="zh-CN" sz="2000" b="1" dirty="0">
              <a:solidFill>
                <a:srgbClr val="585954"/>
              </a:solidFill>
              <a:latin typeface="方正舒体" charset="-122"/>
              <a:ea typeface="方正舒体" charset="-122"/>
            </a:endParaRPr>
          </a:p>
        </p:txBody>
      </p:sp>
      <p:pic>
        <p:nvPicPr>
          <p:cNvPr id="28" name="图片 27" descr="2021-04-08 22:21:53.1410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533" y="462597"/>
            <a:ext cx="5063067" cy="61160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 30"/>
          <p:cNvSpPr txBox="1"/>
          <p:nvPr/>
        </p:nvSpPr>
        <p:spPr>
          <a:xfrm>
            <a:off x="8963064" y="1539196"/>
            <a:ext cx="859790" cy="205288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中国风</a:t>
            </a:r>
          </a:p>
        </p:txBody>
      </p:sp>
      <p:sp>
        <p:nvSpPr>
          <p:cNvPr id="40" name="椭圆 14"/>
          <p:cNvSpPr/>
          <p:nvPr/>
        </p:nvSpPr>
        <p:spPr>
          <a:xfrm>
            <a:off x="8963025" y="3854450"/>
            <a:ext cx="993775" cy="1080770"/>
          </a:xfrm>
          <a:custGeom>
            <a:avLst/>
            <a:gdLst>
              <a:gd name="T0" fmla="*/ 224 w 234"/>
              <a:gd name="T1" fmla="*/ 236 h 256"/>
              <a:gd name="T2" fmla="*/ 166 w 234"/>
              <a:gd name="T3" fmla="*/ 174 h 256"/>
              <a:gd name="T4" fmla="*/ 234 w 234"/>
              <a:gd name="T5" fmla="*/ 152 h 256"/>
              <a:gd name="T6" fmla="*/ 214 w 234"/>
              <a:gd name="T7" fmla="*/ 144 h 256"/>
              <a:gd name="T8" fmla="*/ 206 w 234"/>
              <a:gd name="T9" fmla="*/ 129 h 256"/>
              <a:gd name="T10" fmla="*/ 220 w 234"/>
              <a:gd name="T11" fmla="*/ 94 h 256"/>
              <a:gd name="T12" fmla="*/ 228 w 234"/>
              <a:gd name="T13" fmla="*/ 74 h 256"/>
              <a:gd name="T14" fmla="*/ 229 w 234"/>
              <a:gd name="T15" fmla="*/ 63 h 256"/>
              <a:gd name="T16" fmla="*/ 197 w 234"/>
              <a:gd name="T17" fmla="*/ 72 h 256"/>
              <a:gd name="T18" fmla="*/ 179 w 234"/>
              <a:gd name="T19" fmla="*/ 55 h 256"/>
              <a:gd name="T20" fmla="*/ 179 w 234"/>
              <a:gd name="T21" fmla="*/ 27 h 256"/>
              <a:gd name="T22" fmla="*/ 175 w 234"/>
              <a:gd name="T23" fmla="*/ 23 h 256"/>
              <a:gd name="T24" fmla="*/ 135 w 234"/>
              <a:gd name="T25" fmla="*/ 0 h 256"/>
              <a:gd name="T26" fmla="*/ 112 w 234"/>
              <a:gd name="T27" fmla="*/ 30 h 256"/>
              <a:gd name="T28" fmla="*/ 110 w 234"/>
              <a:gd name="T29" fmla="*/ 36 h 256"/>
              <a:gd name="T30" fmla="*/ 81 w 234"/>
              <a:gd name="T31" fmla="*/ 43 h 256"/>
              <a:gd name="T32" fmla="*/ 59 w 234"/>
              <a:gd name="T33" fmla="*/ 42 h 256"/>
              <a:gd name="T34" fmla="*/ 49 w 234"/>
              <a:gd name="T35" fmla="*/ 44 h 256"/>
              <a:gd name="T36" fmla="*/ 9 w 234"/>
              <a:gd name="T37" fmla="*/ 42 h 256"/>
              <a:gd name="T38" fmla="*/ 13 w 234"/>
              <a:gd name="T39" fmla="*/ 50 h 256"/>
              <a:gd name="T40" fmla="*/ 24 w 234"/>
              <a:gd name="T41" fmla="*/ 83 h 256"/>
              <a:gd name="T42" fmla="*/ 15 w 234"/>
              <a:gd name="T43" fmla="*/ 118 h 256"/>
              <a:gd name="T44" fmla="*/ 19 w 234"/>
              <a:gd name="T45" fmla="*/ 127 h 256"/>
              <a:gd name="T46" fmla="*/ 44 w 234"/>
              <a:gd name="T47" fmla="*/ 140 h 256"/>
              <a:gd name="T48" fmla="*/ 41 w 234"/>
              <a:gd name="T49" fmla="*/ 170 h 256"/>
              <a:gd name="T50" fmla="*/ 31 w 234"/>
              <a:gd name="T51" fmla="*/ 175 h 256"/>
              <a:gd name="T52" fmla="*/ 0 w 234"/>
              <a:gd name="T53" fmla="*/ 218 h 256"/>
              <a:gd name="T54" fmla="*/ 46 w 234"/>
              <a:gd name="T55" fmla="*/ 234 h 256"/>
              <a:gd name="T56" fmla="*/ 55 w 234"/>
              <a:gd name="T57" fmla="*/ 233 h 256"/>
              <a:gd name="T58" fmla="*/ 99 w 234"/>
              <a:gd name="T59" fmla="*/ 255 h 256"/>
              <a:gd name="T60" fmla="*/ 101 w 234"/>
              <a:gd name="T61" fmla="*/ 256 h 256"/>
              <a:gd name="T62" fmla="*/ 150 w 234"/>
              <a:gd name="T63" fmla="*/ 222 h 256"/>
              <a:gd name="T64" fmla="*/ 154 w 234"/>
              <a:gd name="T65" fmla="*/ 173 h 256"/>
              <a:gd name="T66" fmla="*/ 198 w 234"/>
              <a:gd name="T67" fmla="*/ 214 h 256"/>
              <a:gd name="T68" fmla="*/ 213 w 234"/>
              <a:gd name="T69" fmla="*/ 239 h 256"/>
              <a:gd name="T70" fmla="*/ 213 w 234"/>
              <a:gd name="T71" fmla="*/ 255 h 256"/>
              <a:gd name="T72" fmla="*/ 232 w 234"/>
              <a:gd name="T73" fmla="*/ 245 h 256"/>
              <a:gd name="T74" fmla="*/ 224 w 234"/>
              <a:gd name="T75" fmla="*/ 236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34" h="256">
                <a:moveTo>
                  <a:pt x="224" y="236"/>
                </a:moveTo>
                <a:cubicBezTo>
                  <a:pt x="209" y="213"/>
                  <a:pt x="190" y="194"/>
                  <a:pt x="166" y="174"/>
                </a:cubicBezTo>
                <a:cubicBezTo>
                  <a:pt x="193" y="171"/>
                  <a:pt x="211" y="155"/>
                  <a:pt x="234" y="152"/>
                </a:cubicBezTo>
                <a:cubicBezTo>
                  <a:pt x="228" y="148"/>
                  <a:pt x="221" y="146"/>
                  <a:pt x="214" y="144"/>
                </a:cubicBezTo>
                <a:cubicBezTo>
                  <a:pt x="205" y="140"/>
                  <a:pt x="192" y="146"/>
                  <a:pt x="206" y="129"/>
                </a:cubicBezTo>
                <a:cubicBezTo>
                  <a:pt x="215" y="119"/>
                  <a:pt x="222" y="109"/>
                  <a:pt x="220" y="94"/>
                </a:cubicBezTo>
                <a:cubicBezTo>
                  <a:pt x="219" y="88"/>
                  <a:pt x="225" y="81"/>
                  <a:pt x="228" y="74"/>
                </a:cubicBezTo>
                <a:cubicBezTo>
                  <a:pt x="229" y="71"/>
                  <a:pt x="233" y="68"/>
                  <a:pt x="229" y="63"/>
                </a:cubicBezTo>
                <a:cubicBezTo>
                  <a:pt x="218" y="65"/>
                  <a:pt x="209" y="72"/>
                  <a:pt x="197" y="72"/>
                </a:cubicBezTo>
                <a:cubicBezTo>
                  <a:pt x="185" y="73"/>
                  <a:pt x="178" y="69"/>
                  <a:pt x="179" y="55"/>
                </a:cubicBezTo>
                <a:cubicBezTo>
                  <a:pt x="180" y="46"/>
                  <a:pt x="179" y="36"/>
                  <a:pt x="179" y="27"/>
                </a:cubicBezTo>
                <a:cubicBezTo>
                  <a:pt x="179" y="24"/>
                  <a:pt x="178" y="22"/>
                  <a:pt x="175" y="23"/>
                </a:cubicBezTo>
                <a:cubicBezTo>
                  <a:pt x="155" y="30"/>
                  <a:pt x="144" y="18"/>
                  <a:pt x="135" y="0"/>
                </a:cubicBezTo>
                <a:cubicBezTo>
                  <a:pt x="129" y="15"/>
                  <a:pt x="126" y="27"/>
                  <a:pt x="112" y="30"/>
                </a:cubicBezTo>
                <a:cubicBezTo>
                  <a:pt x="111" y="30"/>
                  <a:pt x="110" y="34"/>
                  <a:pt x="110" y="36"/>
                </a:cubicBezTo>
                <a:cubicBezTo>
                  <a:pt x="102" y="55"/>
                  <a:pt x="97" y="56"/>
                  <a:pt x="81" y="43"/>
                </a:cubicBezTo>
                <a:cubicBezTo>
                  <a:pt x="71" y="34"/>
                  <a:pt x="68" y="22"/>
                  <a:pt x="59" y="42"/>
                </a:cubicBezTo>
                <a:cubicBezTo>
                  <a:pt x="58" y="44"/>
                  <a:pt x="52" y="44"/>
                  <a:pt x="49" y="44"/>
                </a:cubicBezTo>
                <a:cubicBezTo>
                  <a:pt x="36" y="45"/>
                  <a:pt x="24" y="47"/>
                  <a:pt x="9" y="42"/>
                </a:cubicBezTo>
                <a:cubicBezTo>
                  <a:pt x="11" y="46"/>
                  <a:pt x="12" y="49"/>
                  <a:pt x="13" y="50"/>
                </a:cubicBezTo>
                <a:cubicBezTo>
                  <a:pt x="22" y="60"/>
                  <a:pt x="24" y="70"/>
                  <a:pt x="24" y="83"/>
                </a:cubicBezTo>
                <a:cubicBezTo>
                  <a:pt x="24" y="97"/>
                  <a:pt x="28" y="110"/>
                  <a:pt x="15" y="118"/>
                </a:cubicBezTo>
                <a:cubicBezTo>
                  <a:pt x="9" y="123"/>
                  <a:pt x="15" y="125"/>
                  <a:pt x="19" y="127"/>
                </a:cubicBezTo>
                <a:cubicBezTo>
                  <a:pt x="29" y="131"/>
                  <a:pt x="36" y="134"/>
                  <a:pt x="44" y="140"/>
                </a:cubicBezTo>
                <a:cubicBezTo>
                  <a:pt x="73" y="155"/>
                  <a:pt x="58" y="163"/>
                  <a:pt x="41" y="170"/>
                </a:cubicBezTo>
                <a:cubicBezTo>
                  <a:pt x="37" y="172"/>
                  <a:pt x="31" y="173"/>
                  <a:pt x="31" y="175"/>
                </a:cubicBezTo>
                <a:cubicBezTo>
                  <a:pt x="27" y="193"/>
                  <a:pt x="12" y="203"/>
                  <a:pt x="0" y="218"/>
                </a:cubicBezTo>
                <a:cubicBezTo>
                  <a:pt x="18" y="222"/>
                  <a:pt x="36" y="217"/>
                  <a:pt x="46" y="234"/>
                </a:cubicBezTo>
                <a:cubicBezTo>
                  <a:pt x="48" y="238"/>
                  <a:pt x="52" y="234"/>
                  <a:pt x="55" y="233"/>
                </a:cubicBezTo>
                <a:cubicBezTo>
                  <a:pt x="82" y="219"/>
                  <a:pt x="90" y="197"/>
                  <a:pt x="99" y="255"/>
                </a:cubicBezTo>
                <a:cubicBezTo>
                  <a:pt x="99" y="255"/>
                  <a:pt x="100" y="256"/>
                  <a:pt x="101" y="256"/>
                </a:cubicBezTo>
                <a:cubicBezTo>
                  <a:pt x="123" y="219"/>
                  <a:pt x="126" y="200"/>
                  <a:pt x="150" y="222"/>
                </a:cubicBezTo>
                <a:cubicBezTo>
                  <a:pt x="147" y="204"/>
                  <a:pt x="170" y="191"/>
                  <a:pt x="154" y="173"/>
                </a:cubicBezTo>
                <a:cubicBezTo>
                  <a:pt x="170" y="186"/>
                  <a:pt x="186" y="198"/>
                  <a:pt x="198" y="214"/>
                </a:cubicBezTo>
                <a:cubicBezTo>
                  <a:pt x="204" y="221"/>
                  <a:pt x="210" y="229"/>
                  <a:pt x="213" y="239"/>
                </a:cubicBezTo>
                <a:cubicBezTo>
                  <a:pt x="217" y="251"/>
                  <a:pt x="217" y="244"/>
                  <a:pt x="213" y="255"/>
                </a:cubicBezTo>
                <a:cubicBezTo>
                  <a:pt x="231" y="250"/>
                  <a:pt x="219" y="256"/>
                  <a:pt x="232" y="245"/>
                </a:cubicBezTo>
                <a:cubicBezTo>
                  <a:pt x="226" y="240"/>
                  <a:pt x="229" y="243"/>
                  <a:pt x="224" y="236"/>
                </a:cubicBezTo>
                <a:close/>
              </a:path>
            </a:pathLst>
          </a:custGeom>
          <a:solidFill>
            <a:srgbClr val="585954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2" name="图片 1" descr="2021-04-08 22:21:53.058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13" y="599968"/>
            <a:ext cx="4763135" cy="3153410"/>
          </a:xfrm>
          <a:prstGeom prst="rect">
            <a:avLst/>
          </a:prstGeom>
        </p:spPr>
      </p:pic>
      <p:pic>
        <p:nvPicPr>
          <p:cNvPr id="11" name="图片 10" descr="2021-04-08 22:21:53.101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7148" y="599968"/>
            <a:ext cx="4763135" cy="329628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963863" y="4310288"/>
            <a:ext cx="18277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Long Corridor</a:t>
            </a:r>
          </a:p>
          <a:p>
            <a:r>
              <a:rPr lang="zh-CN" altLang="en-US" sz="2000" b="1" dirty="0">
                <a:solidFill>
                  <a:srgbClr val="585954"/>
                </a:solidFill>
                <a:latin typeface="方正舒体" charset="-122"/>
                <a:ea typeface="方正舒体" charset="-122"/>
              </a:rPr>
              <a:t>       长廊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BFCD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2982595" y="-237490"/>
            <a:ext cx="8056245" cy="7699375"/>
          </a:xfrm>
          <a:prstGeom prst="ellipse">
            <a:avLst/>
          </a:prstGeom>
          <a:solidFill>
            <a:srgbClr val="517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9451340" y="2529840"/>
            <a:ext cx="12065" cy="3140710"/>
            <a:chOff x="10374" y="3470"/>
            <a:chExt cx="19" cy="4946"/>
          </a:xfrm>
        </p:grpSpPr>
        <p:cxnSp>
          <p:nvCxnSpPr>
            <p:cNvPr id="21" name="直接连接符 20"/>
            <p:cNvCxnSpPr/>
            <p:nvPr/>
          </p:nvCxnSpPr>
          <p:spPr>
            <a:xfrm>
              <a:off x="10393" y="3470"/>
              <a:ext cx="0" cy="4946"/>
            </a:xfrm>
            <a:prstGeom prst="line">
              <a:avLst/>
            </a:prstGeom>
            <a:ln w="38100" cmpd="thickThin">
              <a:solidFill>
                <a:srgbClr val="5859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0374" y="3470"/>
              <a:ext cx="0" cy="4946"/>
            </a:xfrm>
            <a:prstGeom prst="line">
              <a:avLst/>
            </a:prstGeom>
            <a:ln w="19050" cmpd="thickThin">
              <a:solidFill>
                <a:srgbClr val="5859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23"/>
          <p:cNvGrpSpPr/>
          <p:nvPr/>
        </p:nvGrpSpPr>
        <p:grpSpPr>
          <a:xfrm>
            <a:off x="4533265" y="2530475"/>
            <a:ext cx="12065" cy="3140710"/>
            <a:chOff x="10374" y="3470"/>
            <a:chExt cx="19" cy="4946"/>
          </a:xfrm>
        </p:grpSpPr>
        <p:cxnSp>
          <p:nvCxnSpPr>
            <p:cNvPr id="25" name="直接连接符 24"/>
            <p:cNvCxnSpPr/>
            <p:nvPr/>
          </p:nvCxnSpPr>
          <p:spPr>
            <a:xfrm>
              <a:off x="10393" y="3470"/>
              <a:ext cx="0" cy="4946"/>
            </a:xfrm>
            <a:prstGeom prst="line">
              <a:avLst/>
            </a:prstGeom>
            <a:ln w="38100" cmpd="thickThin">
              <a:solidFill>
                <a:srgbClr val="5859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连接符 25"/>
            <p:cNvCxnSpPr/>
            <p:nvPr/>
          </p:nvCxnSpPr>
          <p:spPr>
            <a:xfrm>
              <a:off x="10374" y="3470"/>
              <a:ext cx="0" cy="4946"/>
            </a:xfrm>
            <a:prstGeom prst="line">
              <a:avLst/>
            </a:prstGeom>
            <a:ln w="19050" cmpd="thickThin">
              <a:solidFill>
                <a:srgbClr val="58595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图片 3" descr="摄图网_4003369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3360" y="158115"/>
            <a:ext cx="3134995" cy="672211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9451340" y="2529840"/>
            <a:ext cx="12065" cy="3140710"/>
            <a:chOff x="10374" y="3470"/>
            <a:chExt cx="19" cy="4946"/>
          </a:xfrm>
        </p:grpSpPr>
        <p:cxnSp>
          <p:nvCxnSpPr>
            <p:cNvPr id="5" name="直接连接符 4"/>
            <p:cNvCxnSpPr/>
            <p:nvPr/>
          </p:nvCxnSpPr>
          <p:spPr>
            <a:xfrm>
              <a:off x="10393" y="3470"/>
              <a:ext cx="0" cy="4946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>
              <a:off x="10374" y="3470"/>
              <a:ext cx="0" cy="4946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组合 6"/>
          <p:cNvGrpSpPr/>
          <p:nvPr/>
        </p:nvGrpSpPr>
        <p:grpSpPr>
          <a:xfrm>
            <a:off x="4533265" y="2530475"/>
            <a:ext cx="12065" cy="3140710"/>
            <a:chOff x="10374" y="3470"/>
            <a:chExt cx="19" cy="4946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10393" y="3470"/>
              <a:ext cx="0" cy="4946"/>
            </a:xfrm>
            <a:prstGeom prst="line">
              <a:avLst/>
            </a:prstGeom>
            <a:ln w="3810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直接连接符 8"/>
            <p:cNvCxnSpPr/>
            <p:nvPr/>
          </p:nvCxnSpPr>
          <p:spPr>
            <a:xfrm>
              <a:off x="10374" y="3470"/>
              <a:ext cx="0" cy="4946"/>
            </a:xfrm>
            <a:prstGeom prst="line">
              <a:avLst/>
            </a:prstGeom>
            <a:ln w="19050" cmpd="thickThin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图片 27" descr="2021-04-08 22:22:32.3440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4137" y="1780815"/>
            <a:ext cx="4763135" cy="3172460"/>
          </a:xfrm>
          <a:prstGeom prst="rect">
            <a:avLst/>
          </a:prstGeom>
        </p:spPr>
      </p:pic>
      <p:pic>
        <p:nvPicPr>
          <p:cNvPr id="27" name="图片 26" descr="2021-04-08 22:22:32.46200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265" y="1780815"/>
            <a:ext cx="4763135" cy="315341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486</Words>
  <Application>Microsoft Office PowerPoint</Application>
  <PresentationFormat>Breitbild</PresentationFormat>
  <Paragraphs>48</Paragraphs>
  <Slides>11</Slides>
  <Notes>11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8" baseType="lpstr">
      <vt:lpstr>Calibri</vt:lpstr>
      <vt:lpstr>方正舒体</vt:lpstr>
      <vt:lpstr>印品丫丫体-D版</vt:lpstr>
      <vt:lpstr>Calibri Light</vt:lpstr>
      <vt:lpstr>等线</vt:lpstr>
      <vt:lpstr>Arial</vt:lpstr>
      <vt:lpstr>Office 主题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94</dc:title>
  <dc:creator>Administrator</dc:creator>
  <cp:lastModifiedBy>-</cp:lastModifiedBy>
  <cp:revision>85</cp:revision>
  <dcterms:created xsi:type="dcterms:W3CDTF">1900-01-01T00:00:00Z</dcterms:created>
  <dcterms:modified xsi:type="dcterms:W3CDTF">2021-04-14T07:20:05Z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</vt:lpwstr>
  </property>
</Properties>
</file>