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p:sldMasterIdLst>
    <p:sldMasterId id="2147483648" r:id="rId1"/>
  </p:sldMasterIdLst>
  <p:notesMasterIdLst>
    <p:notesMasterId r:id="rId2"/>
  </p:notesMasterIdLst>
  <p:sldIdLst>
    <p:sldId id="257" r:id="rId3"/>
    <p:sldId id="258" r:id="rId4"/>
    <p:sldId id="259" r:id="rId5"/>
    <p:sldId id="260" r:id="rId6"/>
    <p:sldId id="261" r:id="rId7"/>
    <p:sldId id="262" r:id="rId8"/>
  </p:sldIdLst>
  <p:sldSz type="screen16x9" cy="6858000" cx="12192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tableStyles" Target="tableStyles.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37" name=""/>
        <p:cNvGrpSpPr/>
        <p:nvPr/>
      </p:nvGrpSpPr>
      <p:grpSpPr>
        <a:xfrm>
          <a:off x="0" y="0"/>
          <a:ext cx="0" cy="0"/>
          <a:chOff x="0" y="0"/>
          <a:chExt cx="0" cy="0"/>
        </a:xfrm>
      </p:grpSpPr>
      <p:sp>
        <p:nvSpPr>
          <p:cNvPr id="1048645"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6"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7"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8"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9"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50"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标题幻灯片">
    <p:spTree>
      <p:nvGrpSpPr>
        <p:cNvPr id="20" name=""/>
        <p:cNvGrpSpPr/>
        <p:nvPr/>
      </p:nvGrpSpPr>
      <p:grpSpPr>
        <a:xfrm>
          <a:off x="0" y="0"/>
          <a:ext cx="0" cy="0"/>
          <a:chOff x="0" y="0"/>
          <a:chExt cx="0" cy="0"/>
        </a:xfrm>
      </p:grpSpPr>
      <p:sp>
        <p:nvSpPr>
          <p:cNvPr id="1048581" name="Title 1"/>
          <p:cNvSpPr>
            <a:spLocks noGrp="1"/>
          </p:cNvSpPr>
          <p:nvPr>
            <p:ph type="ctrTitle"/>
          </p:nvPr>
        </p:nvSpPr>
        <p:spPr>
          <a:xfrm>
            <a:off x="914400" y="1122363"/>
            <a:ext cx="10363200" cy="2387600"/>
          </a:xfrm>
        </p:spPr>
        <p:txBody>
          <a:bodyPr anchor="b"/>
          <a:lstStyle>
            <a:lvl1pPr algn="ctr">
              <a:defRPr sz="6000"/>
            </a:lvl1pPr>
          </a:lstStyle>
          <a:p>
            <a:r>
              <a:rPr altLang="en-US" lang="zh-CN" smtClean="0"/>
              <a:t>单击此处编辑母版标题样式</a:t>
            </a:r>
            <a:endParaRPr dirty="0" lang="en-US"/>
          </a:p>
        </p:txBody>
      </p:sp>
      <p:sp>
        <p:nvSpPr>
          <p:cNvPr id="1048582" name="Subtitle 2"/>
          <p:cNvSpPr>
            <a:spLocks noGrp="1"/>
          </p:cNvSpPr>
          <p:nvPr>
            <p:ph type="subTitle" idx="1"/>
          </p:nvPr>
        </p:nvSpPr>
        <p:spPr>
          <a:xfrm>
            <a:off x="1524000" y="3602038"/>
            <a:ext cx="9144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en-US" lang="zh-CN" smtClean="0"/>
              <a:t>单击此处编辑母版副标题样式</a:t>
            </a:r>
            <a:endParaRPr dirty="0" lang="en-US"/>
          </a:p>
        </p:txBody>
      </p:sp>
      <p:sp>
        <p:nvSpPr>
          <p:cNvPr id="1048583" name="Date Placeholder 3"/>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标题和竖排文字">
    <p:spTree>
      <p:nvGrpSpPr>
        <p:cNvPr id="32" name=""/>
        <p:cNvGrpSpPr/>
        <p:nvPr/>
      </p:nvGrpSpPr>
      <p:grpSpPr>
        <a:xfrm>
          <a:off x="0" y="0"/>
          <a:ext cx="0" cy="0"/>
          <a:chOff x="0" y="0"/>
          <a:chExt cx="0" cy="0"/>
        </a:xfrm>
      </p:grpSpPr>
      <p:sp>
        <p:nvSpPr>
          <p:cNvPr id="1048615" name="Title 1"/>
          <p:cNvSpPr>
            <a:spLocks noGrp="1"/>
          </p:cNvSpPr>
          <p:nvPr>
            <p:ph type="title"/>
          </p:nvPr>
        </p:nvSpPr>
        <p:spPr/>
        <p:txBody>
          <a:bodyPr/>
          <a:p>
            <a:r>
              <a:rPr altLang="en-US" lang="zh-CN" smtClean="0"/>
              <a:t>单击此处编辑母版标题样式</a:t>
            </a:r>
            <a:endParaRPr dirty="0" lang="en-US"/>
          </a:p>
        </p:txBody>
      </p:sp>
      <p:sp>
        <p:nvSpPr>
          <p:cNvPr id="1048616" name="Vertical Text Placeholder 2"/>
          <p:cNvSpPr>
            <a:spLocks noGrp="1"/>
          </p:cNvSpPr>
          <p:nvPr>
            <p:ph type="body" orient="vert" idx="1"/>
          </p:nvPr>
        </p:nvSpPr>
        <p:spPr/>
        <p:txBody>
          <a:bodyPr vert="eaVert"/>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dirty="0" lang="en-US"/>
          </a:p>
        </p:txBody>
      </p:sp>
      <p:sp>
        <p:nvSpPr>
          <p:cNvPr id="1048617" name="Date Placeholder 3"/>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618" name="Footer Placeholder 4"/>
          <p:cNvSpPr>
            <a:spLocks noGrp="1"/>
          </p:cNvSpPr>
          <p:nvPr>
            <p:ph type="ftr" sz="quarter" idx="11"/>
          </p:nvPr>
        </p:nvSpPr>
        <p:spPr/>
        <p:txBody>
          <a:bodyPr/>
          <a:p>
            <a:endParaRPr altLang="en-US" lang="zh-CN"/>
          </a:p>
        </p:txBody>
      </p:sp>
      <p:sp>
        <p:nvSpPr>
          <p:cNvPr id="1048619" name="Slide Number Placeholder 5"/>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垂直排列标题与 文本">
    <p:spTree>
      <p:nvGrpSpPr>
        <p:cNvPr id="29" name=""/>
        <p:cNvGrpSpPr/>
        <p:nvPr/>
      </p:nvGrpSpPr>
      <p:grpSpPr>
        <a:xfrm>
          <a:off x="0" y="0"/>
          <a:ext cx="0" cy="0"/>
          <a:chOff x="0" y="0"/>
          <a:chExt cx="0" cy="0"/>
        </a:xfrm>
      </p:grpSpPr>
      <p:sp>
        <p:nvSpPr>
          <p:cNvPr id="1048599" name="Vertical Title 1"/>
          <p:cNvSpPr>
            <a:spLocks noGrp="1"/>
          </p:cNvSpPr>
          <p:nvPr>
            <p:ph type="title" orient="vert"/>
          </p:nvPr>
        </p:nvSpPr>
        <p:spPr>
          <a:xfrm>
            <a:off x="8724900" y="365125"/>
            <a:ext cx="2628900" cy="5811838"/>
          </a:xfrm>
        </p:spPr>
        <p:txBody>
          <a:bodyPr vert="eaVert"/>
          <a:p>
            <a:r>
              <a:rPr altLang="en-US" lang="zh-CN" smtClean="0"/>
              <a:t>单击此处编辑母版标题样式</a:t>
            </a:r>
            <a:endParaRPr dirty="0" lang="en-US"/>
          </a:p>
        </p:txBody>
      </p:sp>
      <p:sp>
        <p:nvSpPr>
          <p:cNvPr id="1048600" name="Vertical Text Placeholder 2"/>
          <p:cNvSpPr>
            <a:spLocks noGrp="1"/>
          </p:cNvSpPr>
          <p:nvPr>
            <p:ph type="body" orient="vert" idx="1"/>
          </p:nvPr>
        </p:nvSpPr>
        <p:spPr>
          <a:xfrm>
            <a:off x="838200" y="365125"/>
            <a:ext cx="7734300" cy="5811838"/>
          </a:xfrm>
        </p:spPr>
        <p:txBody>
          <a:bodyPr vert="eaVert"/>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dirty="0" lang="en-US"/>
          </a:p>
        </p:txBody>
      </p:sp>
      <p:sp>
        <p:nvSpPr>
          <p:cNvPr id="1048601" name="Date Placeholder 3"/>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602" name="Footer Placeholder 4"/>
          <p:cNvSpPr>
            <a:spLocks noGrp="1"/>
          </p:cNvSpPr>
          <p:nvPr>
            <p:ph type="ftr" sz="quarter" idx="11"/>
          </p:nvPr>
        </p:nvSpPr>
        <p:spPr/>
        <p:txBody>
          <a:bodyPr/>
          <a:p>
            <a:endParaRPr altLang="en-US" lang="zh-CN"/>
          </a:p>
        </p:txBody>
      </p:sp>
      <p:sp>
        <p:nvSpPr>
          <p:cNvPr id="1048603" name="Slide Number Placeholder 5"/>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标题和内容">
    <p:spTree>
      <p:nvGrpSpPr>
        <p:cNvPr id="30" name=""/>
        <p:cNvGrpSpPr/>
        <p:nvPr/>
      </p:nvGrpSpPr>
      <p:grpSpPr>
        <a:xfrm>
          <a:off x="0" y="0"/>
          <a:ext cx="0" cy="0"/>
          <a:chOff x="0" y="0"/>
          <a:chExt cx="0" cy="0"/>
        </a:xfrm>
      </p:grpSpPr>
      <p:sp>
        <p:nvSpPr>
          <p:cNvPr id="1048604" name="Title 1"/>
          <p:cNvSpPr>
            <a:spLocks noGrp="1"/>
          </p:cNvSpPr>
          <p:nvPr>
            <p:ph type="title"/>
          </p:nvPr>
        </p:nvSpPr>
        <p:spPr/>
        <p:txBody>
          <a:bodyPr/>
          <a:p>
            <a:r>
              <a:rPr altLang="en-US" lang="zh-CN" smtClean="0"/>
              <a:t>单击此处编辑母版标题样式</a:t>
            </a:r>
            <a:endParaRPr dirty="0" lang="en-US"/>
          </a:p>
        </p:txBody>
      </p:sp>
      <p:sp>
        <p:nvSpPr>
          <p:cNvPr id="1048605" name="Content Placeholder 2"/>
          <p:cNvSpPr>
            <a:spLocks noGrp="1"/>
          </p:cNvSpPr>
          <p:nvPr>
            <p:ph idx="1"/>
          </p:nvPr>
        </p:nvSpPr>
        <p:spPr/>
        <p:txBody>
          <a:bodyPr/>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dirty="0" lang="en-US"/>
          </a:p>
        </p:txBody>
      </p:sp>
      <p:sp>
        <p:nvSpPr>
          <p:cNvPr id="1048606" name="Date Placeholder 3"/>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607" name="Footer Placeholder 4"/>
          <p:cNvSpPr>
            <a:spLocks noGrp="1"/>
          </p:cNvSpPr>
          <p:nvPr>
            <p:ph type="ftr" sz="quarter" idx="11"/>
          </p:nvPr>
        </p:nvSpPr>
        <p:spPr/>
        <p:txBody>
          <a:bodyPr/>
          <a:p>
            <a:endParaRPr altLang="en-US" lang="zh-CN"/>
          </a:p>
        </p:txBody>
      </p:sp>
      <p:sp>
        <p:nvSpPr>
          <p:cNvPr id="1048608" name="Slide Number Placeholder 5"/>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节标题">
    <p:spTree>
      <p:nvGrpSpPr>
        <p:cNvPr id="33" name=""/>
        <p:cNvGrpSpPr/>
        <p:nvPr/>
      </p:nvGrpSpPr>
      <p:grpSpPr>
        <a:xfrm>
          <a:off x="0" y="0"/>
          <a:ext cx="0" cy="0"/>
          <a:chOff x="0" y="0"/>
          <a:chExt cx="0" cy="0"/>
        </a:xfrm>
      </p:grpSpPr>
      <p:sp>
        <p:nvSpPr>
          <p:cNvPr id="1048620" name="Title 1"/>
          <p:cNvSpPr>
            <a:spLocks noGrp="1"/>
          </p:cNvSpPr>
          <p:nvPr>
            <p:ph type="title"/>
          </p:nvPr>
        </p:nvSpPr>
        <p:spPr>
          <a:xfrm>
            <a:off x="831851" y="1709739"/>
            <a:ext cx="10515600" cy="2852737"/>
          </a:xfrm>
        </p:spPr>
        <p:txBody>
          <a:bodyPr anchor="b"/>
          <a:lstStyle>
            <a:lvl1pPr>
              <a:defRPr sz="6000"/>
            </a:lvl1pPr>
          </a:lstStyle>
          <a:p>
            <a:r>
              <a:rPr altLang="en-US" lang="zh-CN" smtClean="0"/>
              <a:t>单击此处编辑母版标题样式</a:t>
            </a:r>
            <a:endParaRPr dirty="0" lang="en-US"/>
          </a:p>
        </p:txBody>
      </p:sp>
      <p:sp>
        <p:nvSpPr>
          <p:cNvPr id="1048621" name="Text Placeholder 2"/>
          <p:cNvSpPr>
            <a:spLocks noGrp="1"/>
          </p:cNvSpPr>
          <p:nvPr>
            <p:ph type="body" idx="1"/>
          </p:nvPr>
        </p:nvSpPr>
        <p:spPr>
          <a:xfrm>
            <a:off x="831851" y="4589464"/>
            <a:ext cx="105156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en-US" lang="zh-CN" smtClean="0"/>
              <a:t>单击此处编辑母版文本样式</a:t>
            </a:r>
            <a:endParaRPr altLang="en-US" lang="zh-CN" smtClean="0"/>
          </a:p>
        </p:txBody>
      </p:sp>
      <p:sp>
        <p:nvSpPr>
          <p:cNvPr id="1048622" name="Date Placeholder 3"/>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623" name="Footer Placeholder 4"/>
          <p:cNvSpPr>
            <a:spLocks noGrp="1"/>
          </p:cNvSpPr>
          <p:nvPr>
            <p:ph type="ftr" sz="quarter" idx="11"/>
          </p:nvPr>
        </p:nvSpPr>
        <p:spPr/>
        <p:txBody>
          <a:bodyPr/>
          <a:p>
            <a:endParaRPr altLang="en-US" lang="zh-CN"/>
          </a:p>
        </p:txBody>
      </p:sp>
      <p:sp>
        <p:nvSpPr>
          <p:cNvPr id="1048624" name="Slide Number Placeholder 5"/>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两栏内容">
    <p:spTree>
      <p:nvGrpSpPr>
        <p:cNvPr id="34" name=""/>
        <p:cNvGrpSpPr/>
        <p:nvPr/>
      </p:nvGrpSpPr>
      <p:grpSpPr>
        <a:xfrm>
          <a:off x="0" y="0"/>
          <a:ext cx="0" cy="0"/>
          <a:chOff x="0" y="0"/>
          <a:chExt cx="0" cy="0"/>
        </a:xfrm>
      </p:grpSpPr>
      <p:sp>
        <p:nvSpPr>
          <p:cNvPr id="1048625" name="Title 1"/>
          <p:cNvSpPr>
            <a:spLocks noGrp="1"/>
          </p:cNvSpPr>
          <p:nvPr>
            <p:ph type="title"/>
          </p:nvPr>
        </p:nvSpPr>
        <p:spPr/>
        <p:txBody>
          <a:bodyPr/>
          <a:p>
            <a:r>
              <a:rPr altLang="en-US" lang="zh-CN" smtClean="0"/>
              <a:t>单击此处编辑母版标题样式</a:t>
            </a:r>
            <a:endParaRPr dirty="0" lang="en-US"/>
          </a:p>
        </p:txBody>
      </p:sp>
      <p:sp>
        <p:nvSpPr>
          <p:cNvPr id="1048626" name="Content Placeholder 2"/>
          <p:cNvSpPr>
            <a:spLocks noGrp="1"/>
          </p:cNvSpPr>
          <p:nvPr>
            <p:ph sz="half" idx="1"/>
          </p:nvPr>
        </p:nvSpPr>
        <p:spPr>
          <a:xfrm>
            <a:off x="838200" y="1825625"/>
            <a:ext cx="5181600" cy="4351338"/>
          </a:xfrm>
        </p:spPr>
        <p:txBody>
          <a:bodyPr/>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dirty="0" lang="en-US"/>
          </a:p>
        </p:txBody>
      </p:sp>
      <p:sp>
        <p:nvSpPr>
          <p:cNvPr id="1048627" name="Content Placeholder 3"/>
          <p:cNvSpPr>
            <a:spLocks noGrp="1"/>
          </p:cNvSpPr>
          <p:nvPr>
            <p:ph sz="half" idx="2"/>
          </p:nvPr>
        </p:nvSpPr>
        <p:spPr>
          <a:xfrm>
            <a:off x="6172200" y="1825625"/>
            <a:ext cx="5181600" cy="4351338"/>
          </a:xfrm>
        </p:spPr>
        <p:txBody>
          <a:bodyPr/>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dirty="0" lang="en-US"/>
          </a:p>
        </p:txBody>
      </p:sp>
      <p:sp>
        <p:nvSpPr>
          <p:cNvPr id="1048628" name="Date Placeholder 4"/>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629" name="Footer Placeholder 5"/>
          <p:cNvSpPr>
            <a:spLocks noGrp="1"/>
          </p:cNvSpPr>
          <p:nvPr>
            <p:ph type="ftr" sz="quarter" idx="11"/>
          </p:nvPr>
        </p:nvSpPr>
        <p:spPr/>
        <p:txBody>
          <a:bodyPr/>
          <a:p>
            <a:endParaRPr altLang="en-US" lang="zh-CN"/>
          </a:p>
        </p:txBody>
      </p:sp>
      <p:sp>
        <p:nvSpPr>
          <p:cNvPr id="1048630" name="Slide Number Placeholder 6"/>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比较">
    <p:spTree>
      <p:nvGrpSpPr>
        <p:cNvPr id="35" name=""/>
        <p:cNvGrpSpPr/>
        <p:nvPr/>
      </p:nvGrpSpPr>
      <p:grpSpPr>
        <a:xfrm>
          <a:off x="0" y="0"/>
          <a:ext cx="0" cy="0"/>
          <a:chOff x="0" y="0"/>
          <a:chExt cx="0" cy="0"/>
        </a:xfrm>
      </p:grpSpPr>
      <p:sp>
        <p:nvSpPr>
          <p:cNvPr id="1048631" name="Title 1"/>
          <p:cNvSpPr>
            <a:spLocks noGrp="1"/>
          </p:cNvSpPr>
          <p:nvPr>
            <p:ph type="title"/>
          </p:nvPr>
        </p:nvSpPr>
        <p:spPr>
          <a:xfrm>
            <a:off x="839788" y="365126"/>
            <a:ext cx="10515600" cy="1325563"/>
          </a:xfrm>
        </p:spPr>
        <p:txBody>
          <a:bodyPr/>
          <a:p>
            <a:r>
              <a:rPr altLang="en-US" lang="zh-CN" smtClean="0"/>
              <a:t>单击此处编辑母版标题样式</a:t>
            </a:r>
            <a:endParaRPr dirty="0" lang="en-US"/>
          </a:p>
        </p:txBody>
      </p:sp>
      <p:sp>
        <p:nvSpPr>
          <p:cNvPr id="1048632" name="Text Placeholder 2"/>
          <p:cNvSpPr>
            <a:spLocks noGrp="1"/>
          </p:cNvSpPr>
          <p:nvPr>
            <p:ph type="body" idx="1"/>
          </p:nvPr>
        </p:nvSpPr>
        <p:spPr>
          <a:xfrm>
            <a:off x="839789" y="1681163"/>
            <a:ext cx="5157787"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en-US" lang="zh-CN" smtClean="0"/>
              <a:t>单击此处编辑母版文本样式</a:t>
            </a:r>
            <a:endParaRPr altLang="en-US" lang="zh-CN" smtClean="0"/>
          </a:p>
        </p:txBody>
      </p:sp>
      <p:sp>
        <p:nvSpPr>
          <p:cNvPr id="1048633" name="Content Placeholder 3"/>
          <p:cNvSpPr>
            <a:spLocks noGrp="1"/>
          </p:cNvSpPr>
          <p:nvPr>
            <p:ph sz="half" idx="2"/>
          </p:nvPr>
        </p:nvSpPr>
        <p:spPr>
          <a:xfrm>
            <a:off x="839789" y="2505075"/>
            <a:ext cx="5157787" cy="3684588"/>
          </a:xfrm>
        </p:spPr>
        <p:txBody>
          <a:bodyPr/>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dirty="0" lang="en-US"/>
          </a:p>
        </p:txBody>
      </p:sp>
      <p:sp>
        <p:nvSpPr>
          <p:cNvPr id="1048634" name="Text Placeholder 4"/>
          <p:cNvSpPr>
            <a:spLocks noGrp="1"/>
          </p:cNvSpPr>
          <p:nvPr>
            <p:ph type="body" sz="quarter" idx="3"/>
          </p:nvPr>
        </p:nvSpPr>
        <p:spPr>
          <a:xfrm>
            <a:off x="6172200" y="1681163"/>
            <a:ext cx="5183188"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en-US" lang="zh-CN" smtClean="0"/>
              <a:t>单击此处编辑母版文本样式</a:t>
            </a:r>
            <a:endParaRPr altLang="en-US" lang="zh-CN" smtClean="0"/>
          </a:p>
        </p:txBody>
      </p:sp>
      <p:sp>
        <p:nvSpPr>
          <p:cNvPr id="1048635" name="Content Placeholder 5"/>
          <p:cNvSpPr>
            <a:spLocks noGrp="1"/>
          </p:cNvSpPr>
          <p:nvPr>
            <p:ph sz="quarter" idx="4"/>
          </p:nvPr>
        </p:nvSpPr>
        <p:spPr>
          <a:xfrm>
            <a:off x="6172200" y="2505075"/>
            <a:ext cx="5183188" cy="3684588"/>
          </a:xfrm>
        </p:spPr>
        <p:txBody>
          <a:bodyPr/>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dirty="0" lang="en-US"/>
          </a:p>
        </p:txBody>
      </p:sp>
      <p:sp>
        <p:nvSpPr>
          <p:cNvPr id="1048636" name="Date Placeholder 6"/>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637" name="Footer Placeholder 7"/>
          <p:cNvSpPr>
            <a:spLocks noGrp="1"/>
          </p:cNvSpPr>
          <p:nvPr>
            <p:ph type="ftr" sz="quarter" idx="11"/>
          </p:nvPr>
        </p:nvSpPr>
        <p:spPr/>
        <p:txBody>
          <a:bodyPr/>
          <a:p>
            <a:endParaRPr altLang="en-US" lang="zh-CN"/>
          </a:p>
        </p:txBody>
      </p:sp>
      <p:sp>
        <p:nvSpPr>
          <p:cNvPr id="1048638" name="Slide Number Placeholder 8"/>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仅标题">
    <p:spTree>
      <p:nvGrpSpPr>
        <p:cNvPr id="28" name=""/>
        <p:cNvGrpSpPr/>
        <p:nvPr/>
      </p:nvGrpSpPr>
      <p:grpSpPr>
        <a:xfrm>
          <a:off x="0" y="0"/>
          <a:ext cx="0" cy="0"/>
          <a:chOff x="0" y="0"/>
          <a:chExt cx="0" cy="0"/>
        </a:xfrm>
      </p:grpSpPr>
      <p:sp>
        <p:nvSpPr>
          <p:cNvPr id="1048595" name="Title 1"/>
          <p:cNvSpPr>
            <a:spLocks noGrp="1"/>
          </p:cNvSpPr>
          <p:nvPr>
            <p:ph type="title"/>
          </p:nvPr>
        </p:nvSpPr>
        <p:spPr/>
        <p:txBody>
          <a:bodyPr/>
          <a:p>
            <a:r>
              <a:rPr altLang="en-US" lang="zh-CN" smtClean="0"/>
              <a:t>单击此处编辑母版标题样式</a:t>
            </a:r>
            <a:endParaRPr dirty="0" lang="en-US"/>
          </a:p>
        </p:txBody>
      </p:sp>
      <p:sp>
        <p:nvSpPr>
          <p:cNvPr id="1048596" name="Date Placeholder 2"/>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597" name="Footer Placeholder 3"/>
          <p:cNvSpPr>
            <a:spLocks noGrp="1"/>
          </p:cNvSpPr>
          <p:nvPr>
            <p:ph type="ftr" sz="quarter" idx="11"/>
          </p:nvPr>
        </p:nvSpPr>
        <p:spPr/>
        <p:txBody>
          <a:bodyPr/>
          <a:p>
            <a:endParaRPr altLang="en-US" lang="zh-CN"/>
          </a:p>
        </p:txBody>
      </p:sp>
      <p:sp>
        <p:nvSpPr>
          <p:cNvPr id="1048598" name="Slide Number Placeholder 4"/>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空白">
    <p:spTree>
      <p:nvGrpSpPr>
        <p:cNvPr id="22" name=""/>
        <p:cNvGrpSpPr/>
        <p:nvPr/>
      </p:nvGrpSpPr>
      <p:grpSpPr>
        <a:xfrm>
          <a:off x="0" y="0"/>
          <a:ext cx="0" cy="0"/>
          <a:chOff x="0" y="0"/>
          <a:chExt cx="0" cy="0"/>
        </a:xfrm>
      </p:grpSpPr>
      <p:sp>
        <p:nvSpPr>
          <p:cNvPr id="1048588" name="Date Placeholder 1"/>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589" name="Footer Placeholder 2"/>
          <p:cNvSpPr>
            <a:spLocks noGrp="1"/>
          </p:cNvSpPr>
          <p:nvPr>
            <p:ph type="ftr" sz="quarter" idx="11"/>
          </p:nvPr>
        </p:nvSpPr>
        <p:spPr/>
        <p:txBody>
          <a:bodyPr/>
          <a:p>
            <a:endParaRPr altLang="en-US" lang="zh-CN"/>
          </a:p>
        </p:txBody>
      </p:sp>
      <p:sp>
        <p:nvSpPr>
          <p:cNvPr id="1048590" name="Slide Number Placeholder 3"/>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内容与标题">
    <p:spTree>
      <p:nvGrpSpPr>
        <p:cNvPr id="36" name=""/>
        <p:cNvGrpSpPr/>
        <p:nvPr/>
      </p:nvGrpSpPr>
      <p:grpSpPr>
        <a:xfrm>
          <a:off x="0" y="0"/>
          <a:ext cx="0" cy="0"/>
          <a:chOff x="0" y="0"/>
          <a:chExt cx="0" cy="0"/>
        </a:xfrm>
      </p:grpSpPr>
      <p:sp>
        <p:nvSpPr>
          <p:cNvPr id="1048639" name="Title 1"/>
          <p:cNvSpPr>
            <a:spLocks noGrp="1"/>
          </p:cNvSpPr>
          <p:nvPr>
            <p:ph type="title"/>
          </p:nvPr>
        </p:nvSpPr>
        <p:spPr>
          <a:xfrm>
            <a:off x="839788" y="457200"/>
            <a:ext cx="3932237" cy="1600200"/>
          </a:xfrm>
        </p:spPr>
        <p:txBody>
          <a:bodyPr anchor="b"/>
          <a:lstStyle>
            <a:lvl1pPr>
              <a:defRPr sz="3200"/>
            </a:lvl1pPr>
          </a:lstStyle>
          <a:p>
            <a:r>
              <a:rPr altLang="en-US" lang="zh-CN" smtClean="0"/>
              <a:t>单击此处编辑母版标题样式</a:t>
            </a:r>
            <a:endParaRPr dirty="0" lang="en-US"/>
          </a:p>
        </p:txBody>
      </p:sp>
      <p:sp>
        <p:nvSpPr>
          <p:cNvPr id="1048640"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dirty="0" lang="en-US"/>
          </a:p>
        </p:txBody>
      </p:sp>
      <p:sp>
        <p:nvSpPr>
          <p:cNvPr id="1048641"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en-US" lang="zh-CN" smtClean="0"/>
              <a:t>单击此处编辑母版文本样式</a:t>
            </a:r>
            <a:endParaRPr altLang="en-US" lang="zh-CN" smtClean="0"/>
          </a:p>
        </p:txBody>
      </p:sp>
      <p:sp>
        <p:nvSpPr>
          <p:cNvPr id="1048642" name="Date Placeholder 4"/>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643" name="Footer Placeholder 5"/>
          <p:cNvSpPr>
            <a:spLocks noGrp="1"/>
          </p:cNvSpPr>
          <p:nvPr>
            <p:ph type="ftr" sz="quarter" idx="11"/>
          </p:nvPr>
        </p:nvSpPr>
        <p:spPr/>
        <p:txBody>
          <a:bodyPr/>
          <a:p>
            <a:endParaRPr altLang="en-US" lang="zh-CN"/>
          </a:p>
        </p:txBody>
      </p:sp>
      <p:sp>
        <p:nvSpPr>
          <p:cNvPr id="1048644" name="Slide Number Placeholder 6"/>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图片与标题">
    <p:spTree>
      <p:nvGrpSpPr>
        <p:cNvPr id="31" name=""/>
        <p:cNvGrpSpPr/>
        <p:nvPr/>
      </p:nvGrpSpPr>
      <p:grpSpPr>
        <a:xfrm>
          <a:off x="0" y="0"/>
          <a:ext cx="0" cy="0"/>
          <a:chOff x="0" y="0"/>
          <a:chExt cx="0" cy="0"/>
        </a:xfrm>
      </p:grpSpPr>
      <p:sp>
        <p:nvSpPr>
          <p:cNvPr id="1048609" name="Title 1"/>
          <p:cNvSpPr>
            <a:spLocks noGrp="1"/>
          </p:cNvSpPr>
          <p:nvPr>
            <p:ph type="title"/>
          </p:nvPr>
        </p:nvSpPr>
        <p:spPr>
          <a:xfrm>
            <a:off x="839788" y="457200"/>
            <a:ext cx="3932237" cy="1600200"/>
          </a:xfrm>
        </p:spPr>
        <p:txBody>
          <a:bodyPr anchor="b"/>
          <a:lstStyle>
            <a:lvl1pPr>
              <a:defRPr sz="3200"/>
            </a:lvl1pPr>
          </a:lstStyle>
          <a:p>
            <a:r>
              <a:rPr altLang="en-US" lang="zh-CN" smtClean="0"/>
              <a:t>单击此处编辑母版标题样式</a:t>
            </a:r>
            <a:endParaRPr dirty="0" lang="en-US"/>
          </a:p>
        </p:txBody>
      </p:sp>
      <p:sp>
        <p:nvSpPr>
          <p:cNvPr id="1048610" name="Picture Placeholder 2"/>
          <p:cNvSpPr>
            <a:spLocks noChangeAspect="1" noGrp="1"/>
          </p:cNvSpPr>
          <p:nvPr>
            <p:ph type="pic" idx="1"/>
          </p:nvPr>
        </p:nvSpPr>
        <p:spPr>
          <a:xfrm>
            <a:off x="5183188" y="987426"/>
            <a:ext cx="617220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en-US" lang="zh-CN" smtClean="0"/>
              <a:t>单击图标添加图片</a:t>
            </a:r>
            <a:endParaRPr dirty="0" lang="en-US"/>
          </a:p>
        </p:txBody>
      </p:sp>
      <p:sp>
        <p:nvSpPr>
          <p:cNvPr id="1048611"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en-US" lang="zh-CN" smtClean="0"/>
              <a:t>单击此处编辑母版文本样式</a:t>
            </a:r>
            <a:endParaRPr altLang="en-US" lang="zh-CN" smtClean="0"/>
          </a:p>
        </p:txBody>
      </p:sp>
      <p:sp>
        <p:nvSpPr>
          <p:cNvPr id="1048612" name="Date Placeholder 4"/>
          <p:cNvSpPr>
            <a:spLocks noGrp="1"/>
          </p:cNvSpPr>
          <p:nvPr>
            <p:ph type="dt" sz="half" idx="10"/>
          </p:nvPr>
        </p:nvSpPr>
        <p:spPr/>
        <p:txBody>
          <a:bodyPr/>
          <a:p>
            <a:fld id="{E335F522-6256-461E-A79F-4037A6D0C8F9}" type="datetimeFigureOut">
              <a:rPr altLang="en-US" lang="zh-CN" smtClean="0"/>
            </a:fld>
            <a:endParaRPr altLang="en-US" lang="zh-CN"/>
          </a:p>
        </p:txBody>
      </p:sp>
      <p:sp>
        <p:nvSpPr>
          <p:cNvPr id="1048613" name="Footer Placeholder 5"/>
          <p:cNvSpPr>
            <a:spLocks noGrp="1"/>
          </p:cNvSpPr>
          <p:nvPr>
            <p:ph type="ftr" sz="quarter" idx="11"/>
          </p:nvPr>
        </p:nvSpPr>
        <p:spPr/>
        <p:txBody>
          <a:bodyPr/>
          <a:p>
            <a:endParaRPr altLang="en-US" lang="zh-CN"/>
          </a:p>
        </p:txBody>
      </p:sp>
      <p:sp>
        <p:nvSpPr>
          <p:cNvPr id="1048614" name="Slide Number Placeholder 6"/>
          <p:cNvSpPr>
            <a:spLocks noGrp="1"/>
          </p:cNvSpPr>
          <p:nvPr>
            <p:ph type="sldNum" sz="quarter" idx="12"/>
          </p:nvPr>
        </p:nvSpPr>
        <p:spPr/>
        <p:txBody>
          <a:bodyPr/>
          <a:p>
            <a:fld id="{1C1A564D-84E6-4D0E-9D2B-1519760DAFCC}" type="slidenum">
              <a:rPr altLang="en-US" lang="zh-CN" smtClean="0"/>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8" name=""/>
        <p:cNvGrpSpPr/>
        <p:nvPr/>
      </p:nvGrpSpPr>
      <p:grpSpPr>
        <a:xfrm>
          <a:off x="0" y="0"/>
          <a:ext cx="0" cy="0"/>
          <a:chOff x="0" y="0"/>
          <a:chExt cx="0" cy="0"/>
        </a:xfrm>
      </p:grpSpPr>
      <p:sp>
        <p:nvSpPr>
          <p:cNvPr id="1048576" name="Title Placeholder 1"/>
          <p:cNvSpPr>
            <a:spLocks noGrp="1"/>
          </p:cNvSpPr>
          <p:nvPr>
            <p:ph type="title"/>
          </p:nvPr>
        </p:nvSpPr>
        <p:spPr>
          <a:xfrm>
            <a:off x="838200" y="365126"/>
            <a:ext cx="10515600" cy="1325563"/>
          </a:xfrm>
          <a:prstGeom prst="rect"/>
        </p:spPr>
        <p:txBody>
          <a:bodyPr anchor="ctr" bIns="45720" lIns="91440" rIns="91440" rtlCol="0" tIns="45720" vert="horz">
            <a:normAutofit/>
          </a:bodyPr>
          <a:p>
            <a:r>
              <a:rPr altLang="en-US" lang="zh-CN" smtClean="0"/>
              <a:t>单击此处编辑母版标题样式</a:t>
            </a:r>
            <a:endParaRPr dirty="0" lang="en-US"/>
          </a:p>
        </p:txBody>
      </p:sp>
      <p:sp>
        <p:nvSpPr>
          <p:cNvPr id="1048577" name="Text Placeholder 2"/>
          <p:cNvSpPr>
            <a:spLocks noGrp="1"/>
          </p:cNvSpPr>
          <p:nvPr>
            <p:ph type="body" idx="1"/>
          </p:nvPr>
        </p:nvSpPr>
        <p:spPr>
          <a:xfrm>
            <a:off x="838200" y="1825625"/>
            <a:ext cx="10515600" cy="4351338"/>
          </a:xfrm>
          <a:prstGeom prst="rect"/>
        </p:spPr>
        <p:txBody>
          <a:bodyPr bIns="45720" lIns="91440" rIns="91440" rtlCol="0" tIns="45720" vert="horz">
            <a:normAutofit/>
          </a:bodyPr>
          <a:p>
            <a:pPr lvl="0"/>
            <a:r>
              <a:rPr altLang="en-US" lang="zh-CN" smtClean="0"/>
              <a:t>单击此处编辑母版文本样式</a:t>
            </a:r>
            <a:endParaRPr altLang="en-US" lang="zh-CN" smtClean="0"/>
          </a:p>
          <a:p>
            <a:pPr lvl="1"/>
            <a:r>
              <a:rPr altLang="en-US" lang="zh-CN" smtClean="0"/>
              <a:t>第二级</a:t>
            </a:r>
            <a:endParaRPr altLang="en-US" lang="zh-CN" smtClean="0"/>
          </a:p>
          <a:p>
            <a:pPr lvl="2"/>
            <a:r>
              <a:rPr altLang="en-US" lang="zh-CN" smtClean="0"/>
              <a:t>第三级</a:t>
            </a:r>
            <a:endParaRPr altLang="en-US" lang="zh-CN" smtClean="0"/>
          </a:p>
          <a:p>
            <a:pPr lvl="3"/>
            <a:r>
              <a:rPr altLang="en-US" lang="zh-CN" smtClean="0"/>
              <a:t>第四级</a:t>
            </a:r>
            <a:endParaRPr altLang="en-US" lang="zh-CN" smtClean="0"/>
          </a:p>
          <a:p>
            <a:pPr lvl="4"/>
            <a:r>
              <a:rPr altLang="en-US" lang="zh-CN" smtClean="0"/>
              <a:t>第五级</a:t>
            </a:r>
            <a:endParaRPr dirty="0" lang="en-US"/>
          </a:p>
        </p:txBody>
      </p:sp>
      <p:sp>
        <p:nvSpPr>
          <p:cNvPr id="1048578" name="Date Placeholder 3"/>
          <p:cNvSpPr>
            <a:spLocks noGrp="1"/>
          </p:cNvSpPr>
          <p:nvPr>
            <p:ph type="dt" sz="half" idx="2"/>
          </p:nvPr>
        </p:nvSpPr>
        <p:spPr>
          <a:xfrm>
            <a:off x="838200" y="6356351"/>
            <a:ext cx="2743200" cy="365125"/>
          </a:xfrm>
          <a:prstGeom prst="rect"/>
        </p:spPr>
        <p:txBody>
          <a:bodyPr anchor="ctr" bIns="45720" lIns="91440" rIns="91440" rtlCol="0" tIns="45720" vert="horz"/>
          <a:lstStyle>
            <a:lvl1pPr algn="l">
              <a:defRPr sz="1200">
                <a:solidFill>
                  <a:schemeClr val="tx1">
                    <a:tint val="75000"/>
                  </a:schemeClr>
                </a:solidFill>
              </a:defRPr>
            </a:lvl1pPr>
          </a:lstStyle>
          <a:p>
            <a:fld id="{E335F522-6256-461E-A79F-4037A6D0C8F9}" type="datetimeFigureOut">
              <a:rPr altLang="en-US" lang="zh-CN" smtClean="0"/>
            </a:fld>
            <a:endParaRPr altLang="en-US" lang="zh-CN"/>
          </a:p>
        </p:txBody>
      </p:sp>
      <p:sp>
        <p:nvSpPr>
          <p:cNvPr id="1048579" name="Footer Placeholder 4"/>
          <p:cNvSpPr>
            <a:spLocks noGrp="1"/>
          </p:cNvSpPr>
          <p:nvPr>
            <p:ph type="ftr" sz="quarter" idx="3"/>
          </p:nvPr>
        </p:nvSpPr>
        <p:spPr>
          <a:xfrm>
            <a:off x="4038600" y="6356351"/>
            <a:ext cx="41148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8610600" y="6356351"/>
            <a:ext cx="2743200" cy="365125"/>
          </a:xfrm>
          <a:prstGeom prst="rect"/>
        </p:spPr>
        <p:txBody>
          <a:bodyPr anchor="ctr" bIns="45720" lIns="91440" rIns="91440" rtlCol="0" tIns="45720" vert="horz"/>
          <a:lstStyle>
            <a:lvl1pPr algn="r">
              <a:defRPr sz="1200">
                <a:solidFill>
                  <a:schemeClr val="tx1">
                    <a:tint val="75000"/>
                  </a:schemeClr>
                </a:solidFill>
              </a:defRPr>
            </a:lvl1pPr>
          </a:lstStyle>
          <a:p>
            <a:fld id="{1C1A564D-84E6-4D0E-9D2B-1519760DAFCC}" type="slidenum">
              <a:rPr altLang="en-US" lang="zh-CN" smtClean="0"/>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1" name=""/>
        <p:cNvGrpSpPr/>
        <p:nvPr/>
      </p:nvGrpSpPr>
      <p:grpSpPr>
        <a:xfrm>
          <a:off x="0" y="0"/>
          <a:ext cx="0" cy="0"/>
          <a:chOff x="0" y="0"/>
          <a:chExt cx="0" cy="0"/>
        </a:xfrm>
      </p:grpSpPr>
      <p:sp>
        <p:nvSpPr>
          <p:cNvPr id="1048586" name="标题 1"/>
          <p:cNvSpPr>
            <a:spLocks noGrp="1"/>
          </p:cNvSpPr>
          <p:nvPr>
            <p:ph type="ctrTitle"/>
          </p:nvPr>
        </p:nvSpPr>
        <p:spPr/>
        <p:txBody>
          <a:bodyPr/>
          <a:p>
            <a:r>
              <a:rPr altLang="en-US" lang="en-US"/>
              <a:t>Deskriptive Übersetzungswissenschaft</a:t>
            </a:r>
            <a:endParaRPr altLang="en-US" lang="zh-CN"/>
          </a:p>
        </p:txBody>
      </p:sp>
      <p:sp>
        <p:nvSpPr>
          <p:cNvPr id="1048587" name="副标题 2"/>
          <p:cNvSpPr>
            <a:spLocks noGrp="1"/>
          </p:cNvSpPr>
          <p:nvPr>
            <p:ph type="subTitle" idx="1"/>
          </p:nvPr>
        </p:nvSpPr>
        <p:spPr/>
        <p:txBody>
          <a:bodyPr/>
          <a:p>
            <a:endParaRPr altLang="en-US" lang="zh-C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3" name=""/>
        <p:cNvGrpSpPr/>
        <p:nvPr/>
      </p:nvGrpSpPr>
      <p:grpSpPr>
        <a:xfrm>
          <a:off x="0" y="0"/>
          <a:ext cx="0" cy="0"/>
          <a:chOff x="0" y="0"/>
          <a:chExt cx="0" cy="0"/>
        </a:xfrm>
      </p:grpSpPr>
      <p:sp>
        <p:nvSpPr>
          <p:cNvPr id="1048591" name=""/>
          <p:cNvSpPr txBox="1"/>
          <p:nvPr/>
        </p:nvSpPr>
        <p:spPr>
          <a:xfrm rot="14950">
            <a:off x="617561" y="728979"/>
            <a:ext cx="10956878" cy="5400042"/>
          </a:xfrm>
          <a:prstGeom prst="rect"/>
        </p:spPr>
        <p:txBody>
          <a:bodyPr rtlCol="0" wrap="square">
            <a:spAutoFit/>
          </a:bodyPr>
          <a:p>
            <a:r>
              <a:rPr sz="3200" lang="en-US">
                <a:solidFill>
                  <a:srgbClr val="000000"/>
                </a:solidFill>
              </a:rPr>
              <a:t>Die deskriptive Übersetzungswissenschaft ist ein Forschungszweig, der Übersetzungen als kulturelle und historische Fakten analysiert, ohne normative Vorgaben zu machen. Sie untersucht, wie Übersetzungen in der Praxis tatsächlich entstehen, welche Strategien verwendet werden und wie sie in Zielkulturen funktionieren.</a:t>
            </a:r>
            <a:endParaRPr sz="3200" lang="zh-CN">
              <a:solidFill>
                <a:srgbClr val="000000"/>
              </a:solidFill>
            </a:endParaRPr>
          </a:p>
          <a:p>
            <a:endParaRPr sz="3200" lang="zh-CN">
              <a:solidFill>
                <a:srgbClr val="000000"/>
              </a:solidFill>
            </a:endParaRPr>
          </a:p>
          <a:p>
            <a:r>
              <a:rPr sz="3200" lang="en-US">
                <a:solidFill>
                  <a:srgbClr val="000000"/>
                </a:solidFill>
              </a:rPr>
              <a:t>"描述性翻译学是一个研究分支，它将翻译作为文化和历史事实来分析，而不制定规范性标准。它研究翻译在实践中是如何产生的，使用了哪些策略，以及它们在目标文化中如何发挥作用。"</a:t>
            </a:r>
            <a:endParaRPr sz="3200" lang="zh-CN">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sp>
        <p:nvSpPr>
          <p:cNvPr id="1048592" name=""/>
          <p:cNvSpPr txBox="1"/>
          <p:nvPr/>
        </p:nvSpPr>
        <p:spPr>
          <a:xfrm>
            <a:off x="640258" y="757599"/>
            <a:ext cx="10885415" cy="3825240"/>
          </a:xfrm>
          <a:prstGeom prst="rect"/>
        </p:spPr>
        <p:txBody>
          <a:bodyPr rtlCol="0" wrap="square">
            <a:spAutoFit/>
          </a:bodyPr>
          <a:p>
            <a:r>
              <a:rPr sz="3600" lang="en-US">
                <a:solidFill>
                  <a:srgbClr val="000000"/>
                </a:solidFill>
              </a:rPr>
              <a:t>Englisch: "The sun rises in the east."</a:t>
            </a:r>
            <a:endParaRPr sz="3600" lang="zh-CN">
              <a:solidFill>
                <a:srgbClr val="000000"/>
              </a:solidFill>
            </a:endParaRPr>
          </a:p>
          <a:p>
            <a:r>
              <a:rPr sz="3600" lang="en-US">
                <a:solidFill>
                  <a:srgbClr val="000000"/>
                </a:solidFill>
              </a:rPr>
              <a:t>→ Deutsch: "Die Sonne geht im Osten</a:t>
            </a:r>
            <a:r>
              <a:rPr sz="3600" lang="en-US">
                <a:solidFill>
                  <a:srgbClr val="000000"/>
                </a:solidFill>
              </a:rPr>
              <a:t> </a:t>
            </a:r>
            <a:r>
              <a:rPr sz="3600" lang="en-US">
                <a:solidFill>
                  <a:srgbClr val="000000"/>
                </a:solidFill>
              </a:rPr>
              <a:t>auf.</a:t>
            </a:r>
            <a:endParaRPr sz="3600" lang="zh-CN">
              <a:solidFill>
                <a:srgbClr val="000000"/>
              </a:solidFill>
            </a:endParaRPr>
          </a:p>
          <a:p>
            <a:r>
              <a:rPr sz="3600" lang="en-US">
                <a:solidFill>
                  <a:srgbClr val="000000"/>
                </a:solidFill>
              </a:rPr>
              <a:t>英语："The sun rises in the east." →</a:t>
            </a:r>
            <a:endParaRPr sz="3600" lang="zh-CN">
              <a:solidFill>
                <a:srgbClr val="000000"/>
              </a:solidFill>
            </a:endParaRPr>
          </a:p>
          <a:p>
            <a:r>
              <a:rPr sz="3600" lang="en-US">
                <a:solidFill>
                  <a:srgbClr val="000000"/>
                </a:solidFill>
              </a:rPr>
              <a:t>德语："Die Sonne geht im Osten auf."*</a:t>
            </a:r>
            <a:endParaRPr sz="3600" lang="zh-CN">
              <a:solidFill>
                <a:srgbClr val="000000"/>
              </a:solidFill>
            </a:endParaRPr>
          </a:p>
          <a:p>
            <a:r>
              <a:rPr sz="3600" lang="en-US">
                <a:solidFill>
                  <a:srgbClr val="000000"/>
                </a:solidFill>
              </a:rPr>
              <a:t>虽然德语用geht auf"而非”rises”，但两</a:t>
            </a:r>
            <a:r>
              <a:rPr sz="3600" lang="en-US">
                <a:solidFill>
                  <a:srgbClr val="000000"/>
                </a:solidFill>
              </a:rPr>
              <a:t>种表达都正确反映了文化认知。</a:t>
            </a:r>
            <a:r>
              <a:rPr sz="3600" lang="en-US">
                <a:solidFill>
                  <a:srgbClr val="000000"/>
                </a:solidFill>
              </a:rPr>
              <a:t>德语使用”geht auf"而非直译”rises"，但</a:t>
            </a:r>
            <a:r>
              <a:rPr sz="3600" lang="en-US">
                <a:solidFill>
                  <a:srgbClr val="000000"/>
                </a:solidFill>
              </a:rPr>
              <a:t>两种表达在各自文化中都是正确</a:t>
            </a:r>
            <a:r>
              <a:rPr altLang="en-US" sz="3600" lang="zh-CN">
                <a:solidFill>
                  <a:srgbClr val="000000"/>
                </a:solidFill>
              </a:rPr>
              <a:t>的</a:t>
            </a:r>
            <a:endParaRPr sz="3600" lang="zh-CN">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3" name=""/>
          <p:cNvSpPr txBox="1"/>
          <p:nvPr/>
        </p:nvSpPr>
        <p:spPr>
          <a:xfrm rot="3292">
            <a:off x="355838" y="1287779"/>
            <a:ext cx="11921826" cy="4282441"/>
          </a:xfrm>
          <a:prstGeom prst="rect"/>
        </p:spPr>
        <p:txBody>
          <a:bodyPr rtlCol="0" wrap="square">
            <a:spAutoFit/>
          </a:bodyPr>
          <a:p>
            <a:r>
              <a:rPr sz="2800" lang="en-US">
                <a:solidFill>
                  <a:srgbClr val="000000"/>
                </a:solidFill>
              </a:rPr>
              <a:t>Aquivalenz vs. Adäquatheit"</a:t>
            </a:r>
            <a:r>
              <a:rPr sz="2800" lang="en-US">
                <a:solidFill>
                  <a:srgbClr val="000000"/>
                </a:solidFill>
              </a:rPr>
              <a:t>. </a:t>
            </a:r>
            <a:r>
              <a:rPr sz="2800" lang="en-US">
                <a:solidFill>
                  <a:srgbClr val="000000"/>
                </a:solidFill>
              </a:rPr>
              <a:t> </a:t>
            </a:r>
            <a:r>
              <a:rPr sz="2800" lang="en-US">
                <a:solidFill>
                  <a:srgbClr val="000000"/>
                </a:solidFill>
              </a:rPr>
              <a:t> </a:t>
            </a:r>
            <a:r>
              <a:rPr sz="2800" lang="en-US">
                <a:solidFill>
                  <a:srgbClr val="000000"/>
                </a:solidFill>
              </a:rPr>
              <a:t> </a:t>
            </a:r>
            <a:r>
              <a:rPr sz="2800" lang="en-US">
                <a:solidFill>
                  <a:srgbClr val="000000"/>
                </a:solidFill>
              </a:rPr>
              <a:t>对等vs.适切</a:t>
            </a:r>
            <a:endParaRPr sz="2800" lang="zh-CN">
              <a:solidFill>
                <a:srgbClr val="000000"/>
              </a:solidFill>
            </a:endParaRPr>
          </a:p>
          <a:p>
            <a:endParaRPr sz="2800" lang="zh-CN">
              <a:solidFill>
                <a:srgbClr val="000000"/>
              </a:solidFill>
            </a:endParaRPr>
          </a:p>
          <a:p>
            <a:r>
              <a:rPr sz="2800" lang="en-US">
                <a:solidFill>
                  <a:srgbClr val="000000"/>
                </a:solidFill>
              </a:rPr>
              <a:t>-  love you. → "lch liebe dich."</a:t>
            </a:r>
            <a:r>
              <a:rPr sz="2800" lang="en-US">
                <a:solidFill>
                  <a:srgbClr val="000000"/>
                </a:solidFill>
              </a:rPr>
              <a:t> </a:t>
            </a:r>
            <a:r>
              <a:rPr sz="2800" lang="en-US">
                <a:solidFill>
                  <a:srgbClr val="000000"/>
                </a:solidFill>
              </a:rPr>
              <a:t> </a:t>
            </a:r>
            <a:r>
              <a:rPr sz="2800" lang="en-US">
                <a:solidFill>
                  <a:srgbClr val="000000"/>
                </a:solidFill>
              </a:rPr>
              <a:t> </a:t>
            </a:r>
            <a:r>
              <a:rPr sz="2800" lang="en-US">
                <a:solidFill>
                  <a:srgbClr val="000000"/>
                </a:solidFill>
              </a:rPr>
              <a:t> </a:t>
            </a:r>
            <a:r>
              <a:rPr sz="2800" lang="en-US">
                <a:solidFill>
                  <a:srgbClr val="000000"/>
                </a:solidFill>
              </a:rPr>
              <a:t> </a:t>
            </a:r>
            <a:r>
              <a:rPr sz="2800" lang="en-US">
                <a:solidFill>
                  <a:srgbClr val="000000"/>
                </a:solidFill>
              </a:rPr>
              <a:t> </a:t>
            </a:r>
            <a:r>
              <a:rPr sz="2800" lang="en-US">
                <a:solidFill>
                  <a:srgbClr val="000000"/>
                </a:solidFill>
              </a:rPr>
              <a:t>Wort-für-Wort-Entsprechung</a:t>
            </a:r>
            <a:endParaRPr sz="2800" lang="zh-CN">
              <a:solidFill>
                <a:srgbClr val="000000"/>
              </a:solidFill>
            </a:endParaRPr>
          </a:p>
          <a:p>
            <a:r>
              <a:rPr sz="2800" lang="en-US">
                <a:solidFill>
                  <a:srgbClr val="000000"/>
                </a:solidFill>
              </a:rPr>
              <a:t>逐字对</a:t>
            </a:r>
            <a:r>
              <a:rPr sz="2800" lang="en-US">
                <a:solidFill>
                  <a:srgbClr val="000000"/>
                </a:solidFill>
              </a:rPr>
              <a:t>应</a:t>
            </a:r>
            <a:endParaRPr sz="2800" lang="zh-CN">
              <a:solidFill>
                <a:srgbClr val="000000"/>
              </a:solidFill>
            </a:endParaRPr>
          </a:p>
          <a:p>
            <a:endParaRPr sz="2800" lang="zh-CN">
              <a:solidFill>
                <a:srgbClr val="000000"/>
              </a:solidFill>
            </a:endParaRPr>
          </a:p>
          <a:p>
            <a:r>
              <a:rPr sz="2800" lang="en-US">
                <a:solidFill>
                  <a:srgbClr val="000000"/>
                </a:solidFill>
              </a:rPr>
              <a:t>"You're pulling my leg" →Du ziehst mein Bein</a:t>
            </a:r>
            <a:endParaRPr sz="2800" lang="zh-CN">
              <a:solidFill>
                <a:srgbClr val="000000"/>
              </a:solidFill>
            </a:endParaRPr>
          </a:p>
          <a:p>
            <a:r>
              <a:rPr sz="2800" lang="en-US">
                <a:solidFill>
                  <a:srgbClr val="000000"/>
                </a:solidFill>
              </a:rPr>
              <a:t>“问题案例：“你在开玩笑吧!”一→“你在拉</a:t>
            </a:r>
            <a:r>
              <a:rPr sz="2800" lang="en-US">
                <a:solidFill>
                  <a:srgbClr val="000000"/>
                </a:solidFill>
              </a:rPr>
              <a:t>我</a:t>
            </a:r>
            <a:r>
              <a:rPr altLang="en-US" sz="2800" lang="en-US">
                <a:solidFill>
                  <a:srgbClr val="000000"/>
                </a:solidFill>
              </a:rPr>
              <a:t>的</a:t>
            </a:r>
            <a:r>
              <a:rPr sz="2800" lang="en-US">
                <a:solidFill>
                  <a:srgbClr val="000000"/>
                </a:solidFill>
              </a:rPr>
              <a:t>腿吗?</a:t>
            </a:r>
            <a:endParaRPr sz="2800" lang="zh-CN">
              <a:solidFill>
                <a:srgbClr val="000000"/>
              </a:solidFill>
            </a:endParaRPr>
          </a:p>
          <a:p>
            <a:r>
              <a:rPr sz="2800" lang="en-US">
                <a:solidFill>
                  <a:srgbClr val="000000"/>
                </a:solidFill>
              </a:rPr>
              <a:t>lt's Greek to me." →"Das sind</a:t>
            </a:r>
            <a:r>
              <a:rPr sz="2800" lang="en-US">
                <a:solidFill>
                  <a:srgbClr val="000000"/>
                </a:solidFill>
              </a:rPr>
              <a:t> </a:t>
            </a:r>
            <a:r>
              <a:rPr sz="2800" lang="en-US">
                <a:solidFill>
                  <a:srgbClr val="000000"/>
                </a:solidFill>
              </a:rPr>
              <a:t>bÖhmische DÖrfer für mich." </a:t>
            </a:r>
            <a:endParaRPr sz="2800" lang="zh-CN">
              <a:solidFill>
                <a:srgbClr val="000000"/>
              </a:solidFill>
            </a:endParaRPr>
          </a:p>
          <a:p>
            <a:r>
              <a:rPr altLang="zh-CN" sz="2800" lang="zh-CN">
                <a:solidFill>
                  <a:srgbClr val="000000"/>
                </a:solidFill>
              </a:rPr>
              <a:t>这对我像天书一样。“—→“这对我来说像波西米亚村庄一样陌生</a:t>
            </a:r>
            <a:endParaRPr sz="2800" lang="zh-CN">
              <a:solidFill>
                <a:srgbClr val="000000"/>
              </a:solidFill>
            </a:endParaRPr>
          </a:p>
          <a:p>
            <a:r>
              <a:rPr sz="2800" lang="en-US">
                <a:solidFill>
                  <a:srgbClr val="000000"/>
                </a:solidFill>
              </a:rPr>
              <a:t>Kulturell</a:t>
            </a:r>
            <a:r>
              <a:rPr sz="2800" lang="en-US">
                <a:solidFill>
                  <a:srgbClr val="000000"/>
                </a:solidFill>
              </a:rPr>
              <a:t> </a:t>
            </a:r>
            <a:r>
              <a:rPr sz="2800" lang="en-US">
                <a:solidFill>
                  <a:srgbClr val="000000"/>
                </a:solidFill>
              </a:rPr>
              <a:t>adaptiert</a:t>
            </a:r>
            <a:r>
              <a:rPr sz="2800" lang="en-US">
                <a:solidFill>
                  <a:srgbClr val="000000"/>
                </a:solidFill>
              </a:rPr>
              <a:t> </a:t>
            </a:r>
            <a:r>
              <a:rPr sz="2800" lang="en-US">
                <a:solidFill>
                  <a:srgbClr val="000000"/>
                </a:solidFill>
              </a:rPr>
              <a:t>文化适应</a:t>
            </a:r>
            <a:endParaRPr sz="2800" lang="zh-CN">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sp>
        <p:nvSpPr>
          <p:cNvPr id="1048594" name=""/>
          <p:cNvSpPr txBox="1"/>
          <p:nvPr/>
        </p:nvSpPr>
        <p:spPr>
          <a:xfrm rot="12436">
            <a:off x="179816" y="517611"/>
            <a:ext cx="11667876" cy="5539741"/>
          </a:xfrm>
          <a:prstGeom prst="rect"/>
        </p:spPr>
        <p:txBody>
          <a:bodyPr rtlCol="0" wrap="square">
            <a:spAutoFit/>
          </a:bodyPr>
          <a:p>
            <a:r>
              <a:rPr sz="2800" lang="en-US">
                <a:solidFill>
                  <a:srgbClr val="000000"/>
                </a:solidFill>
              </a:rPr>
              <a:t>lnitialnorm Quell- vs.Zielorientierung:</a:t>
            </a:r>
            <a:endParaRPr sz="2800" lang="zh-CN">
              <a:solidFill>
                <a:srgbClr val="000000"/>
              </a:solidFill>
            </a:endParaRPr>
          </a:p>
          <a:p>
            <a:r>
              <a:rPr sz="2800" lang="en-US">
                <a:solidFill>
                  <a:srgbClr val="000000"/>
                </a:solidFill>
              </a:rPr>
              <a:t> 源语导向 vs.目标语导向：</a:t>
            </a:r>
            <a:endParaRPr sz="2800" lang="zh-CN">
              <a:solidFill>
                <a:srgbClr val="000000"/>
              </a:solidFill>
            </a:endParaRPr>
          </a:p>
          <a:p>
            <a:r>
              <a:rPr sz="2800" lang="en-US">
                <a:solidFill>
                  <a:srgbClr val="000000"/>
                </a:solidFill>
              </a:rPr>
              <a:t>- "Quellorientiert: "The Great Gatsby"→"Der große Gatsby" </a:t>
            </a:r>
            <a:endParaRPr sz="2800" lang="zh-CN">
              <a:solidFill>
                <a:srgbClr val="000000"/>
              </a:solidFill>
            </a:endParaRPr>
          </a:p>
          <a:p>
            <a:r>
              <a:rPr sz="2800" lang="en-US">
                <a:solidFill>
                  <a:srgbClr val="000000"/>
                </a:solidFill>
              </a:rPr>
              <a:t>了不起の盖茨比"</a:t>
            </a:r>
            <a:r>
              <a:rPr sz="2800" lang="en-US">
                <a:solidFill>
                  <a:srgbClr val="000000"/>
                </a:solidFill>
              </a:rPr>
              <a:t>保留原名</a:t>
            </a:r>
            <a:endParaRPr sz="2800" lang="zh-CN">
              <a:solidFill>
                <a:srgbClr val="000000"/>
              </a:solidFill>
            </a:endParaRPr>
          </a:p>
          <a:p>
            <a:endParaRPr sz="2800" lang="zh-CN">
              <a:solidFill>
                <a:srgbClr val="000000"/>
              </a:solidFill>
            </a:endParaRPr>
          </a:p>
          <a:p>
            <a:endParaRPr sz="2800" lang="zh-CN">
              <a:solidFill>
                <a:srgbClr val="000000"/>
              </a:solidFill>
            </a:endParaRPr>
          </a:p>
          <a:p>
            <a:r>
              <a:rPr sz="2800" lang="en-US">
                <a:solidFill>
                  <a:srgbClr val="000000"/>
                </a:solidFill>
              </a:rPr>
              <a:t>- *Shakespeare: "To be or not to be" →*</a:t>
            </a:r>
            <a:endParaRPr sz="2800" lang="zh-CN">
              <a:solidFill>
                <a:srgbClr val="000000"/>
              </a:solidFill>
            </a:endParaRPr>
          </a:p>
          <a:p>
            <a:r>
              <a:rPr sz="2800" lang="en-US">
                <a:solidFill>
                  <a:srgbClr val="000000"/>
                </a:solidFill>
              </a:rPr>
              <a:t>*莎士比亚：“生存还是毁灭一→*</a:t>
            </a:r>
            <a:endParaRPr sz="2800" lang="zh-CN">
              <a:solidFill>
                <a:srgbClr val="000000"/>
              </a:solidFill>
            </a:endParaRPr>
          </a:p>
          <a:p>
            <a:r>
              <a:rPr sz="2800" lang="en-US">
                <a:solidFill>
                  <a:srgbClr val="000000"/>
                </a:solidFill>
              </a:rPr>
              <a:t>- *WÖrtlich: "Sein oder nicht sein""</a:t>
            </a:r>
            <a:endParaRPr sz="2800" lang="zh-CN">
              <a:solidFill>
                <a:srgbClr val="000000"/>
              </a:solidFill>
            </a:endParaRPr>
          </a:p>
          <a:p>
            <a:r>
              <a:rPr sz="2800" lang="en-US">
                <a:solidFill>
                  <a:srgbClr val="000000"/>
                </a:solidFill>
              </a:rPr>
              <a:t>“字面翻译：“存在或不存在"*</a:t>
            </a:r>
            <a:endParaRPr sz="2800" lang="zh-CN">
              <a:solidFill>
                <a:srgbClr val="000000"/>
              </a:solidFill>
            </a:endParaRPr>
          </a:p>
          <a:p>
            <a:r>
              <a:rPr sz="2800" lang="en-US">
                <a:solidFill>
                  <a:srgbClr val="000000"/>
                </a:solidFill>
              </a:rPr>
              <a:t>Adaptiert: "Leben oder nicht leben"</a:t>
            </a:r>
            <a:endParaRPr sz="2800" lang="zh-CN">
              <a:solidFill>
                <a:srgbClr val="000000"/>
              </a:solidFill>
            </a:endParaRPr>
          </a:p>
          <a:p>
            <a:r>
              <a:rPr sz="2800" lang="en-US">
                <a:solidFill>
                  <a:srgbClr val="000000"/>
                </a:solidFill>
              </a:rPr>
              <a:t>SVerständlichkeit &gt; Formtreue</a:t>
            </a:r>
            <a:endParaRPr sz="2800" lang="zh-CN">
              <a:solidFill>
                <a:srgbClr val="000000"/>
              </a:solidFill>
            </a:endParaRPr>
          </a:p>
          <a:p>
            <a:r>
              <a:rPr sz="2800" lang="en-US">
                <a:solidFill>
                  <a:srgbClr val="000000"/>
                </a:solidFill>
              </a:rPr>
              <a:t>改编翻译：“活着还是不活”</a:t>
            </a:r>
            <a:r>
              <a:rPr sz="2800" lang="en-US">
                <a:solidFill>
                  <a:srgbClr val="000000"/>
                </a:solidFill>
              </a:rPr>
              <a:t> </a:t>
            </a:r>
            <a:r>
              <a:rPr sz="2800" lang="en-US">
                <a:solidFill>
                  <a:srgbClr val="000000"/>
                </a:solidFill>
              </a:rPr>
              <a:t> </a:t>
            </a:r>
            <a:r>
              <a:rPr sz="2800" lang="en-US">
                <a:solidFill>
                  <a:srgbClr val="000000"/>
                </a:solidFill>
              </a:rPr>
              <a:t> </a:t>
            </a:r>
            <a:r>
              <a:rPr sz="2800" lang="en-US">
                <a:solidFill>
                  <a:srgbClr val="000000"/>
                </a:solidFill>
              </a:rPr>
              <a:t> </a:t>
            </a:r>
            <a:r>
              <a:rPr sz="2800" lang="en-US">
                <a:solidFill>
                  <a:srgbClr val="000000"/>
                </a:solidFill>
              </a:rPr>
              <a:t> </a:t>
            </a:r>
            <a:r>
              <a:rPr sz="2800" lang="en-US">
                <a:solidFill>
                  <a:srgbClr val="000000"/>
                </a:solidFill>
              </a:rPr>
              <a:t>可理解性&gt;</a:t>
            </a:r>
            <a:r>
              <a:rPr sz="2800" lang="en-US">
                <a:solidFill>
                  <a:srgbClr val="000000"/>
                </a:solidFill>
              </a:rPr>
              <a:t>形式忠实</a:t>
            </a:r>
            <a:endParaRPr sz="2800" lang="zh-CN">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主题">
  <a:themeElements>
    <a:clrScheme name="Office 主题">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演示</Application>
  <ScaleCrop>0</ScaleCrop>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V2403A</dc:creator>
  <dcterms:created xsi:type="dcterms:W3CDTF">2025-04-09T08:48:49Z</dcterms:created>
  <dcterms:modified xsi:type="dcterms:W3CDTF">2025-04-10T01:02:03Z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2052-11.1.0.8500</vt:lpwstr>
  </property>
  <property fmtid="{D5CDD505-2E9C-101B-9397-08002B2CF9AE}" pid="3" name="ICV">
    <vt:lpwstr>f4bf73c9a2ab4715bc4b09ab6ddfec3a_21</vt:lpwstr>
  </property>
</Properties>
</file>