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7" r:id="rId3"/>
    <p:sldId id="258" r:id="rId4"/>
    <p:sldId id="259" r:id="rId5"/>
    <p:sldId id="260" r:id="rId6"/>
    <p:sldId id="261" r:id="rId7"/>
    <p:sldId id="262" r:id="rId8"/>
    <p:sldId id="263" r:id="rId9"/>
    <p:sldId id="264" r:id="rId11"/>
    <p:sldId id="265" r:id="rId12"/>
    <p:sldId id="266" r:id="rId13"/>
    <p:sldId id="267" r:id="rId14"/>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135.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xml"/><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image" Target="../media/image8.jpe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tags" Target="../tags/tag134.xml"/><Relationship Id="rId4" Type="http://schemas.openxmlformats.org/officeDocument/2006/relationships/tags" Target="../tags/tag133.xml"/><Relationship Id="rId3" Type="http://schemas.openxmlformats.org/officeDocument/2006/relationships/image" Target="../media/image4.png"/><Relationship Id="rId2" Type="http://schemas.openxmlformats.org/officeDocument/2006/relationships/tags" Target="../tags/tag132.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jpeg"/><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9" Type="http://schemas.openxmlformats.org/officeDocument/2006/relationships/image" Target="../media/image5.png"/><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0" Type="http://schemas.openxmlformats.org/officeDocument/2006/relationships/slideLayout" Target="../slideLayouts/slideLayout1.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6.png"/><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tags" Target="../tags/tag72.xml"/><Relationship Id="rId3" Type="http://schemas.openxmlformats.org/officeDocument/2006/relationships/tags" Target="../tags/tag71.xml"/><Relationship Id="rId2" Type="http://schemas.openxmlformats.org/officeDocument/2006/relationships/image" Target="../media/image4.png"/><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9" Type="http://schemas.openxmlformats.org/officeDocument/2006/relationships/tags" Target="../tags/tag82.xml"/><Relationship Id="rId8" Type="http://schemas.openxmlformats.org/officeDocument/2006/relationships/tags" Target="../tags/tag81.xml"/><Relationship Id="rId7" Type="http://schemas.openxmlformats.org/officeDocument/2006/relationships/tags" Target="../tags/tag80.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 Id="rId3" Type="http://schemas.openxmlformats.org/officeDocument/2006/relationships/tags" Target="../tags/tag76.xml"/><Relationship Id="rId24" Type="http://schemas.openxmlformats.org/officeDocument/2006/relationships/slideLayout" Target="../slideLayouts/slideLayout6.xml"/><Relationship Id="rId23" Type="http://schemas.openxmlformats.org/officeDocument/2006/relationships/tags" Target="../tags/tag96.xml"/><Relationship Id="rId22" Type="http://schemas.openxmlformats.org/officeDocument/2006/relationships/tags" Target="../tags/tag95.xml"/><Relationship Id="rId21" Type="http://schemas.openxmlformats.org/officeDocument/2006/relationships/tags" Target="../tags/tag94.xml"/><Relationship Id="rId20" Type="http://schemas.openxmlformats.org/officeDocument/2006/relationships/tags" Target="../tags/tag93.xml"/><Relationship Id="rId2" Type="http://schemas.openxmlformats.org/officeDocument/2006/relationships/tags" Target="../tags/tag75.xml"/><Relationship Id="rId19" Type="http://schemas.openxmlformats.org/officeDocument/2006/relationships/tags" Target="../tags/tag92.xml"/><Relationship Id="rId18" Type="http://schemas.openxmlformats.org/officeDocument/2006/relationships/tags" Target="../tags/tag91.xml"/><Relationship Id="rId17" Type="http://schemas.openxmlformats.org/officeDocument/2006/relationships/tags" Target="../tags/tag90.xml"/><Relationship Id="rId16" Type="http://schemas.openxmlformats.org/officeDocument/2006/relationships/tags" Target="../tags/tag89.xml"/><Relationship Id="rId15" Type="http://schemas.openxmlformats.org/officeDocument/2006/relationships/tags" Target="../tags/tag88.xml"/><Relationship Id="rId14" Type="http://schemas.openxmlformats.org/officeDocument/2006/relationships/tags" Target="../tags/tag87.xml"/><Relationship Id="rId13" Type="http://schemas.openxmlformats.org/officeDocument/2006/relationships/tags" Target="../tags/tag86.xml"/><Relationship Id="rId12" Type="http://schemas.openxmlformats.org/officeDocument/2006/relationships/tags" Target="../tags/tag85.xml"/><Relationship Id="rId11" Type="http://schemas.openxmlformats.org/officeDocument/2006/relationships/tags" Target="../tags/tag84.xml"/><Relationship Id="rId10" Type="http://schemas.openxmlformats.org/officeDocument/2006/relationships/tags" Target="../tags/tag83.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9" Type="http://schemas.openxmlformats.org/officeDocument/2006/relationships/tags" Target="../tags/tag104.xml"/><Relationship Id="rId8" Type="http://schemas.openxmlformats.org/officeDocument/2006/relationships/tags" Target="../tags/tag103.xml"/><Relationship Id="rId7" Type="http://schemas.openxmlformats.org/officeDocument/2006/relationships/tags" Target="../tags/tag102.xml"/><Relationship Id="rId6" Type="http://schemas.openxmlformats.org/officeDocument/2006/relationships/tags" Target="../tags/tag101.xml"/><Relationship Id="rId5" Type="http://schemas.openxmlformats.org/officeDocument/2006/relationships/tags" Target="../tags/tag100.xml"/><Relationship Id="rId4" Type="http://schemas.openxmlformats.org/officeDocument/2006/relationships/tags" Target="../tags/tag99.xml"/><Relationship Id="rId3" Type="http://schemas.openxmlformats.org/officeDocument/2006/relationships/tags" Target="../tags/tag98.xml"/><Relationship Id="rId24" Type="http://schemas.openxmlformats.org/officeDocument/2006/relationships/slideLayout" Target="../slideLayouts/slideLayout6.xml"/><Relationship Id="rId23" Type="http://schemas.openxmlformats.org/officeDocument/2006/relationships/tags" Target="../tags/tag118.xml"/><Relationship Id="rId22" Type="http://schemas.openxmlformats.org/officeDocument/2006/relationships/tags" Target="../tags/tag117.xml"/><Relationship Id="rId21" Type="http://schemas.openxmlformats.org/officeDocument/2006/relationships/tags" Target="../tags/tag116.xml"/><Relationship Id="rId20" Type="http://schemas.openxmlformats.org/officeDocument/2006/relationships/tags" Target="../tags/tag115.xml"/><Relationship Id="rId2" Type="http://schemas.openxmlformats.org/officeDocument/2006/relationships/tags" Target="../tags/tag97.xml"/><Relationship Id="rId19" Type="http://schemas.openxmlformats.org/officeDocument/2006/relationships/tags" Target="../tags/tag114.xml"/><Relationship Id="rId18" Type="http://schemas.openxmlformats.org/officeDocument/2006/relationships/tags" Target="../tags/tag113.xml"/><Relationship Id="rId17" Type="http://schemas.openxmlformats.org/officeDocument/2006/relationships/tags" Target="../tags/tag112.xml"/><Relationship Id="rId16" Type="http://schemas.openxmlformats.org/officeDocument/2006/relationships/tags" Target="../tags/tag111.xml"/><Relationship Id="rId15" Type="http://schemas.openxmlformats.org/officeDocument/2006/relationships/tags" Target="../tags/tag110.xml"/><Relationship Id="rId14" Type="http://schemas.openxmlformats.org/officeDocument/2006/relationships/tags" Target="../tags/tag109.xml"/><Relationship Id="rId13" Type="http://schemas.openxmlformats.org/officeDocument/2006/relationships/tags" Target="../tags/tag108.xml"/><Relationship Id="rId12" Type="http://schemas.openxmlformats.org/officeDocument/2006/relationships/tags" Target="../tags/tag107.xml"/><Relationship Id="rId11" Type="http://schemas.openxmlformats.org/officeDocument/2006/relationships/tags" Target="../tags/tag106.xml"/><Relationship Id="rId10" Type="http://schemas.openxmlformats.org/officeDocument/2006/relationships/tags" Target="../tags/tag105.xml"/><Relationship Id="rId1"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8.jpe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9.jpeg"/><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 Id="rId3" Type="http://schemas.openxmlformats.org/officeDocument/2006/relationships/tags" Target="../tags/tag120.xml"/><Relationship Id="rId2" Type="http://schemas.openxmlformats.org/officeDocument/2006/relationships/image" Target="../media/image4.png"/><Relationship Id="rId1" Type="http://schemas.openxmlformats.org/officeDocument/2006/relationships/tags" Target="../tags/tag119.xml"/></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xml"/><Relationship Id="rId7" Type="http://schemas.openxmlformats.org/officeDocument/2006/relationships/tags" Target="../tags/tag129.xml"/><Relationship Id="rId6" Type="http://schemas.openxmlformats.org/officeDocument/2006/relationships/tags" Target="../tags/tag128.xml"/><Relationship Id="rId5" Type="http://schemas.openxmlformats.org/officeDocument/2006/relationships/tags" Target="../tags/tag127.xml"/><Relationship Id="rId4" Type="http://schemas.openxmlformats.org/officeDocument/2006/relationships/tags" Target="../tags/tag126.xml"/><Relationship Id="rId3" Type="http://schemas.openxmlformats.org/officeDocument/2006/relationships/tags" Target="../tags/tag125.xml"/><Relationship Id="rId2" Type="http://schemas.openxmlformats.org/officeDocument/2006/relationships/tags" Target="../tags/tag124.xml"/><Relationship Id="rId1"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a:srcRect l="4500"/>
          <a:stretch>
            <a:fillRect/>
          </a:stretch>
        </p:blipFill>
        <p:spPr>
          <a:xfrm>
            <a:off x="174956" y="184522"/>
            <a:ext cx="6253480" cy="6548163"/>
          </a:xfrm>
          <a:prstGeom prst="rect">
            <a:avLst/>
          </a:prstGeom>
        </p:spPr>
      </p:pic>
      <p:pic>
        <p:nvPicPr>
          <p:cNvPr id="2" name="图片 1" descr="Shape1"/>
          <p:cNvPicPr>
            <a:picLocks noChangeAspect="1"/>
          </p:cNvPicPr>
          <p:nvPr/>
        </p:nvPicPr>
        <p:blipFill>
          <a:blip r:embed="rId2"/>
          <a:stretch>
            <a:fillRect/>
          </a:stretch>
        </p:blipFill>
        <p:spPr>
          <a:xfrm>
            <a:off x="10855269" y="369427"/>
            <a:ext cx="1247140" cy="2352675"/>
          </a:xfrm>
          <a:prstGeom prst="rect">
            <a:avLst/>
          </a:prstGeom>
        </p:spPr>
      </p:pic>
      <p:sp>
        <p:nvSpPr>
          <p:cNvPr id="3" name="quotation-marks_897"/>
          <p:cNvSpPr>
            <a:spLocks noChangeAspect="1"/>
          </p:cNvSpPr>
          <p:nvPr/>
        </p:nvSpPr>
        <p:spPr bwMode="auto">
          <a:xfrm>
            <a:off x="10705465" y="4246880"/>
            <a:ext cx="603885" cy="560705"/>
          </a:xfrm>
          <a:custGeom>
            <a:avLst/>
            <a:gdLst>
              <a:gd name="T0" fmla="*/ 2650 w 4654"/>
              <a:gd name="T1" fmla="*/ 4135 h 4326"/>
              <a:gd name="T2" fmla="*/ 2650 w 4654"/>
              <a:gd name="T3" fmla="*/ 3359 h 4326"/>
              <a:gd name="T4" fmla="*/ 2841 w 4654"/>
              <a:gd name="T5" fmla="*/ 3168 h 4326"/>
              <a:gd name="T6" fmla="*/ 3450 w 4654"/>
              <a:gd name="T7" fmla="*/ 2022 h 4326"/>
              <a:gd name="T8" fmla="*/ 2841 w 4654"/>
              <a:gd name="T9" fmla="*/ 2022 h 4326"/>
              <a:gd name="T10" fmla="*/ 2650 w 4654"/>
              <a:gd name="T11" fmla="*/ 1831 h 4326"/>
              <a:gd name="T12" fmla="*/ 2650 w 4654"/>
              <a:gd name="T13" fmla="*/ 191 h 4326"/>
              <a:gd name="T14" fmla="*/ 2841 w 4654"/>
              <a:gd name="T15" fmla="*/ 1 h 4326"/>
              <a:gd name="T16" fmla="*/ 4464 w 4654"/>
              <a:gd name="T17" fmla="*/ 1 h 4326"/>
              <a:gd name="T18" fmla="*/ 4654 w 4654"/>
              <a:gd name="T19" fmla="*/ 191 h 4326"/>
              <a:gd name="T20" fmla="*/ 4654 w 4654"/>
              <a:gd name="T21" fmla="*/ 1831 h 4326"/>
              <a:gd name="T22" fmla="*/ 4545 w 4654"/>
              <a:gd name="T23" fmla="*/ 2826 h 4326"/>
              <a:gd name="T24" fmla="*/ 4207 w 4654"/>
              <a:gd name="T25" fmla="*/ 3613 h 4326"/>
              <a:gd name="T26" fmla="*/ 3631 w 4654"/>
              <a:gd name="T27" fmla="*/ 4139 h 4326"/>
              <a:gd name="T28" fmla="*/ 2841 w 4654"/>
              <a:gd name="T29" fmla="*/ 4326 h 4326"/>
              <a:gd name="T30" fmla="*/ 2650 w 4654"/>
              <a:gd name="T31" fmla="*/ 4135 h 4326"/>
              <a:gd name="T32" fmla="*/ 191 w 4654"/>
              <a:gd name="T33" fmla="*/ 3168 h 4326"/>
              <a:gd name="T34" fmla="*/ 0 w 4654"/>
              <a:gd name="T35" fmla="*/ 3358 h 4326"/>
              <a:gd name="T36" fmla="*/ 0 w 4654"/>
              <a:gd name="T37" fmla="*/ 4135 h 4326"/>
              <a:gd name="T38" fmla="*/ 191 w 4654"/>
              <a:gd name="T39" fmla="*/ 4326 h 4326"/>
              <a:gd name="T40" fmla="*/ 981 w 4654"/>
              <a:gd name="T41" fmla="*/ 4139 h 4326"/>
              <a:gd name="T42" fmla="*/ 1556 w 4654"/>
              <a:gd name="T43" fmla="*/ 3613 h 4326"/>
              <a:gd name="T44" fmla="*/ 1895 w 4654"/>
              <a:gd name="T45" fmla="*/ 2826 h 4326"/>
              <a:gd name="T46" fmla="*/ 2004 w 4654"/>
              <a:gd name="T47" fmla="*/ 1831 h 4326"/>
              <a:gd name="T48" fmla="*/ 2004 w 4654"/>
              <a:gd name="T49" fmla="*/ 191 h 4326"/>
              <a:gd name="T50" fmla="*/ 1813 w 4654"/>
              <a:gd name="T51" fmla="*/ 0 h 4326"/>
              <a:gd name="T52" fmla="*/ 191 w 4654"/>
              <a:gd name="T53" fmla="*/ 0 h 4326"/>
              <a:gd name="T54" fmla="*/ 0 w 4654"/>
              <a:gd name="T55" fmla="*/ 191 h 4326"/>
              <a:gd name="T56" fmla="*/ 0 w 4654"/>
              <a:gd name="T57" fmla="*/ 1831 h 4326"/>
              <a:gd name="T58" fmla="*/ 191 w 4654"/>
              <a:gd name="T59" fmla="*/ 2022 h 4326"/>
              <a:gd name="T60" fmla="*/ 791 w 4654"/>
              <a:gd name="T61" fmla="*/ 2022 h 4326"/>
              <a:gd name="T62" fmla="*/ 191 w 4654"/>
              <a:gd name="T63" fmla="*/ 3168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4" h="4326">
                <a:moveTo>
                  <a:pt x="2650" y="4135"/>
                </a:moveTo>
                <a:lnTo>
                  <a:pt x="2650" y="3359"/>
                </a:lnTo>
                <a:cubicBezTo>
                  <a:pt x="2650" y="3253"/>
                  <a:pt x="2736" y="3168"/>
                  <a:pt x="2841" y="3168"/>
                </a:cubicBezTo>
                <a:cubicBezTo>
                  <a:pt x="3217" y="3168"/>
                  <a:pt x="3421" y="2783"/>
                  <a:pt x="3450" y="2022"/>
                </a:cubicBezTo>
                <a:lnTo>
                  <a:pt x="2841" y="2022"/>
                </a:lnTo>
                <a:cubicBezTo>
                  <a:pt x="2736" y="2022"/>
                  <a:pt x="2650" y="1936"/>
                  <a:pt x="2650" y="1831"/>
                </a:cubicBezTo>
                <a:lnTo>
                  <a:pt x="2650" y="191"/>
                </a:lnTo>
                <a:cubicBezTo>
                  <a:pt x="2650" y="86"/>
                  <a:pt x="2736" y="1"/>
                  <a:pt x="2841" y="1"/>
                </a:cubicBezTo>
                <a:lnTo>
                  <a:pt x="4464" y="1"/>
                </a:lnTo>
                <a:cubicBezTo>
                  <a:pt x="4569" y="1"/>
                  <a:pt x="4654" y="86"/>
                  <a:pt x="4654" y="191"/>
                </a:cubicBezTo>
                <a:lnTo>
                  <a:pt x="4654" y="1831"/>
                </a:lnTo>
                <a:cubicBezTo>
                  <a:pt x="4654" y="2196"/>
                  <a:pt x="4618" y="2530"/>
                  <a:pt x="4545" y="2826"/>
                </a:cubicBezTo>
                <a:cubicBezTo>
                  <a:pt x="4471" y="3129"/>
                  <a:pt x="4357" y="3394"/>
                  <a:pt x="4207" y="3613"/>
                </a:cubicBezTo>
                <a:cubicBezTo>
                  <a:pt x="4052" y="3839"/>
                  <a:pt x="3858" y="4016"/>
                  <a:pt x="3631" y="4139"/>
                </a:cubicBezTo>
                <a:cubicBezTo>
                  <a:pt x="3403" y="4263"/>
                  <a:pt x="3137" y="4326"/>
                  <a:pt x="2841" y="4326"/>
                </a:cubicBezTo>
                <a:cubicBezTo>
                  <a:pt x="2736" y="4326"/>
                  <a:pt x="2650" y="4241"/>
                  <a:pt x="2650" y="4135"/>
                </a:cubicBezTo>
                <a:close/>
                <a:moveTo>
                  <a:pt x="191" y="3168"/>
                </a:moveTo>
                <a:cubicBezTo>
                  <a:pt x="85" y="3168"/>
                  <a:pt x="0" y="3253"/>
                  <a:pt x="0" y="3358"/>
                </a:cubicBezTo>
                <a:lnTo>
                  <a:pt x="0" y="4135"/>
                </a:lnTo>
                <a:cubicBezTo>
                  <a:pt x="0" y="4241"/>
                  <a:pt x="85" y="4326"/>
                  <a:pt x="191" y="4326"/>
                </a:cubicBezTo>
                <a:cubicBezTo>
                  <a:pt x="486" y="4326"/>
                  <a:pt x="752" y="4263"/>
                  <a:pt x="981" y="4139"/>
                </a:cubicBezTo>
                <a:cubicBezTo>
                  <a:pt x="1208" y="4016"/>
                  <a:pt x="1402" y="3839"/>
                  <a:pt x="1556" y="3613"/>
                </a:cubicBezTo>
                <a:cubicBezTo>
                  <a:pt x="1707" y="3394"/>
                  <a:pt x="1821" y="3129"/>
                  <a:pt x="1895" y="2826"/>
                </a:cubicBezTo>
                <a:cubicBezTo>
                  <a:pt x="1967" y="2530"/>
                  <a:pt x="2004" y="2195"/>
                  <a:pt x="2004" y="1831"/>
                </a:cubicBezTo>
                <a:lnTo>
                  <a:pt x="2004" y="191"/>
                </a:lnTo>
                <a:cubicBezTo>
                  <a:pt x="2004" y="86"/>
                  <a:pt x="1919" y="0"/>
                  <a:pt x="1813" y="0"/>
                </a:cubicBezTo>
                <a:lnTo>
                  <a:pt x="191" y="0"/>
                </a:lnTo>
                <a:cubicBezTo>
                  <a:pt x="85" y="0"/>
                  <a:pt x="0" y="86"/>
                  <a:pt x="0" y="191"/>
                </a:cubicBezTo>
                <a:lnTo>
                  <a:pt x="0" y="1831"/>
                </a:lnTo>
                <a:cubicBezTo>
                  <a:pt x="0" y="1936"/>
                  <a:pt x="85" y="2022"/>
                  <a:pt x="191" y="2022"/>
                </a:cubicBezTo>
                <a:lnTo>
                  <a:pt x="791" y="2022"/>
                </a:lnTo>
                <a:cubicBezTo>
                  <a:pt x="763" y="2782"/>
                  <a:pt x="561" y="3168"/>
                  <a:pt x="191" y="3168"/>
                </a:cubicBezTo>
                <a:close/>
              </a:path>
            </a:pathLst>
          </a:custGeom>
          <a:solidFill>
            <a:schemeClr val="tx1"/>
          </a:solidFill>
          <a:ln>
            <a:noFill/>
          </a:ln>
        </p:spPr>
        <p:txBody>
          <a:bodyPr/>
          <a:lstStyle/>
          <a:p>
            <a:endParaRPr lang="zh-CN" altLang="en-US" dirty="0">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endParaRPr>
          </a:p>
        </p:txBody>
      </p:sp>
      <p:sp>
        <p:nvSpPr>
          <p:cNvPr id="4" name="quotation-marks_897"/>
          <p:cNvSpPr>
            <a:spLocks noChangeAspect="1"/>
          </p:cNvSpPr>
          <p:nvPr/>
        </p:nvSpPr>
        <p:spPr bwMode="auto">
          <a:xfrm flipH="1" flipV="1">
            <a:off x="5361940" y="555625"/>
            <a:ext cx="666115" cy="618490"/>
          </a:xfrm>
          <a:custGeom>
            <a:avLst/>
            <a:gdLst>
              <a:gd name="T0" fmla="*/ 2650 w 4654"/>
              <a:gd name="T1" fmla="*/ 4135 h 4326"/>
              <a:gd name="T2" fmla="*/ 2650 w 4654"/>
              <a:gd name="T3" fmla="*/ 3359 h 4326"/>
              <a:gd name="T4" fmla="*/ 2841 w 4654"/>
              <a:gd name="T5" fmla="*/ 3168 h 4326"/>
              <a:gd name="T6" fmla="*/ 3450 w 4654"/>
              <a:gd name="T7" fmla="*/ 2022 h 4326"/>
              <a:gd name="T8" fmla="*/ 2841 w 4654"/>
              <a:gd name="T9" fmla="*/ 2022 h 4326"/>
              <a:gd name="T10" fmla="*/ 2650 w 4654"/>
              <a:gd name="T11" fmla="*/ 1831 h 4326"/>
              <a:gd name="T12" fmla="*/ 2650 w 4654"/>
              <a:gd name="T13" fmla="*/ 191 h 4326"/>
              <a:gd name="T14" fmla="*/ 2841 w 4654"/>
              <a:gd name="T15" fmla="*/ 1 h 4326"/>
              <a:gd name="T16" fmla="*/ 4464 w 4654"/>
              <a:gd name="T17" fmla="*/ 1 h 4326"/>
              <a:gd name="T18" fmla="*/ 4654 w 4654"/>
              <a:gd name="T19" fmla="*/ 191 h 4326"/>
              <a:gd name="T20" fmla="*/ 4654 w 4654"/>
              <a:gd name="T21" fmla="*/ 1831 h 4326"/>
              <a:gd name="T22" fmla="*/ 4545 w 4654"/>
              <a:gd name="T23" fmla="*/ 2826 h 4326"/>
              <a:gd name="T24" fmla="*/ 4207 w 4654"/>
              <a:gd name="T25" fmla="*/ 3613 h 4326"/>
              <a:gd name="T26" fmla="*/ 3631 w 4654"/>
              <a:gd name="T27" fmla="*/ 4139 h 4326"/>
              <a:gd name="T28" fmla="*/ 2841 w 4654"/>
              <a:gd name="T29" fmla="*/ 4326 h 4326"/>
              <a:gd name="T30" fmla="*/ 2650 w 4654"/>
              <a:gd name="T31" fmla="*/ 4135 h 4326"/>
              <a:gd name="T32" fmla="*/ 191 w 4654"/>
              <a:gd name="T33" fmla="*/ 3168 h 4326"/>
              <a:gd name="T34" fmla="*/ 0 w 4654"/>
              <a:gd name="T35" fmla="*/ 3358 h 4326"/>
              <a:gd name="T36" fmla="*/ 0 w 4654"/>
              <a:gd name="T37" fmla="*/ 4135 h 4326"/>
              <a:gd name="T38" fmla="*/ 191 w 4654"/>
              <a:gd name="T39" fmla="*/ 4326 h 4326"/>
              <a:gd name="T40" fmla="*/ 981 w 4654"/>
              <a:gd name="T41" fmla="*/ 4139 h 4326"/>
              <a:gd name="T42" fmla="*/ 1556 w 4654"/>
              <a:gd name="T43" fmla="*/ 3613 h 4326"/>
              <a:gd name="T44" fmla="*/ 1895 w 4654"/>
              <a:gd name="T45" fmla="*/ 2826 h 4326"/>
              <a:gd name="T46" fmla="*/ 2004 w 4654"/>
              <a:gd name="T47" fmla="*/ 1831 h 4326"/>
              <a:gd name="T48" fmla="*/ 2004 w 4654"/>
              <a:gd name="T49" fmla="*/ 191 h 4326"/>
              <a:gd name="T50" fmla="*/ 1813 w 4654"/>
              <a:gd name="T51" fmla="*/ 0 h 4326"/>
              <a:gd name="T52" fmla="*/ 191 w 4654"/>
              <a:gd name="T53" fmla="*/ 0 h 4326"/>
              <a:gd name="T54" fmla="*/ 0 w 4654"/>
              <a:gd name="T55" fmla="*/ 191 h 4326"/>
              <a:gd name="T56" fmla="*/ 0 w 4654"/>
              <a:gd name="T57" fmla="*/ 1831 h 4326"/>
              <a:gd name="T58" fmla="*/ 191 w 4654"/>
              <a:gd name="T59" fmla="*/ 2022 h 4326"/>
              <a:gd name="T60" fmla="*/ 791 w 4654"/>
              <a:gd name="T61" fmla="*/ 2022 h 4326"/>
              <a:gd name="T62" fmla="*/ 191 w 4654"/>
              <a:gd name="T63" fmla="*/ 3168 h 4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654" h="4326">
                <a:moveTo>
                  <a:pt x="2650" y="4135"/>
                </a:moveTo>
                <a:lnTo>
                  <a:pt x="2650" y="3359"/>
                </a:lnTo>
                <a:cubicBezTo>
                  <a:pt x="2650" y="3253"/>
                  <a:pt x="2736" y="3168"/>
                  <a:pt x="2841" y="3168"/>
                </a:cubicBezTo>
                <a:cubicBezTo>
                  <a:pt x="3217" y="3168"/>
                  <a:pt x="3421" y="2783"/>
                  <a:pt x="3450" y="2022"/>
                </a:cubicBezTo>
                <a:lnTo>
                  <a:pt x="2841" y="2022"/>
                </a:lnTo>
                <a:cubicBezTo>
                  <a:pt x="2736" y="2022"/>
                  <a:pt x="2650" y="1936"/>
                  <a:pt x="2650" y="1831"/>
                </a:cubicBezTo>
                <a:lnTo>
                  <a:pt x="2650" y="191"/>
                </a:lnTo>
                <a:cubicBezTo>
                  <a:pt x="2650" y="86"/>
                  <a:pt x="2736" y="1"/>
                  <a:pt x="2841" y="1"/>
                </a:cubicBezTo>
                <a:lnTo>
                  <a:pt x="4464" y="1"/>
                </a:lnTo>
                <a:cubicBezTo>
                  <a:pt x="4569" y="1"/>
                  <a:pt x="4654" y="86"/>
                  <a:pt x="4654" y="191"/>
                </a:cubicBezTo>
                <a:lnTo>
                  <a:pt x="4654" y="1831"/>
                </a:lnTo>
                <a:cubicBezTo>
                  <a:pt x="4654" y="2196"/>
                  <a:pt x="4618" y="2530"/>
                  <a:pt x="4545" y="2826"/>
                </a:cubicBezTo>
                <a:cubicBezTo>
                  <a:pt x="4471" y="3129"/>
                  <a:pt x="4357" y="3394"/>
                  <a:pt x="4207" y="3613"/>
                </a:cubicBezTo>
                <a:cubicBezTo>
                  <a:pt x="4052" y="3839"/>
                  <a:pt x="3858" y="4016"/>
                  <a:pt x="3631" y="4139"/>
                </a:cubicBezTo>
                <a:cubicBezTo>
                  <a:pt x="3403" y="4263"/>
                  <a:pt x="3137" y="4326"/>
                  <a:pt x="2841" y="4326"/>
                </a:cubicBezTo>
                <a:cubicBezTo>
                  <a:pt x="2736" y="4326"/>
                  <a:pt x="2650" y="4241"/>
                  <a:pt x="2650" y="4135"/>
                </a:cubicBezTo>
                <a:close/>
                <a:moveTo>
                  <a:pt x="191" y="3168"/>
                </a:moveTo>
                <a:cubicBezTo>
                  <a:pt x="85" y="3168"/>
                  <a:pt x="0" y="3253"/>
                  <a:pt x="0" y="3358"/>
                </a:cubicBezTo>
                <a:lnTo>
                  <a:pt x="0" y="4135"/>
                </a:lnTo>
                <a:cubicBezTo>
                  <a:pt x="0" y="4241"/>
                  <a:pt x="85" y="4326"/>
                  <a:pt x="191" y="4326"/>
                </a:cubicBezTo>
                <a:cubicBezTo>
                  <a:pt x="486" y="4326"/>
                  <a:pt x="752" y="4263"/>
                  <a:pt x="981" y="4139"/>
                </a:cubicBezTo>
                <a:cubicBezTo>
                  <a:pt x="1208" y="4016"/>
                  <a:pt x="1402" y="3839"/>
                  <a:pt x="1556" y="3613"/>
                </a:cubicBezTo>
                <a:cubicBezTo>
                  <a:pt x="1707" y="3394"/>
                  <a:pt x="1821" y="3129"/>
                  <a:pt x="1895" y="2826"/>
                </a:cubicBezTo>
                <a:cubicBezTo>
                  <a:pt x="1967" y="2530"/>
                  <a:pt x="2004" y="2195"/>
                  <a:pt x="2004" y="1831"/>
                </a:cubicBezTo>
                <a:lnTo>
                  <a:pt x="2004" y="191"/>
                </a:lnTo>
                <a:cubicBezTo>
                  <a:pt x="2004" y="86"/>
                  <a:pt x="1919" y="0"/>
                  <a:pt x="1813" y="0"/>
                </a:cubicBezTo>
                <a:lnTo>
                  <a:pt x="191" y="0"/>
                </a:lnTo>
                <a:cubicBezTo>
                  <a:pt x="85" y="0"/>
                  <a:pt x="0" y="86"/>
                  <a:pt x="0" y="191"/>
                </a:cubicBezTo>
                <a:lnTo>
                  <a:pt x="0" y="1831"/>
                </a:lnTo>
                <a:cubicBezTo>
                  <a:pt x="0" y="1936"/>
                  <a:pt x="85" y="2022"/>
                  <a:pt x="191" y="2022"/>
                </a:cubicBezTo>
                <a:lnTo>
                  <a:pt x="791" y="2022"/>
                </a:lnTo>
                <a:cubicBezTo>
                  <a:pt x="763" y="2782"/>
                  <a:pt x="561" y="3168"/>
                  <a:pt x="191" y="3168"/>
                </a:cubicBezTo>
                <a:close/>
              </a:path>
            </a:pathLst>
          </a:custGeom>
          <a:solidFill>
            <a:schemeClr val="tx1"/>
          </a:solidFill>
          <a:ln>
            <a:noFill/>
          </a:ln>
        </p:spPr>
        <p:txBody>
          <a:bodyPr/>
          <a:lstStyle/>
          <a:p>
            <a:endParaRPr lang="zh-CN" altLang="en-US">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endParaRPr>
          </a:p>
        </p:txBody>
      </p:sp>
      <p:sp>
        <p:nvSpPr>
          <p:cNvPr id="10" name="文本框 9" descr="7b0a20202020227461726765744d6f64756c65223a202270726f636573734f6e6c696e65466f6e7473220a7d0a"/>
          <p:cNvSpPr txBox="1"/>
          <p:nvPr/>
        </p:nvSpPr>
        <p:spPr>
          <a:xfrm>
            <a:off x="6604635" y="1718945"/>
            <a:ext cx="5498465" cy="245745"/>
          </a:xfrm>
          <a:prstGeom prst="rect">
            <a:avLst/>
          </a:prstGeom>
          <a:noFill/>
          <a:ln w="19050">
            <a:noFill/>
            <a:prstDash val="solid"/>
          </a:ln>
        </p:spPr>
        <p:txBody>
          <a:bodyPr wrap="square" lIns="0" tIns="0" rIns="0" bIns="0" rtlCol="0">
            <a:noAutofit/>
          </a:bodyPr>
          <a:lstStyle>
            <a:defPPr>
              <a:defRPr lang="zh-CN"/>
            </a:defPPr>
            <a:lvl1pPr lvl="0">
              <a:defRPr>
                <a:solidFill>
                  <a:schemeClr val="tx1">
                    <a:lumMod val="85000"/>
                    <a:lumOff val="15000"/>
                  </a:schemeClr>
                </a:solidFill>
                <a:latin typeface="微软雅黑 Light" panose="020B0502040204020203" pitchFamily="34" charset="-122"/>
                <a:ea typeface="微软雅黑 Light" panose="020B0502040204020203" pitchFamily="34" charset="-122"/>
              </a:defRPr>
            </a:lvl1pPr>
          </a:lstStyle>
          <a:p>
            <a:r>
              <a:rPr lang="zh-CN" altLang="en-US" sz="6600" dirty="0">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rPr>
              <a:t>哦耶！</a:t>
            </a:r>
            <a:endParaRPr lang="en-US" altLang="zh-CN" sz="6600" dirty="0">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endParaRPr>
          </a:p>
          <a:p>
            <a:r>
              <a:rPr lang="zh-CN" altLang="en-US" sz="6600" dirty="0">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rPr>
              <a:t>终于轮到我汇报了</a:t>
            </a:r>
            <a:endParaRPr lang="zh-CN" altLang="en-US" sz="6600" dirty="0">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endParaRPr>
          </a:p>
        </p:txBody>
      </p:sp>
      <p:sp>
        <p:nvSpPr>
          <p:cNvPr id="5" name="文本框 4"/>
          <p:cNvSpPr txBox="1"/>
          <p:nvPr/>
        </p:nvSpPr>
        <p:spPr>
          <a:xfrm>
            <a:off x="6650355" y="5866765"/>
            <a:ext cx="5093970" cy="460375"/>
          </a:xfrm>
          <a:prstGeom prst="rect">
            <a:avLst/>
          </a:prstGeom>
          <a:noFill/>
        </p:spPr>
        <p:txBody>
          <a:bodyPr wrap="square" rtlCol="0">
            <a:spAutoFit/>
          </a:bodyPr>
          <a:p>
            <a:pPr algn="l">
              <a:buClrTx/>
              <a:buSzTx/>
              <a:buFontTx/>
            </a:pPr>
            <a:r>
              <a:rPr lang="zh-CN" altLang="en-US" sz="2400" dirty="0">
                <a:latin typeface="字魂100号-方方先锋体" panose="00000500000000000000" pitchFamily="2" charset="-122"/>
                <a:ea typeface="字魂100号-方方先锋体" panose="00000500000000000000" pitchFamily="2" charset="-122"/>
              </a:rPr>
              <a:t>汇报人：李松林 Solin</a:t>
            </a:r>
            <a:endParaRPr lang="zh-CN" altLang="en-US" sz="2400" dirty="0">
              <a:latin typeface="字魂100号-方方先锋体" panose="00000500000000000000" pitchFamily="2" charset="-122"/>
              <a:ea typeface="字魂100号-方方先锋体" panose="00000500000000000000"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这个赛季她强得可怕，灰毛衣金发外国姐表情_10_异次元_来自小红书网页版"/>
          <p:cNvPicPr>
            <a:picLocks noChangeAspect="1"/>
          </p:cNvPicPr>
          <p:nvPr/>
        </p:nvPicPr>
        <p:blipFill rotWithShape="1">
          <a:blip r:embed="rId1"/>
          <a:srcRect r="1722"/>
          <a:stretch>
            <a:fillRect/>
          </a:stretch>
        </p:blipFill>
        <p:spPr>
          <a:xfrm>
            <a:off x="6363970" y="156255"/>
            <a:ext cx="4706705" cy="6545580"/>
          </a:xfrm>
          <a:prstGeom prst="rect">
            <a:avLst/>
          </a:prstGeom>
        </p:spPr>
      </p:pic>
      <p:sp>
        <p:nvSpPr>
          <p:cNvPr id="3" name="文本框 2"/>
          <p:cNvSpPr txBox="1"/>
          <p:nvPr/>
        </p:nvSpPr>
        <p:spPr>
          <a:xfrm>
            <a:off x="1016000" y="2769235"/>
            <a:ext cx="5080000" cy="3169285"/>
          </a:xfrm>
          <a:prstGeom prst="rect">
            <a:avLst/>
          </a:prstGeom>
        </p:spPr>
        <p:txBody>
          <a:bodyPr>
            <a:spAutoFit/>
          </a:bodyPr>
          <a:p>
            <a:pPr marL="0" indent="0" algn="just" defTabSz="266700">
              <a:spcBef>
                <a:spcPct val="0"/>
              </a:spcBef>
              <a:spcAft>
                <a:spcPct val="0"/>
              </a:spcAft>
            </a:pPr>
            <a:r>
              <a:rPr lang="zh-CN" altLang="en-US" sz="2000" i="0" dirty="0">
                <a:solidFill>
                  <a:schemeClr val="tx1">
                    <a:lumMod val="85000"/>
                    <a:lumOff val="15000"/>
                  </a:schemeClr>
                </a:solidFill>
                <a:latin typeface="Times New Roman" panose="02020603050405020304" charset="0"/>
                <a:ea typeface="字魂100号-方方先锋体" panose="00000500000000000000" pitchFamily="2" charset="-122"/>
                <a:cs typeface="Times New Roman" panose="02020603050405020304" charset="0"/>
              </a:rPr>
              <a:t>Taobao announced that starting from September 27, 2024, it fully integrated WeChat Pay, allowing consumers to use WeChat Pay for purchases on Taobao. This move signifies a more open internet landscape in China and a significant step forward in the online shopping experience. Over 90% of Taobao and Tmall merchants now support WeChat Pay, and users can utilize this feature after updating to the latest version of the Taobao app.</a:t>
            </a:r>
            <a:endParaRPr lang="zh-CN" altLang="en-US" sz="2000" i="0" dirty="0">
              <a:solidFill>
                <a:schemeClr val="tx1">
                  <a:lumMod val="85000"/>
                  <a:lumOff val="15000"/>
                </a:schemeClr>
              </a:solidFill>
              <a:latin typeface="Times New Roman" panose="02020603050405020304" charset="0"/>
              <a:ea typeface="字魂100号-方方先锋体" panose="00000500000000000000" pitchFamily="2" charset="-122"/>
              <a:cs typeface="Times New Roman" panose="02020603050405020304" charset="0"/>
            </a:endParaRPr>
          </a:p>
        </p:txBody>
      </p:sp>
      <p:sp>
        <p:nvSpPr>
          <p:cNvPr id="38" name="Docer Falling Dust PPT demo 8"/>
          <p:cNvSpPr/>
          <p:nvPr>
            <p:custDataLst>
              <p:tags r:id="rId2"/>
            </p:custDataLst>
          </p:nvPr>
        </p:nvSpPr>
        <p:spPr>
          <a:xfrm>
            <a:off x="2161540" y="2117090"/>
            <a:ext cx="4144010" cy="460375"/>
          </a:xfrm>
          <a:prstGeom prst="rect">
            <a:avLst/>
          </a:prstGeom>
        </p:spPr>
        <p:txBody>
          <a:bodyPr wrap="square">
            <a:spAutoFit/>
          </a:bodyPr>
          <a:p>
            <a:pPr algn="l">
              <a:lnSpc>
                <a:spcPct val="100000"/>
              </a:lnSpc>
            </a:pPr>
            <a:r>
              <a:rPr lang="en-US" altLang="zh-CN" sz="24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rPr>
              <a:t>WeChat Pay Integration:</a:t>
            </a:r>
            <a:endParaRPr lang="en-US" altLang="zh-CN" sz="24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endParaRPr>
          </a:p>
        </p:txBody>
      </p:sp>
      <p:sp>
        <p:nvSpPr>
          <p:cNvPr id="39" name="Docer Falling Dust PPT demo 8"/>
          <p:cNvSpPr/>
          <p:nvPr>
            <p:custDataLst>
              <p:tags r:id="rId3"/>
            </p:custDataLst>
          </p:nvPr>
        </p:nvSpPr>
        <p:spPr>
          <a:xfrm>
            <a:off x="1140460" y="1993993"/>
            <a:ext cx="1021080" cy="583565"/>
          </a:xfrm>
          <a:prstGeom prst="rect">
            <a:avLst/>
          </a:prstGeom>
        </p:spPr>
        <p:txBody>
          <a:bodyPr wrap="square">
            <a:spAutoFit/>
          </a:bodyPr>
          <a:p>
            <a:pPr algn="l">
              <a:lnSpc>
                <a:spcPct val="100000"/>
              </a:lnSpc>
            </a:pPr>
            <a:r>
              <a:rPr lang="en-US" altLang="zh-CN" sz="32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rPr>
              <a:t>02</a:t>
            </a:r>
            <a:endParaRPr lang="en-US" altLang="zh-CN" sz="32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这个赛季她强得可怕，灰毛衣金发外国姐表情_17_异次元_来自小红书网页版"/>
          <p:cNvPicPr>
            <a:picLocks noChangeAspect="1"/>
          </p:cNvPicPr>
          <p:nvPr/>
        </p:nvPicPr>
        <p:blipFill>
          <a:blip r:embed="rId1"/>
          <a:stretch>
            <a:fillRect/>
          </a:stretch>
        </p:blipFill>
        <p:spPr>
          <a:xfrm>
            <a:off x="6624955" y="187960"/>
            <a:ext cx="4324985" cy="6540500"/>
          </a:xfrm>
          <a:prstGeom prst="rect">
            <a:avLst/>
          </a:prstGeom>
        </p:spPr>
      </p:pic>
      <p:pic>
        <p:nvPicPr>
          <p:cNvPr id="20" name="图片 19"/>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11483628" y="392348"/>
            <a:ext cx="336550" cy="1443086"/>
          </a:xfrm>
          <a:prstGeom prst="rect">
            <a:avLst/>
          </a:prstGeom>
        </p:spPr>
      </p:pic>
      <p:sp>
        <p:nvSpPr>
          <p:cNvPr id="3" name="文本框 2"/>
          <p:cNvSpPr txBox="1"/>
          <p:nvPr/>
        </p:nvSpPr>
        <p:spPr>
          <a:xfrm>
            <a:off x="647700" y="1910715"/>
            <a:ext cx="6135370" cy="4154170"/>
          </a:xfrm>
          <a:prstGeom prst="rect">
            <a:avLst/>
          </a:prstGeom>
        </p:spPr>
        <p:txBody>
          <a:bodyPr wrap="square">
            <a:spAutoFit/>
          </a:bodyPr>
          <a:p>
            <a:pPr marL="0" indent="0" algn="just" defTabSz="266700">
              <a:spcBef>
                <a:spcPct val="0"/>
              </a:spcBef>
              <a:spcAft>
                <a:spcPct val="0"/>
              </a:spcAft>
            </a:pPr>
            <a:r>
              <a:rPr lang="zh-CN" altLang="en-US" sz="2400" i="0" dirty="0">
                <a:solidFill>
                  <a:schemeClr val="tx1">
                    <a:lumMod val="85000"/>
                    <a:lumOff val="15000"/>
                  </a:schemeClr>
                </a:solidFill>
                <a:latin typeface="Times New Roman" panose="02020603050405020304" charset="0"/>
                <a:ea typeface="字魂100号-方方先锋体" panose="00000500000000000000" pitchFamily="2" charset="-122"/>
                <a:cs typeface="Times New Roman" panose="02020603050405020304" charset="0"/>
              </a:rPr>
              <a:t>The Outfit Anyone project, an open-source one-click clothing change virtual try-on initiative by Alibaba, allows users to experience it online through ModelScope or the Hugging Face community. Users can select an AI model, upload or choose tops and bottoms, and then click to run, presenting the synthesized dressing effect. This technology offers consumers a new shopping experience and also provides convenience for fashion designers, models, and e-commerce professionals.</a:t>
            </a:r>
            <a:endParaRPr lang="zh-CN" altLang="en-US" sz="2400" i="0" dirty="0">
              <a:solidFill>
                <a:schemeClr val="tx1">
                  <a:lumMod val="85000"/>
                  <a:lumOff val="15000"/>
                </a:schemeClr>
              </a:solidFill>
              <a:latin typeface="Times New Roman" panose="02020603050405020304" charset="0"/>
              <a:ea typeface="字魂100号-方方先锋体" panose="00000500000000000000" pitchFamily="2" charset="-122"/>
              <a:cs typeface="Times New Roman" panose="02020603050405020304" charset="0"/>
            </a:endParaRPr>
          </a:p>
        </p:txBody>
      </p:sp>
      <p:sp>
        <p:nvSpPr>
          <p:cNvPr id="7" name="Docer Falling Dust PPT demo 8"/>
          <p:cNvSpPr/>
          <p:nvPr>
            <p:custDataLst>
              <p:tags r:id="rId4"/>
            </p:custDataLst>
          </p:nvPr>
        </p:nvSpPr>
        <p:spPr>
          <a:xfrm>
            <a:off x="1515745" y="1313180"/>
            <a:ext cx="4144010" cy="460375"/>
          </a:xfrm>
          <a:prstGeom prst="rect">
            <a:avLst/>
          </a:prstGeom>
        </p:spPr>
        <p:txBody>
          <a:bodyPr wrap="square">
            <a:spAutoFit/>
          </a:bodyPr>
          <a:p>
            <a:pPr algn="l">
              <a:lnSpc>
                <a:spcPct val="100000"/>
              </a:lnSpc>
            </a:pPr>
            <a:r>
              <a:rPr lang="en-US" altLang="zh-CN" sz="24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rPr>
              <a:t>AI Dressing:</a:t>
            </a:r>
            <a:endParaRPr lang="en-US" altLang="zh-CN" sz="24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endParaRPr>
          </a:p>
        </p:txBody>
      </p:sp>
      <p:sp>
        <p:nvSpPr>
          <p:cNvPr id="8" name="Docer Falling Dust PPT demo 8"/>
          <p:cNvSpPr/>
          <p:nvPr>
            <p:custDataLst>
              <p:tags r:id="rId5"/>
            </p:custDataLst>
          </p:nvPr>
        </p:nvSpPr>
        <p:spPr>
          <a:xfrm>
            <a:off x="759460" y="1251678"/>
            <a:ext cx="1021080" cy="583565"/>
          </a:xfrm>
          <a:prstGeom prst="rect">
            <a:avLst/>
          </a:prstGeom>
        </p:spPr>
        <p:txBody>
          <a:bodyPr wrap="square">
            <a:spAutoFit/>
          </a:bodyPr>
          <a:p>
            <a:pPr algn="l">
              <a:lnSpc>
                <a:spcPct val="100000"/>
              </a:lnSpc>
            </a:pPr>
            <a:r>
              <a:rPr lang="en-US" altLang="zh-CN" sz="32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rPr>
              <a:t>03</a:t>
            </a:r>
            <a:endParaRPr lang="en-US" altLang="zh-CN" sz="32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Shape1"/>
          <p:cNvPicPr>
            <a:picLocks noChangeAspect="1"/>
          </p:cNvPicPr>
          <p:nvPr/>
        </p:nvPicPr>
        <p:blipFill>
          <a:blip r:embed="rId1"/>
          <a:stretch>
            <a:fillRect/>
          </a:stretch>
        </p:blipFill>
        <p:spPr>
          <a:xfrm>
            <a:off x="10855269" y="369427"/>
            <a:ext cx="1247140" cy="2352675"/>
          </a:xfrm>
          <a:prstGeom prst="rect">
            <a:avLst/>
          </a:prstGeom>
        </p:spPr>
      </p:pic>
      <p:sp>
        <p:nvSpPr>
          <p:cNvPr id="10" name="文本框 9" descr="7b0a20202020227461726765744d6f64756c65223a202270726f636573734f6e6c696e65466f6e7473220a7d0a"/>
          <p:cNvSpPr txBox="1"/>
          <p:nvPr/>
        </p:nvSpPr>
        <p:spPr>
          <a:xfrm>
            <a:off x="5895092" y="1719024"/>
            <a:ext cx="6162675" cy="2708275"/>
          </a:xfrm>
          <a:prstGeom prst="rect">
            <a:avLst/>
          </a:prstGeom>
          <a:noFill/>
          <a:ln w="19050">
            <a:noFill/>
            <a:prstDash val="solid"/>
          </a:ln>
        </p:spPr>
        <p:txBody>
          <a:bodyPr wrap="square" lIns="0" tIns="0" rIns="0" bIns="0" rtlCol="0">
            <a:spAutoFit/>
          </a:bodyPr>
          <a:lstStyle>
            <a:defPPr>
              <a:defRPr lang="zh-CN"/>
            </a:defPPr>
            <a:lvl1pPr lvl="0">
              <a:defRPr>
                <a:solidFill>
                  <a:schemeClr val="tx1">
                    <a:lumMod val="85000"/>
                    <a:lumOff val="15000"/>
                  </a:schemeClr>
                </a:solidFill>
                <a:latin typeface="微软雅黑 Light" panose="020B0502040204020203" pitchFamily="34" charset="-122"/>
                <a:ea typeface="微软雅黑 Light" panose="020B0502040204020203" pitchFamily="34" charset="-122"/>
              </a:defRPr>
            </a:lvl1pPr>
          </a:lstStyle>
          <a:p>
            <a:r>
              <a:rPr lang="zh-CN" altLang="en-US" sz="8800" dirty="0">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rPr>
              <a:t>淘宝</a:t>
            </a:r>
            <a:endParaRPr lang="zh-CN" altLang="en-US" sz="8800" dirty="0">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endParaRPr>
          </a:p>
          <a:p>
            <a:r>
              <a:rPr lang="en-US" altLang="zh-CN" sz="8800" dirty="0">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rPr>
              <a:t>       Taobao</a:t>
            </a:r>
            <a:endParaRPr lang="en-US" altLang="zh-CN" sz="8800" dirty="0">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endParaRPr>
          </a:p>
        </p:txBody>
      </p:sp>
      <p:pic>
        <p:nvPicPr>
          <p:cNvPr id="11" name="图片 10" descr="1"/>
          <p:cNvPicPr>
            <a:picLocks noChangeAspect="1"/>
          </p:cNvPicPr>
          <p:nvPr/>
        </p:nvPicPr>
        <p:blipFill>
          <a:blip r:embed="rId2"/>
          <a:stretch>
            <a:fillRect/>
          </a:stretch>
        </p:blipFill>
        <p:spPr>
          <a:xfrm>
            <a:off x="1129030" y="1140460"/>
            <a:ext cx="3529330" cy="3760470"/>
          </a:xfrm>
          <a:prstGeom prst="rect">
            <a:avLst/>
          </a:prstGeom>
          <a:effectLst>
            <a:softEdge rad="63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rot="5400000">
            <a:off x="692882" y="2708609"/>
            <a:ext cx="336550" cy="1443086"/>
          </a:xfrm>
          <a:prstGeom prst="rect">
            <a:avLst/>
          </a:prstGeom>
        </p:spPr>
      </p:pic>
      <p:pic>
        <p:nvPicPr>
          <p:cNvPr id="32" name="图片 3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770755" y="1520524"/>
            <a:ext cx="336550" cy="1443086"/>
          </a:xfrm>
          <a:prstGeom prst="rect">
            <a:avLst/>
          </a:prstGeom>
        </p:spPr>
      </p:pic>
      <p:grpSp>
        <p:nvGrpSpPr>
          <p:cNvPr id="2" name="组合 1"/>
          <p:cNvGrpSpPr/>
          <p:nvPr>
            <p:custDataLst>
              <p:tags r:id="rId2"/>
            </p:custDataLst>
          </p:nvPr>
        </p:nvGrpSpPr>
        <p:grpSpPr>
          <a:xfrm>
            <a:off x="5968365" y="1520825"/>
            <a:ext cx="8057934" cy="4512945"/>
            <a:chOff x="10357" y="134"/>
            <a:chExt cx="16528" cy="8569"/>
          </a:xfrm>
        </p:grpSpPr>
        <p:sp>
          <p:nvSpPr>
            <p:cNvPr id="22" name="文本框 21"/>
            <p:cNvSpPr txBox="1"/>
            <p:nvPr>
              <p:custDataLst>
                <p:tags r:id="rId3"/>
              </p:custDataLst>
            </p:nvPr>
          </p:nvSpPr>
          <p:spPr>
            <a:xfrm>
              <a:off x="11625" y="4544"/>
              <a:ext cx="11663" cy="874"/>
            </a:xfrm>
            <a:prstGeom prst="rect">
              <a:avLst/>
            </a:prstGeom>
            <a:noFill/>
          </p:spPr>
          <p:txBody>
            <a:bodyPr wrap="square" rtlCol="0">
              <a:spAutoFit/>
            </a:bodyPr>
            <a:lstStyle/>
            <a:p>
              <a:pPr algn="l"/>
              <a:r>
                <a:rPr lang="zh-CN" altLang="en-US" sz="2400" dirty="0">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rPr>
                <a:t>Taobao's history and</a:t>
              </a:r>
              <a:r>
                <a:rPr lang="en-US" altLang="zh-CN" sz="2400" dirty="0">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rPr>
                <a:t> development</a:t>
              </a:r>
              <a:endParaRPr lang="zh-CN" altLang="en-US" sz="2400" dirty="0">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
          <p:nvSpPr>
            <p:cNvPr id="23" name="文本框 22"/>
            <p:cNvSpPr txBox="1"/>
            <p:nvPr>
              <p:custDataLst>
                <p:tags r:id="rId4"/>
              </p:custDataLst>
            </p:nvPr>
          </p:nvSpPr>
          <p:spPr>
            <a:xfrm>
              <a:off x="11732" y="6169"/>
              <a:ext cx="15153" cy="874"/>
            </a:xfrm>
            <a:prstGeom prst="rect">
              <a:avLst/>
            </a:prstGeom>
            <a:noFill/>
          </p:spPr>
          <p:txBody>
            <a:bodyPr wrap="square" rtlCol="0">
              <a:spAutoFit/>
            </a:bodyPr>
            <a:lstStyle/>
            <a:p>
              <a:pPr algn="l"/>
              <a:r>
                <a:rPr lang="zh-CN" altLang="en-US" sz="2400" dirty="0">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rPr>
                <a:t>Taobao Technological Innovations</a:t>
              </a:r>
              <a:endParaRPr lang="zh-CN" altLang="en-US" sz="2400" dirty="0">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
          <p:nvSpPr>
            <p:cNvPr id="24" name="文本框 23"/>
            <p:cNvSpPr txBox="1"/>
            <p:nvPr>
              <p:custDataLst>
                <p:tags r:id="rId5"/>
              </p:custDataLst>
            </p:nvPr>
          </p:nvSpPr>
          <p:spPr>
            <a:xfrm>
              <a:off x="11626" y="7793"/>
              <a:ext cx="7384" cy="874"/>
            </a:xfrm>
            <a:prstGeom prst="rect">
              <a:avLst/>
            </a:prstGeom>
            <a:noFill/>
          </p:spPr>
          <p:txBody>
            <a:bodyPr wrap="square" rtlCol="0">
              <a:spAutoFit/>
            </a:bodyPr>
            <a:lstStyle/>
            <a:p>
              <a:pPr algn="l"/>
              <a:r>
                <a:rPr lang="zh-CN" altLang="en-US" sz="2400" dirty="0">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rPr>
                <a:t>Money-Saving Tips</a:t>
              </a:r>
              <a:endParaRPr lang="zh-CN" altLang="en-US" sz="2400" dirty="0">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
          <p:nvSpPr>
            <p:cNvPr id="28" name="椭圆 27"/>
            <p:cNvSpPr/>
            <p:nvPr>
              <p:custDataLst>
                <p:tags r:id="rId6"/>
              </p:custDataLst>
            </p:nvPr>
          </p:nvSpPr>
          <p:spPr>
            <a:xfrm>
              <a:off x="10357" y="4544"/>
              <a:ext cx="1057" cy="105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000">
                  <a:solidFill>
                    <a:schemeClr val="tx1">
                      <a:lumMod val="85000"/>
                      <a:lumOff val="15000"/>
                    </a:schemeClr>
                  </a:solidFill>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rPr>
                <a:t>1</a:t>
              </a:r>
              <a:endParaRPr lang="en-US" altLang="zh-CN" sz="2000">
                <a:solidFill>
                  <a:schemeClr val="tx1">
                    <a:lumMod val="85000"/>
                    <a:lumOff val="15000"/>
                  </a:schemeClr>
                </a:solidFill>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
          <p:nvSpPr>
            <p:cNvPr id="29" name="椭圆 28"/>
            <p:cNvSpPr/>
            <p:nvPr>
              <p:custDataLst>
                <p:tags r:id="rId7"/>
              </p:custDataLst>
            </p:nvPr>
          </p:nvSpPr>
          <p:spPr>
            <a:xfrm>
              <a:off x="10357" y="6169"/>
              <a:ext cx="1057" cy="105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000">
                  <a:solidFill>
                    <a:schemeClr val="tx1">
                      <a:lumMod val="85000"/>
                      <a:lumOff val="15000"/>
                    </a:schemeClr>
                  </a:solidFill>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rPr>
                <a:t>2</a:t>
              </a:r>
              <a:endParaRPr lang="en-US" altLang="zh-CN" sz="2000">
                <a:solidFill>
                  <a:schemeClr val="tx1">
                    <a:lumMod val="85000"/>
                    <a:lumOff val="15000"/>
                  </a:schemeClr>
                </a:solidFill>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
          <p:nvSpPr>
            <p:cNvPr id="30" name="椭圆 29"/>
            <p:cNvSpPr/>
            <p:nvPr>
              <p:custDataLst>
                <p:tags r:id="rId8"/>
              </p:custDataLst>
            </p:nvPr>
          </p:nvSpPr>
          <p:spPr>
            <a:xfrm>
              <a:off x="10357" y="7646"/>
              <a:ext cx="1057" cy="1057"/>
            </a:xfrm>
            <a:prstGeom prst="ellipse">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r>
                <a:rPr lang="en-US" altLang="zh-CN" sz="2000">
                  <a:solidFill>
                    <a:schemeClr val="tx1">
                      <a:lumMod val="85000"/>
                      <a:lumOff val="15000"/>
                    </a:schemeClr>
                  </a:solidFill>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rPr>
                <a:t>3</a:t>
              </a:r>
              <a:endParaRPr lang="en-US" altLang="zh-CN" sz="2000">
                <a:solidFill>
                  <a:schemeClr val="tx1">
                    <a:lumMod val="85000"/>
                    <a:lumOff val="15000"/>
                  </a:schemeClr>
                </a:solidFill>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
          <p:nvSpPr>
            <p:cNvPr id="10" name="文本框 9"/>
            <p:cNvSpPr txBox="1"/>
            <p:nvPr/>
          </p:nvSpPr>
          <p:spPr>
            <a:xfrm>
              <a:off x="10357" y="134"/>
              <a:ext cx="10876" cy="3155"/>
            </a:xfrm>
            <a:prstGeom prst="rect">
              <a:avLst/>
            </a:prstGeom>
            <a:noFill/>
            <a:ln w="19050">
              <a:noFill/>
              <a:prstDash val="solid"/>
            </a:ln>
          </p:spPr>
          <p:txBody>
            <a:bodyPr wrap="square" lIns="0" tIns="0" rIns="0" bIns="0" rtlCol="0">
              <a:spAutoFit/>
            </a:bodyPr>
            <a:lstStyle>
              <a:defPPr>
                <a:defRPr lang="zh-CN"/>
              </a:defPPr>
              <a:lvl1pPr lvl="0">
                <a:defRPr>
                  <a:solidFill>
                    <a:schemeClr val="tx1">
                      <a:lumMod val="85000"/>
                      <a:lumOff val="15000"/>
                    </a:schemeClr>
                  </a:solidFill>
                  <a:latin typeface="微软雅黑 Light" panose="020B0502040204020203" pitchFamily="34" charset="-122"/>
                  <a:ea typeface="微软雅黑 Light" panose="020B0502040204020203" pitchFamily="34" charset="-122"/>
                </a:defRPr>
              </a:lvl1pPr>
            </a:lstStyle>
            <a:p>
              <a:r>
                <a:rPr lang="zh-CN" altLang="en-US" sz="5400" dirty="0">
                  <a:solidFill>
                    <a:schemeClr val="tx1"/>
                  </a:solid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rPr>
                <a:t>尊敬的公主王子们</a:t>
              </a:r>
              <a:r>
                <a:rPr lang="zh-CN" altLang="en-US" sz="5400" dirty="0">
                  <a:ln>
                    <a:solidFill>
                      <a:sysClr val="windowText" lastClr="000000"/>
                    </a:solidFill>
                  </a:ln>
                  <a:no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rPr>
                <a:t>请看目录</a:t>
              </a:r>
              <a:endParaRPr lang="en-US" altLang="zh-CN" sz="5400" dirty="0">
                <a:ln>
                  <a:solidFill>
                    <a:sysClr val="windowText" lastClr="000000"/>
                  </a:solidFill>
                </a:ln>
                <a:noFill/>
                <a:latin typeface="字魂100号-方方先锋体" panose="00000500000000000000" pitchFamily="2" charset="-122"/>
                <a:ea typeface="字魂100号-方方先锋体" panose="00000500000000000000" pitchFamily="2" charset="-122"/>
                <a:sym typeface="字魂100号-方方先锋体" panose="00000500000000000000" pitchFamily="2" charset="-122"/>
              </a:endParaRPr>
            </a:p>
          </p:txBody>
        </p:sp>
      </p:grpSp>
      <p:pic>
        <p:nvPicPr>
          <p:cNvPr id="14" name="图片 13" descr="这个赛季她强得可怕，灰毛衣金发外国姐表情_4_异次元_来自小红书网页版"/>
          <p:cNvPicPr>
            <a:picLocks noChangeAspect="1"/>
          </p:cNvPicPr>
          <p:nvPr/>
        </p:nvPicPr>
        <p:blipFill>
          <a:blip r:embed="rId9"/>
          <a:stretch>
            <a:fillRect/>
          </a:stretch>
        </p:blipFill>
        <p:spPr>
          <a:xfrm flipH="1">
            <a:off x="852529" y="-149554"/>
            <a:ext cx="5114925" cy="685736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94360" y="2711267"/>
            <a:ext cx="336550" cy="1443086"/>
          </a:xfrm>
          <a:prstGeom prst="rect">
            <a:avLst/>
          </a:prstGeom>
        </p:spPr>
      </p:pic>
      <p:sp>
        <p:nvSpPr>
          <p:cNvPr id="10" name="文本框 9"/>
          <p:cNvSpPr txBox="1"/>
          <p:nvPr>
            <p:custDataLst>
              <p:tags r:id="rId3"/>
            </p:custDataLst>
          </p:nvPr>
        </p:nvSpPr>
        <p:spPr>
          <a:xfrm>
            <a:off x="1298388" y="780313"/>
            <a:ext cx="3348990" cy="768350"/>
          </a:xfrm>
          <a:prstGeom prst="rect">
            <a:avLst/>
          </a:prstGeom>
          <a:noFill/>
        </p:spPr>
        <p:txBody>
          <a:bodyPr wrap="square" rtlCol="0" anchor="t">
            <a:spAutoFit/>
          </a:bodyPr>
          <a:lstStyle/>
          <a:p>
            <a:pPr algn="l"/>
            <a:r>
              <a:rPr lang="en-US" altLang="zh-CN" sz="4400" dirty="0">
                <a:solidFill>
                  <a:schemeClr val="tx1"/>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rPr>
              <a:t>PART  01</a:t>
            </a:r>
            <a:endParaRPr lang="en-US" altLang="zh-CN" sz="4400" dirty="0">
              <a:solidFill>
                <a:schemeClr val="tx1"/>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grpSp>
        <p:nvGrpSpPr>
          <p:cNvPr id="12" name="组合 11"/>
          <p:cNvGrpSpPr/>
          <p:nvPr/>
        </p:nvGrpSpPr>
        <p:grpSpPr>
          <a:xfrm>
            <a:off x="1436414" y="6234202"/>
            <a:ext cx="537845" cy="201930"/>
            <a:chOff x="11110" y="-606"/>
            <a:chExt cx="640" cy="240"/>
          </a:xfrm>
          <a:solidFill>
            <a:schemeClr val="tx1"/>
          </a:solidFill>
        </p:grpSpPr>
        <p:sp>
          <p:nvSpPr>
            <p:cNvPr id="13" name="等腰三角形 12"/>
            <p:cNvSpPr/>
            <p:nvPr>
              <p:custDataLst>
                <p:tags r:id="rId4"/>
              </p:custDataLst>
            </p:nvPr>
          </p:nvSpPr>
          <p:spPr>
            <a:xfrm rot="5400000">
              <a:off x="1107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sp>
          <p:nvSpPr>
            <p:cNvPr id="14" name="等腰三角形 13"/>
            <p:cNvSpPr/>
            <p:nvPr>
              <p:custDataLst>
                <p:tags r:id="rId5"/>
              </p:custDataLst>
            </p:nvPr>
          </p:nvSpPr>
          <p:spPr>
            <a:xfrm rot="5400000">
              <a:off x="1131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sp>
          <p:nvSpPr>
            <p:cNvPr id="15" name="等腰三角形 14"/>
            <p:cNvSpPr/>
            <p:nvPr>
              <p:custDataLst>
                <p:tags r:id="rId6"/>
              </p:custDataLst>
            </p:nvPr>
          </p:nvSpPr>
          <p:spPr>
            <a:xfrm rot="5400000">
              <a:off x="1155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grpSp>
      <p:pic>
        <p:nvPicPr>
          <p:cNvPr id="20" name="图片 19"/>
          <p:cNvPicPr>
            <a:picLocks noChangeAspect="1"/>
          </p:cNvPicPr>
          <p:nvPr/>
        </p:nvPicPr>
        <p:blipFill>
          <a:blip r:embed="rId7"/>
          <a:srcRect l="3045" t="4123" r="2459" b="615"/>
          <a:stretch>
            <a:fillRect/>
          </a:stretch>
        </p:blipFill>
        <p:spPr>
          <a:xfrm>
            <a:off x="6841584" y="326705"/>
            <a:ext cx="4709160" cy="6396990"/>
          </a:xfrm>
          <a:prstGeom prst="rect">
            <a:avLst/>
          </a:prstGeom>
        </p:spPr>
      </p:pic>
      <p:sp>
        <p:nvSpPr>
          <p:cNvPr id="21" name="文本框 2"/>
          <p:cNvSpPr txBox="1">
            <a:spLocks noChangeArrowheads="1"/>
          </p:cNvSpPr>
          <p:nvPr/>
        </p:nvSpPr>
        <p:spPr bwMode="auto">
          <a:xfrm>
            <a:off x="1252855" y="1667647"/>
            <a:ext cx="484314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6000" dirty="0">
                <a:solidFill>
                  <a:schemeClr val="tx1"/>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rPr>
              <a:t>公主王子们</a:t>
            </a:r>
            <a:endParaRPr kumimoji="1" lang="zh-CN" altLang="en-US" sz="6000" dirty="0">
              <a:solidFill>
                <a:schemeClr val="tx1"/>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endParaRPr>
          </a:p>
          <a:p>
            <a:pPr eaLnBrk="1" hangingPunct="1">
              <a:spcBef>
                <a:spcPct val="0"/>
              </a:spcBef>
              <a:buFontTx/>
              <a:buNone/>
            </a:pPr>
            <a:r>
              <a:rPr kumimoji="1" lang="zh-CN" altLang="en-US" sz="6000" dirty="0">
                <a:solidFill>
                  <a:schemeClr val="tx1"/>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rPr>
              <a:t>这是第一部分</a:t>
            </a:r>
            <a:endParaRPr kumimoji="1" lang="zh-CN" altLang="en-US" sz="6000" dirty="0">
              <a:solidFill>
                <a:schemeClr val="tx1"/>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endParaRPr>
          </a:p>
        </p:txBody>
      </p:sp>
      <p:sp>
        <p:nvSpPr>
          <p:cNvPr id="22" name="文本框 3"/>
          <p:cNvSpPr txBox="1"/>
          <p:nvPr/>
        </p:nvSpPr>
        <p:spPr>
          <a:xfrm>
            <a:off x="1252855" y="3723958"/>
            <a:ext cx="6340475" cy="84709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kumimoji="1" lang="en-US" altLang="zh-CN" sz="2400" dirty="0">
                <a:solidFill>
                  <a:schemeClr val="bg1">
                    <a:lumMod val="50000"/>
                  </a:schemeClr>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rPr>
              <a:t>Part 1 Taobao’s history and development</a:t>
            </a:r>
            <a:r>
              <a:rPr kumimoji="1" lang="en-US" altLang="zh-CN" sz="1865" dirty="0">
                <a:solidFill>
                  <a:schemeClr val="bg1">
                    <a:lumMod val="50000"/>
                  </a:schemeClr>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rPr>
              <a:t> </a:t>
            </a:r>
            <a:endParaRPr kumimoji="1" lang="en-US" altLang="zh-CN" sz="1865" dirty="0">
              <a:solidFill>
                <a:schemeClr val="bg1">
                  <a:lumMod val="50000"/>
                </a:schemeClr>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endParaRPr>
          </a:p>
          <a:p>
            <a:pPr>
              <a:lnSpc>
                <a:spcPct val="110000"/>
              </a:lnSpc>
            </a:pPr>
            <a:endParaRPr kumimoji="1" lang="zh-CN" altLang="en-US" sz="2065" dirty="0">
              <a:solidFill>
                <a:schemeClr val="bg1">
                  <a:lumMod val="50000"/>
                </a:schemeClr>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美国女人表情包_12_多鱼日记_来自小红书网页版"/>
          <p:cNvPicPr>
            <a:picLocks noChangeAspect="1"/>
          </p:cNvPicPr>
          <p:nvPr/>
        </p:nvPicPr>
        <p:blipFill>
          <a:blip r:embed="rId1"/>
          <a:stretch>
            <a:fillRect/>
          </a:stretch>
        </p:blipFill>
        <p:spPr>
          <a:xfrm>
            <a:off x="7127875" y="2386330"/>
            <a:ext cx="4346575" cy="4346575"/>
          </a:xfrm>
          <a:prstGeom prst="rect">
            <a:avLst/>
          </a:prstGeom>
        </p:spPr>
      </p:pic>
      <p:sp>
        <p:nvSpPr>
          <p:cNvPr id="10" name="TextBox 7"/>
          <p:cNvSpPr txBox="1"/>
          <p:nvPr>
            <p:custDataLst>
              <p:tags r:id="rId2"/>
            </p:custDataLst>
          </p:nvPr>
        </p:nvSpPr>
        <p:spPr>
          <a:xfrm>
            <a:off x="989222" y="457199"/>
            <a:ext cx="355260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400" dirty="0">
                <a:solidFill>
                  <a:schemeClr val="tx1">
                    <a:lumMod val="85000"/>
                    <a:lumOff val="15000"/>
                  </a:schemeClr>
                </a:solidFill>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rPr>
              <a:t>Part1</a:t>
            </a:r>
            <a:endParaRPr lang="en-US" altLang="zh-CN" sz="2400" dirty="0">
              <a:solidFill>
                <a:schemeClr val="tx1">
                  <a:lumMod val="85000"/>
                  <a:lumOff val="15000"/>
                </a:schemeClr>
              </a:solidFill>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
        <p:nvSpPr>
          <p:cNvPr id="12" name="文本框 11"/>
          <p:cNvSpPr txBox="1"/>
          <p:nvPr>
            <p:custDataLst>
              <p:tags r:id="rId3"/>
            </p:custDataLst>
          </p:nvPr>
        </p:nvSpPr>
        <p:spPr>
          <a:xfrm>
            <a:off x="2200275" y="457200"/>
            <a:ext cx="5302250" cy="460375"/>
          </a:xfrm>
          <a:prstGeom prst="rect">
            <a:avLst/>
          </a:prstGeom>
          <a:noFill/>
        </p:spPr>
        <p:txBody>
          <a:bodyPr wrap="square" rtlCol="0">
            <a:spAutoFit/>
          </a:bodyPr>
          <a:lstStyle/>
          <a:p>
            <a:r>
              <a:rPr lang="en-US" altLang="zh-CN" sz="2400" dirty="0">
                <a:solidFill>
                  <a:schemeClr val="tx1">
                    <a:lumMod val="75000"/>
                    <a:lumOff val="25000"/>
                  </a:schemeClr>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rPr>
              <a:t>Taobao’s </a:t>
            </a:r>
            <a:r>
              <a:rPr lang="en-US" altLang="zh-CN" sz="2400" dirty="0">
                <a:solidFill>
                  <a:schemeClr val="tx1">
                    <a:lumMod val="75000"/>
                    <a:lumOff val="25000"/>
                  </a:schemeClr>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rPr>
              <a:t>history and development</a:t>
            </a:r>
            <a:endParaRPr lang="en-US" altLang="zh-CN" sz="2400" dirty="0">
              <a:solidFill>
                <a:schemeClr val="tx1">
                  <a:lumMod val="75000"/>
                  <a:lumOff val="25000"/>
                </a:schemeClr>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grpSp>
        <p:nvGrpSpPr>
          <p:cNvPr id="25" name="组合 24"/>
          <p:cNvGrpSpPr/>
          <p:nvPr/>
        </p:nvGrpSpPr>
        <p:grpSpPr>
          <a:xfrm flipH="1">
            <a:off x="11220450" y="406400"/>
            <a:ext cx="406400" cy="152400"/>
            <a:chOff x="11110" y="-606"/>
            <a:chExt cx="640" cy="240"/>
          </a:xfrm>
          <a:solidFill>
            <a:schemeClr val="tx1"/>
          </a:solidFill>
        </p:grpSpPr>
        <p:sp>
          <p:nvSpPr>
            <p:cNvPr id="22" name="等腰三角形 21"/>
            <p:cNvSpPr/>
            <p:nvPr>
              <p:custDataLst>
                <p:tags r:id="rId4"/>
              </p:custDataLst>
            </p:nvPr>
          </p:nvSpPr>
          <p:spPr>
            <a:xfrm rot="5400000">
              <a:off x="1107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sp>
          <p:nvSpPr>
            <p:cNvPr id="23" name="等腰三角形 22"/>
            <p:cNvSpPr/>
            <p:nvPr>
              <p:custDataLst>
                <p:tags r:id="rId5"/>
              </p:custDataLst>
            </p:nvPr>
          </p:nvSpPr>
          <p:spPr>
            <a:xfrm rot="5400000">
              <a:off x="1131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sp>
          <p:nvSpPr>
            <p:cNvPr id="24" name="等腰三角形 23"/>
            <p:cNvSpPr/>
            <p:nvPr>
              <p:custDataLst>
                <p:tags r:id="rId6"/>
              </p:custDataLst>
            </p:nvPr>
          </p:nvSpPr>
          <p:spPr>
            <a:xfrm rot="5400000">
              <a:off x="1155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grpSp>
      <p:sp>
        <p:nvSpPr>
          <p:cNvPr id="4" name="十字星 3"/>
          <p:cNvSpPr/>
          <p:nvPr>
            <p:custDataLst>
              <p:tags r:id="rId7"/>
            </p:custDataLst>
          </p:nvPr>
        </p:nvSpPr>
        <p:spPr>
          <a:xfrm>
            <a:off x="405655" y="546037"/>
            <a:ext cx="330835" cy="330835"/>
          </a:xfrm>
          <a:prstGeom prst="star4">
            <a:avLst>
              <a:gd name="adj" fmla="val 183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
        <p:nvSpPr>
          <p:cNvPr id="5" name="椭圆 4"/>
          <p:cNvSpPr/>
          <p:nvPr>
            <p:custDataLst>
              <p:tags r:id="rId8"/>
            </p:custDataLst>
          </p:nvPr>
        </p:nvSpPr>
        <p:spPr>
          <a:xfrm rot="18862293">
            <a:off x="248810" y="563182"/>
            <a:ext cx="730250" cy="368300"/>
          </a:xfrm>
          <a:prstGeom prst="ellipse">
            <a:avLst/>
          </a:prstGeom>
          <a:noFill/>
          <a:ln w="19050">
            <a:gradFill>
              <a:gsLst>
                <a:gs pos="5000">
                  <a:schemeClr val="accent1">
                    <a:lumMod val="5000"/>
                    <a:lumOff val="95000"/>
                    <a:alpha val="0"/>
                  </a:schemeClr>
                </a:gs>
                <a:gs pos="85000">
                  <a:schemeClr val="tx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
        <p:nvSpPr>
          <p:cNvPr id="58" name="十字星 57"/>
          <p:cNvSpPr/>
          <p:nvPr>
            <p:custDataLst>
              <p:tags r:id="rId9"/>
            </p:custDataLst>
          </p:nvPr>
        </p:nvSpPr>
        <p:spPr>
          <a:xfrm>
            <a:off x="6455410" y="5695950"/>
            <a:ext cx="330835" cy="330835"/>
          </a:xfrm>
          <a:prstGeom prst="star4">
            <a:avLst>
              <a:gd name="adj" fmla="val 183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
        <p:nvSpPr>
          <p:cNvPr id="50" name="Docer Falling Dust PPT demo 8"/>
          <p:cNvSpPr/>
          <p:nvPr>
            <p:custDataLst>
              <p:tags r:id="rId10"/>
            </p:custDataLst>
          </p:nvPr>
        </p:nvSpPr>
        <p:spPr bwMode="auto">
          <a:xfrm>
            <a:off x="7317105" y="1064895"/>
            <a:ext cx="3789680" cy="3656330"/>
          </a:xfrm>
          <a:prstGeom prst="ellipse">
            <a:avLst/>
          </a:prstGeom>
          <a:noFill/>
          <a:ln w="19050">
            <a:gradFill>
              <a:gsLst>
                <a:gs pos="5000">
                  <a:schemeClr val="accent1">
                    <a:lumMod val="5000"/>
                    <a:lumOff val="95000"/>
                    <a:alpha val="0"/>
                  </a:schemeClr>
                </a:gs>
                <a:gs pos="85000">
                  <a:schemeClr val="tx1"/>
                </a:gs>
                <a:gs pos="100000">
                  <a:schemeClr val="tx1"/>
                </a:gs>
              </a:gsLst>
              <a:lin ang="16200000" scaled="0"/>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endParaRPr lang="zh-CN" altLang="en-US">
              <a:solidFill>
                <a:schemeClr val="lt1"/>
              </a:solidFill>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
        <p:nvSpPr>
          <p:cNvPr id="15" name="圆角矩形 14"/>
          <p:cNvSpPr/>
          <p:nvPr>
            <p:custDataLst>
              <p:tags r:id="rId11"/>
            </p:custDataLst>
          </p:nvPr>
        </p:nvSpPr>
        <p:spPr>
          <a:xfrm>
            <a:off x="2142146" y="2984014"/>
            <a:ext cx="5485007" cy="942639"/>
          </a:xfrm>
          <a:prstGeom prst="roundRect">
            <a:avLst>
              <a:gd name="adj" fmla="val 9553"/>
            </a:avLst>
          </a:prstGeom>
          <a:solidFill>
            <a:schemeClr val="tx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cxnSp>
        <p:nvCxnSpPr>
          <p:cNvPr id="16" name="直接连接符 15"/>
          <p:cNvCxnSpPr/>
          <p:nvPr>
            <p:custDataLst>
              <p:tags r:id="rId12"/>
            </p:custDataLst>
          </p:nvPr>
        </p:nvCxnSpPr>
        <p:spPr>
          <a:xfrm>
            <a:off x="1541276" y="2526129"/>
            <a:ext cx="0" cy="2406371"/>
          </a:xfrm>
          <a:prstGeom prst="line">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custDataLst>
              <p:tags r:id="rId13"/>
            </p:custDataLst>
          </p:nvPr>
        </p:nvGrpSpPr>
        <p:grpSpPr>
          <a:xfrm>
            <a:off x="1209505" y="1862589"/>
            <a:ext cx="663541" cy="3069911"/>
            <a:chOff x="5657272" y="1723176"/>
            <a:chExt cx="877455" cy="4059603"/>
          </a:xfrm>
          <a:solidFill>
            <a:schemeClr val="bg1"/>
          </a:solidFill>
        </p:grpSpPr>
        <p:sp>
          <p:nvSpPr>
            <p:cNvPr id="18" name="椭圆 17"/>
            <p:cNvSpPr/>
            <p:nvPr>
              <p:custDataLst>
                <p:tags r:id="rId14"/>
              </p:custDataLst>
            </p:nvPr>
          </p:nvSpPr>
          <p:spPr>
            <a:xfrm>
              <a:off x="5657272" y="1723176"/>
              <a:ext cx="877455" cy="877455"/>
            </a:xfrm>
            <a:prstGeom prst="ellipse">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19" name="椭圆 18"/>
            <p:cNvSpPr/>
            <p:nvPr>
              <p:custDataLst>
                <p:tags r:id="rId15"/>
              </p:custDataLst>
            </p:nvPr>
          </p:nvSpPr>
          <p:spPr>
            <a:xfrm>
              <a:off x="5657272" y="3314250"/>
              <a:ext cx="877455" cy="877455"/>
            </a:xfrm>
            <a:prstGeom prst="ellipse">
              <a:avLst/>
            </a:prstGeom>
            <a:gr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20" name="椭圆 19"/>
            <p:cNvSpPr/>
            <p:nvPr>
              <p:custDataLst>
                <p:tags r:id="rId16"/>
              </p:custDataLst>
            </p:nvPr>
          </p:nvSpPr>
          <p:spPr>
            <a:xfrm>
              <a:off x="5657272" y="4905324"/>
              <a:ext cx="877455" cy="877455"/>
            </a:xfrm>
            <a:prstGeom prst="ellipse">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grpSp>
      <p:sp>
        <p:nvSpPr>
          <p:cNvPr id="21" name="文本框 20"/>
          <p:cNvSpPr txBox="1"/>
          <p:nvPr>
            <p:custDataLst>
              <p:tags r:id="rId17"/>
            </p:custDataLst>
          </p:nvPr>
        </p:nvSpPr>
        <p:spPr>
          <a:xfrm>
            <a:off x="918456" y="1961436"/>
            <a:ext cx="1242357" cy="398780"/>
          </a:xfrm>
          <a:prstGeom prst="rect">
            <a:avLst/>
          </a:prstGeom>
          <a:noFill/>
          <a:ln>
            <a:noFill/>
          </a:ln>
        </p:spPr>
        <p:txBody>
          <a:bodyPr wrap="square">
            <a:spAutoFit/>
          </a:bodyPr>
          <a:lstStyle/>
          <a:p>
            <a:pPr algn="ctr"/>
            <a:r>
              <a:rPr lang="en-US" altLang="zh-CN" sz="20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01</a:t>
            </a:r>
            <a:endParaRPr lang="en-US" altLang="zh-CN" sz="20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30" name="文本框 29"/>
          <p:cNvSpPr txBox="1"/>
          <p:nvPr>
            <p:custDataLst>
              <p:tags r:id="rId18"/>
            </p:custDataLst>
          </p:nvPr>
        </p:nvSpPr>
        <p:spPr>
          <a:xfrm>
            <a:off x="918135" y="3162171"/>
            <a:ext cx="1242357" cy="398780"/>
          </a:xfrm>
          <a:prstGeom prst="rect">
            <a:avLst/>
          </a:prstGeom>
          <a:noFill/>
          <a:ln>
            <a:noFill/>
          </a:ln>
        </p:spPr>
        <p:txBody>
          <a:bodyPr wrap="square">
            <a:spAutoFit/>
          </a:bodyPr>
          <a:lstStyle/>
          <a:p>
            <a:pPr algn="ctr"/>
            <a:r>
              <a:rPr lang="en-US" altLang="zh-CN" sz="2000" dirty="0">
                <a:ln>
                  <a:noFill/>
                </a:ln>
                <a:solidFill>
                  <a:schemeClr val="tx1"/>
                </a:solidFill>
                <a:effectLst/>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02</a:t>
            </a:r>
            <a:endParaRPr lang="en-US" altLang="zh-CN" sz="2000" dirty="0">
              <a:ln>
                <a:noFill/>
              </a:ln>
              <a:solidFill>
                <a:schemeClr val="tx1"/>
              </a:solidFill>
              <a:effectLst/>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31" name="文本框 30"/>
          <p:cNvSpPr txBox="1"/>
          <p:nvPr>
            <p:custDataLst>
              <p:tags r:id="rId19"/>
            </p:custDataLst>
          </p:nvPr>
        </p:nvSpPr>
        <p:spPr>
          <a:xfrm>
            <a:off x="899821" y="4393618"/>
            <a:ext cx="1242357" cy="398780"/>
          </a:xfrm>
          <a:prstGeom prst="rect">
            <a:avLst/>
          </a:prstGeom>
          <a:noFill/>
          <a:ln>
            <a:noFill/>
          </a:ln>
        </p:spPr>
        <p:txBody>
          <a:bodyPr wrap="square">
            <a:spAutoFit/>
          </a:bodyPr>
          <a:lstStyle/>
          <a:p>
            <a:pPr algn="ctr"/>
            <a:r>
              <a:rPr lang="en-US" altLang="zh-CN" sz="20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03</a:t>
            </a:r>
            <a:endParaRPr lang="en-US" altLang="zh-CN" sz="20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32" name="文本框 31"/>
          <p:cNvSpPr txBox="1"/>
          <p:nvPr>
            <p:custDataLst>
              <p:tags r:id="rId20"/>
            </p:custDataLst>
          </p:nvPr>
        </p:nvSpPr>
        <p:spPr>
          <a:xfrm>
            <a:off x="2232994" y="1756410"/>
            <a:ext cx="5323501" cy="1227604"/>
          </a:xfrm>
          <a:prstGeom prst="rect">
            <a:avLst/>
          </a:prstGeom>
          <a:noFill/>
          <a:ln>
            <a:noFill/>
          </a:ln>
        </p:spPr>
        <p:txBody>
          <a:bodyPr wrap="square" rtlCol="0">
            <a:noAutofit/>
          </a:bodyPr>
          <a:lstStyle/>
          <a:p>
            <a:pPr>
              <a:lnSpc>
                <a:spcPct val="130000"/>
              </a:lnSpc>
            </a:pPr>
            <a:r>
              <a:rPr lang="zh-CN" altLang="en-US" sz="1400" dirty="0">
                <a:solidFill>
                  <a:schemeClr val="bg1">
                    <a:lumMod val="50000"/>
                  </a:schemeClr>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Establishment (2003):</a:t>
            </a:r>
            <a:endParaRPr lang="zh-CN" altLang="en-US" sz="1400" dirty="0">
              <a:solidFill>
                <a:schemeClr val="bg1">
                  <a:lumMod val="50000"/>
                </a:schemeClr>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a:p>
            <a:pPr>
              <a:lnSpc>
                <a:spcPct val="130000"/>
              </a:lnSpc>
            </a:pPr>
            <a:r>
              <a:rPr lang="zh-CN" altLang="en-US" sz="1400" dirty="0">
                <a:solidFill>
                  <a:schemeClr val="bg1">
                    <a:lumMod val="50000"/>
                  </a:schemeClr>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Taobao was established by Alibaba Group in 2003 as an online trading platform.</a:t>
            </a:r>
            <a:endParaRPr lang="zh-CN" altLang="en-US" sz="1400" dirty="0">
              <a:solidFill>
                <a:schemeClr val="bg1">
                  <a:lumMod val="50000"/>
                </a:schemeClr>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33" name="文本框 32"/>
          <p:cNvSpPr txBox="1"/>
          <p:nvPr>
            <p:custDataLst>
              <p:tags r:id="rId21"/>
            </p:custDataLst>
          </p:nvPr>
        </p:nvSpPr>
        <p:spPr>
          <a:xfrm>
            <a:off x="2199606" y="2995661"/>
            <a:ext cx="5391054" cy="1209675"/>
          </a:xfrm>
          <a:prstGeom prst="rect">
            <a:avLst/>
          </a:prstGeom>
          <a:noFill/>
          <a:ln>
            <a:noFill/>
          </a:ln>
        </p:spPr>
        <p:txBody>
          <a:bodyPr wrap="square" rtlCol="0">
            <a:spAutoFit/>
          </a:bodyPr>
          <a:lstStyle/>
          <a:p>
            <a:pPr>
              <a:lnSpc>
                <a:spcPct val="130000"/>
              </a:lnSpc>
            </a:pPr>
            <a:r>
              <a:rPr lang="zh-CN" altLang="en-US" sz="14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Launch of Alipay (2004):</a:t>
            </a:r>
            <a:endParaRPr lang="zh-CN" altLang="en-US" sz="14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a:p>
            <a:pPr>
              <a:lnSpc>
                <a:spcPct val="130000"/>
              </a:lnSpc>
            </a:pPr>
            <a:r>
              <a:rPr lang="zh-CN" altLang="en-US" sz="14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To increase the security of transactions, Taobao introduced Alipay, an online payment tool.</a:t>
            </a:r>
            <a:endParaRPr lang="zh-CN" altLang="en-US" sz="14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a:p>
            <a:pPr>
              <a:lnSpc>
                <a:spcPct val="130000"/>
              </a:lnSpc>
            </a:pPr>
            <a:endParaRPr lang="zh-CN" altLang="en-US" sz="14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43" name="圆角矩形 42"/>
          <p:cNvSpPr/>
          <p:nvPr>
            <p:custDataLst>
              <p:tags r:id="rId22"/>
            </p:custDataLst>
          </p:nvPr>
        </p:nvSpPr>
        <p:spPr>
          <a:xfrm>
            <a:off x="2142146" y="1777375"/>
            <a:ext cx="5415901" cy="942639"/>
          </a:xfrm>
          <a:prstGeom prst="roundRect">
            <a:avLst>
              <a:gd name="adj" fmla="val 9553"/>
            </a:avLst>
          </a:prstGeom>
          <a:noFill/>
          <a:ln>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44" name="圆角矩形 43"/>
          <p:cNvSpPr/>
          <p:nvPr>
            <p:custDataLst>
              <p:tags r:id="rId23"/>
            </p:custDataLst>
          </p:nvPr>
        </p:nvSpPr>
        <p:spPr>
          <a:xfrm>
            <a:off x="2160905" y="4190365"/>
            <a:ext cx="5429885" cy="942340"/>
          </a:xfrm>
          <a:prstGeom prst="roundRect">
            <a:avLst>
              <a:gd name="adj" fmla="val 9553"/>
            </a:avLst>
          </a:prstGeom>
          <a:noFill/>
          <a:ln>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8" name="文本框 7"/>
          <p:cNvSpPr txBox="1"/>
          <p:nvPr/>
        </p:nvSpPr>
        <p:spPr>
          <a:xfrm>
            <a:off x="2233295" y="4217670"/>
            <a:ext cx="5269230" cy="929640"/>
          </a:xfrm>
          <a:prstGeom prst="rect">
            <a:avLst/>
          </a:prstGeom>
          <a:noFill/>
        </p:spPr>
        <p:txBody>
          <a:bodyPr wrap="square" rtlCol="0" anchor="t">
            <a:spAutoFit/>
          </a:bodyPr>
          <a:p>
            <a:pPr>
              <a:lnSpc>
                <a:spcPct val="130000"/>
              </a:lnSpc>
            </a:pPr>
            <a:r>
              <a:rPr lang="zh-CN" altLang="en-US" sz="14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Overtaking Competitors (2005):</a:t>
            </a:r>
            <a:endParaRPr lang="zh-CN" altLang="en-US" sz="14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a:p>
            <a:pPr>
              <a:lnSpc>
                <a:spcPct val="130000"/>
              </a:lnSpc>
            </a:pPr>
            <a:r>
              <a:rPr lang="zh-CN" altLang="en-US" sz="14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Taobao quickly surpassed eBay EachNet to become China's largest online shopping platform.</a:t>
            </a:r>
            <a:endParaRPr lang="zh-CN" altLang="en-US" sz="14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p:tgtEl>
                                          <p:spTgt spid="33"/>
                                        </p:tgtEl>
                                        <p:attrNameLst>
                                          <p:attrName>ppt_y</p:attrName>
                                        </p:attrNameLst>
                                      </p:cBhvr>
                                      <p:tavLst>
                                        <p:tav tm="0">
                                          <p:val>
                                            <p:strVal val="#ppt_y+#ppt_h*1.125000"/>
                                          </p:val>
                                        </p:tav>
                                        <p:tav tm="100000">
                                          <p:val>
                                            <p:strVal val="#ppt_y"/>
                                          </p:val>
                                        </p:tav>
                                      </p:tavLst>
                                    </p:anim>
                                    <p:animEffect transition="in" filter="wipe(up)">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p:tgtEl>
                                          <p:spTgt spid="8"/>
                                        </p:tgtEl>
                                        <p:attrNameLst>
                                          <p:attrName>ppt_y</p:attrName>
                                        </p:attrNameLst>
                                      </p:cBhvr>
                                      <p:tavLst>
                                        <p:tav tm="0">
                                          <p:val>
                                            <p:strVal val="#ppt_y+#ppt_h*1.125000"/>
                                          </p:val>
                                        </p:tav>
                                        <p:tav tm="100000">
                                          <p:val>
                                            <p:strVal val="#ppt_y"/>
                                          </p:val>
                                        </p:tav>
                                      </p:tavLst>
                                    </p:anim>
                                    <p:animEffect transition="in" filter="wipe(up)">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 grpId="0"/>
      <p:bldP spid="33" grpId="1"/>
      <p:bldP spid="8" grpId="0"/>
      <p:bldP spid="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这个赛季她强得可怕，灰毛衣金发外国姐表情_10_异次元_来自小红书网页版"/>
          <p:cNvPicPr>
            <a:picLocks noChangeAspect="1"/>
          </p:cNvPicPr>
          <p:nvPr/>
        </p:nvPicPr>
        <p:blipFill rotWithShape="1">
          <a:blip r:embed="rId1"/>
          <a:srcRect r="1722"/>
          <a:stretch>
            <a:fillRect/>
          </a:stretch>
        </p:blipFill>
        <p:spPr>
          <a:xfrm>
            <a:off x="7335520" y="163875"/>
            <a:ext cx="4706705" cy="6545580"/>
          </a:xfrm>
          <a:prstGeom prst="rect">
            <a:avLst/>
          </a:prstGeom>
        </p:spPr>
      </p:pic>
      <p:sp>
        <p:nvSpPr>
          <p:cNvPr id="10" name="TextBox 7"/>
          <p:cNvSpPr txBox="1"/>
          <p:nvPr>
            <p:custDataLst>
              <p:tags r:id="rId2"/>
            </p:custDataLst>
          </p:nvPr>
        </p:nvSpPr>
        <p:spPr>
          <a:xfrm>
            <a:off x="989222" y="457199"/>
            <a:ext cx="3552600" cy="46037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2400" dirty="0">
                <a:solidFill>
                  <a:schemeClr val="tx1">
                    <a:lumMod val="85000"/>
                    <a:lumOff val="15000"/>
                  </a:schemeClr>
                </a:solidFill>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rPr>
              <a:t>Part1</a:t>
            </a:r>
            <a:endParaRPr lang="en-US" altLang="zh-CN" sz="2400" dirty="0">
              <a:solidFill>
                <a:schemeClr val="tx1">
                  <a:lumMod val="85000"/>
                  <a:lumOff val="15000"/>
                </a:schemeClr>
              </a:solidFill>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
        <p:nvSpPr>
          <p:cNvPr id="12" name="文本框 11"/>
          <p:cNvSpPr txBox="1"/>
          <p:nvPr>
            <p:custDataLst>
              <p:tags r:id="rId3"/>
            </p:custDataLst>
          </p:nvPr>
        </p:nvSpPr>
        <p:spPr>
          <a:xfrm>
            <a:off x="2200269" y="457516"/>
            <a:ext cx="4064000" cy="829945"/>
          </a:xfrm>
          <a:prstGeom prst="rect">
            <a:avLst/>
          </a:prstGeom>
          <a:noFill/>
        </p:spPr>
        <p:txBody>
          <a:bodyPr wrap="square" rtlCol="0">
            <a:spAutoFit/>
          </a:bodyPr>
          <a:lstStyle/>
          <a:p>
            <a:r>
              <a:rPr lang="en-US" altLang="zh-CN" sz="2400" dirty="0">
                <a:solidFill>
                  <a:schemeClr val="tx1">
                    <a:lumMod val="75000"/>
                    <a:lumOff val="25000"/>
                  </a:schemeClr>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rPr>
              <a:t>Taobao’s history </a:t>
            </a:r>
            <a:r>
              <a:rPr lang="en-US" altLang="zh-CN" sz="2400" dirty="0">
                <a:solidFill>
                  <a:schemeClr val="tx1">
                    <a:lumMod val="75000"/>
                    <a:lumOff val="25000"/>
                  </a:schemeClr>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rPr>
              <a:t>and development</a:t>
            </a:r>
            <a:endParaRPr lang="en-US" altLang="zh-CN" sz="2400" dirty="0">
              <a:solidFill>
                <a:schemeClr val="tx1">
                  <a:lumMod val="75000"/>
                  <a:lumOff val="25000"/>
                </a:schemeClr>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grpSp>
        <p:nvGrpSpPr>
          <p:cNvPr id="25" name="组合 24"/>
          <p:cNvGrpSpPr/>
          <p:nvPr/>
        </p:nvGrpSpPr>
        <p:grpSpPr>
          <a:xfrm flipH="1">
            <a:off x="11220450" y="406400"/>
            <a:ext cx="406400" cy="152400"/>
            <a:chOff x="11110" y="-606"/>
            <a:chExt cx="640" cy="240"/>
          </a:xfrm>
          <a:solidFill>
            <a:schemeClr val="tx1"/>
          </a:solidFill>
        </p:grpSpPr>
        <p:sp>
          <p:nvSpPr>
            <p:cNvPr id="22" name="等腰三角形 21"/>
            <p:cNvSpPr/>
            <p:nvPr>
              <p:custDataLst>
                <p:tags r:id="rId4"/>
              </p:custDataLst>
            </p:nvPr>
          </p:nvSpPr>
          <p:spPr>
            <a:xfrm rot="5400000">
              <a:off x="1107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sp>
          <p:nvSpPr>
            <p:cNvPr id="23" name="等腰三角形 22"/>
            <p:cNvSpPr/>
            <p:nvPr>
              <p:custDataLst>
                <p:tags r:id="rId5"/>
              </p:custDataLst>
            </p:nvPr>
          </p:nvSpPr>
          <p:spPr>
            <a:xfrm rot="5400000">
              <a:off x="1131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sp>
          <p:nvSpPr>
            <p:cNvPr id="24" name="等腰三角形 23"/>
            <p:cNvSpPr/>
            <p:nvPr>
              <p:custDataLst>
                <p:tags r:id="rId6"/>
              </p:custDataLst>
            </p:nvPr>
          </p:nvSpPr>
          <p:spPr>
            <a:xfrm rot="5400000">
              <a:off x="1155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grpSp>
      <p:sp>
        <p:nvSpPr>
          <p:cNvPr id="4" name="十字星 3"/>
          <p:cNvSpPr/>
          <p:nvPr>
            <p:custDataLst>
              <p:tags r:id="rId7"/>
            </p:custDataLst>
          </p:nvPr>
        </p:nvSpPr>
        <p:spPr>
          <a:xfrm>
            <a:off x="405655" y="546037"/>
            <a:ext cx="330835" cy="330835"/>
          </a:xfrm>
          <a:prstGeom prst="star4">
            <a:avLst>
              <a:gd name="adj" fmla="val 183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
        <p:nvSpPr>
          <p:cNvPr id="5" name="椭圆 4"/>
          <p:cNvSpPr/>
          <p:nvPr>
            <p:custDataLst>
              <p:tags r:id="rId8"/>
            </p:custDataLst>
          </p:nvPr>
        </p:nvSpPr>
        <p:spPr>
          <a:xfrm rot="18862293">
            <a:off x="248810" y="563182"/>
            <a:ext cx="730250" cy="368300"/>
          </a:xfrm>
          <a:prstGeom prst="ellipse">
            <a:avLst/>
          </a:prstGeom>
          <a:noFill/>
          <a:ln w="19050">
            <a:gradFill>
              <a:gsLst>
                <a:gs pos="5000">
                  <a:schemeClr val="accent1">
                    <a:lumMod val="5000"/>
                    <a:lumOff val="95000"/>
                    <a:alpha val="0"/>
                  </a:schemeClr>
                </a:gs>
                <a:gs pos="85000">
                  <a:schemeClr val="tx1"/>
                </a:gs>
                <a:gs pos="100000">
                  <a:schemeClr val="tx1"/>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
        <p:nvSpPr>
          <p:cNvPr id="58" name="十字星 57"/>
          <p:cNvSpPr/>
          <p:nvPr>
            <p:custDataLst>
              <p:tags r:id="rId9"/>
            </p:custDataLst>
          </p:nvPr>
        </p:nvSpPr>
        <p:spPr>
          <a:xfrm>
            <a:off x="6455410" y="5695950"/>
            <a:ext cx="330835" cy="330835"/>
          </a:xfrm>
          <a:prstGeom prst="star4">
            <a:avLst>
              <a:gd name="adj" fmla="val 183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
        <p:nvSpPr>
          <p:cNvPr id="15" name="圆角矩形 14"/>
          <p:cNvSpPr/>
          <p:nvPr>
            <p:custDataLst>
              <p:tags r:id="rId10"/>
            </p:custDataLst>
          </p:nvPr>
        </p:nvSpPr>
        <p:spPr>
          <a:xfrm>
            <a:off x="2115185" y="3076575"/>
            <a:ext cx="6290945" cy="950595"/>
          </a:xfrm>
          <a:prstGeom prst="roundRect">
            <a:avLst>
              <a:gd name="adj" fmla="val 9553"/>
            </a:avLst>
          </a:prstGeom>
          <a:solidFill>
            <a:schemeClr val="tx1"/>
          </a:solidFill>
          <a:ln>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cxnSp>
        <p:nvCxnSpPr>
          <p:cNvPr id="16" name="直接连接符 15"/>
          <p:cNvCxnSpPr/>
          <p:nvPr>
            <p:custDataLst>
              <p:tags r:id="rId11"/>
            </p:custDataLst>
          </p:nvPr>
        </p:nvCxnSpPr>
        <p:spPr>
          <a:xfrm>
            <a:off x="1546535" y="2532440"/>
            <a:ext cx="0" cy="2426101"/>
          </a:xfrm>
          <a:prstGeom prst="line">
            <a:avLst/>
          </a:prstGeom>
          <a:solidFill>
            <a:schemeClr val="bg1"/>
          </a:solidFill>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custDataLst>
              <p:tags r:id="rId12"/>
            </p:custDataLst>
          </p:nvPr>
        </p:nvGrpSpPr>
        <p:grpSpPr>
          <a:xfrm>
            <a:off x="1212045" y="1863459"/>
            <a:ext cx="668981" cy="3095081"/>
            <a:chOff x="5657272" y="1723176"/>
            <a:chExt cx="877455" cy="4059603"/>
          </a:xfrm>
          <a:solidFill>
            <a:schemeClr val="bg1"/>
          </a:solidFill>
        </p:grpSpPr>
        <p:sp>
          <p:nvSpPr>
            <p:cNvPr id="18" name="椭圆 17"/>
            <p:cNvSpPr/>
            <p:nvPr>
              <p:custDataLst>
                <p:tags r:id="rId13"/>
              </p:custDataLst>
            </p:nvPr>
          </p:nvSpPr>
          <p:spPr>
            <a:xfrm>
              <a:off x="5657272" y="1723176"/>
              <a:ext cx="877455" cy="877455"/>
            </a:xfrm>
            <a:prstGeom prst="ellipse">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19" name="椭圆 18"/>
            <p:cNvSpPr/>
            <p:nvPr>
              <p:custDataLst>
                <p:tags r:id="rId14"/>
              </p:custDataLst>
            </p:nvPr>
          </p:nvSpPr>
          <p:spPr>
            <a:xfrm>
              <a:off x="5657272" y="3314250"/>
              <a:ext cx="877455" cy="877455"/>
            </a:xfrm>
            <a:prstGeom prst="ellipse">
              <a:avLst/>
            </a:prstGeom>
            <a:grp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20" name="椭圆 19"/>
            <p:cNvSpPr/>
            <p:nvPr>
              <p:custDataLst>
                <p:tags r:id="rId15"/>
              </p:custDataLst>
            </p:nvPr>
          </p:nvSpPr>
          <p:spPr>
            <a:xfrm>
              <a:off x="5657272" y="4905324"/>
              <a:ext cx="877455" cy="877455"/>
            </a:xfrm>
            <a:prstGeom prst="ellipse">
              <a:avLst/>
            </a:prstGeom>
            <a:solidFill>
              <a:schemeClr val="tx1"/>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grpSp>
      <p:sp>
        <p:nvSpPr>
          <p:cNvPr id="21" name="文本框 20"/>
          <p:cNvSpPr txBox="1"/>
          <p:nvPr>
            <p:custDataLst>
              <p:tags r:id="rId16"/>
            </p:custDataLst>
          </p:nvPr>
        </p:nvSpPr>
        <p:spPr>
          <a:xfrm>
            <a:off x="918609" y="1963117"/>
            <a:ext cx="1252543" cy="398780"/>
          </a:xfrm>
          <a:prstGeom prst="rect">
            <a:avLst/>
          </a:prstGeom>
          <a:noFill/>
          <a:ln>
            <a:noFill/>
          </a:ln>
        </p:spPr>
        <p:txBody>
          <a:bodyPr wrap="square">
            <a:spAutoFit/>
          </a:bodyPr>
          <a:lstStyle/>
          <a:p>
            <a:pPr algn="ctr"/>
            <a:r>
              <a:rPr lang="en-US" altLang="zh-CN" sz="20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04</a:t>
            </a:r>
            <a:endParaRPr lang="en-US" altLang="zh-CN" sz="20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30" name="文本框 29"/>
          <p:cNvSpPr txBox="1"/>
          <p:nvPr>
            <p:custDataLst>
              <p:tags r:id="rId17"/>
            </p:custDataLst>
          </p:nvPr>
        </p:nvSpPr>
        <p:spPr>
          <a:xfrm>
            <a:off x="918285" y="3173697"/>
            <a:ext cx="1252543" cy="398780"/>
          </a:xfrm>
          <a:prstGeom prst="rect">
            <a:avLst/>
          </a:prstGeom>
          <a:noFill/>
          <a:ln>
            <a:noFill/>
          </a:ln>
        </p:spPr>
        <p:txBody>
          <a:bodyPr wrap="square">
            <a:spAutoFit/>
          </a:bodyPr>
          <a:lstStyle/>
          <a:p>
            <a:pPr algn="ctr"/>
            <a:r>
              <a:rPr lang="en-US" altLang="zh-CN" sz="2000" dirty="0">
                <a:ln>
                  <a:noFill/>
                </a:ln>
                <a:solidFill>
                  <a:schemeClr val="tx1"/>
                </a:solidFill>
                <a:effectLst/>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05</a:t>
            </a:r>
            <a:endParaRPr lang="en-US" altLang="zh-CN" sz="2000" dirty="0">
              <a:ln>
                <a:noFill/>
              </a:ln>
              <a:solidFill>
                <a:schemeClr val="tx1"/>
              </a:solidFill>
              <a:effectLst/>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31" name="文本框 30"/>
          <p:cNvSpPr txBox="1"/>
          <p:nvPr>
            <p:custDataLst>
              <p:tags r:id="rId18"/>
            </p:custDataLst>
          </p:nvPr>
        </p:nvSpPr>
        <p:spPr>
          <a:xfrm>
            <a:off x="899821" y="4415240"/>
            <a:ext cx="1252543" cy="398780"/>
          </a:xfrm>
          <a:prstGeom prst="rect">
            <a:avLst/>
          </a:prstGeom>
          <a:noFill/>
          <a:ln>
            <a:noFill/>
          </a:ln>
        </p:spPr>
        <p:txBody>
          <a:bodyPr wrap="square">
            <a:spAutoFit/>
          </a:bodyPr>
          <a:lstStyle/>
          <a:p>
            <a:pPr algn="ctr"/>
            <a:r>
              <a:rPr lang="en-US" altLang="zh-CN" sz="20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06</a:t>
            </a:r>
            <a:endParaRPr lang="en-US" altLang="zh-CN" sz="20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32" name="文本框 31"/>
          <p:cNvSpPr txBox="1"/>
          <p:nvPr>
            <p:custDataLst>
              <p:tags r:id="rId19"/>
            </p:custDataLst>
          </p:nvPr>
        </p:nvSpPr>
        <p:spPr>
          <a:xfrm>
            <a:off x="2244090" y="1756410"/>
            <a:ext cx="6162040" cy="1237615"/>
          </a:xfrm>
          <a:prstGeom prst="rect">
            <a:avLst/>
          </a:prstGeom>
          <a:noFill/>
          <a:ln>
            <a:noFill/>
          </a:ln>
        </p:spPr>
        <p:txBody>
          <a:bodyPr wrap="square" rtlCol="0">
            <a:noAutofit/>
          </a:bodyPr>
          <a:lstStyle/>
          <a:p>
            <a:pPr>
              <a:lnSpc>
                <a:spcPct val="130000"/>
              </a:lnSpc>
            </a:pPr>
            <a:r>
              <a:rPr lang="zh-CN" altLang="en-US" sz="14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Launch of Taobao Mall (2008):</a:t>
            </a:r>
            <a:endParaRPr lang="zh-CN" altLang="en-US" sz="14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a:p>
            <a:pPr>
              <a:lnSpc>
                <a:spcPct val="130000"/>
              </a:lnSpc>
            </a:pPr>
            <a:r>
              <a:rPr lang="zh-CN" altLang="en-US" sz="14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The launch of Taobao Mall (later known as Tmall) marked Taobao's entry into the B2C business.</a:t>
            </a:r>
            <a:endParaRPr lang="zh-CN" altLang="en-US" sz="14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33" name="文本框 32"/>
          <p:cNvSpPr txBox="1"/>
          <p:nvPr>
            <p:custDataLst>
              <p:tags r:id="rId20"/>
            </p:custDataLst>
          </p:nvPr>
        </p:nvSpPr>
        <p:spPr>
          <a:xfrm>
            <a:off x="2244090" y="3076575"/>
            <a:ext cx="6068695" cy="1209675"/>
          </a:xfrm>
          <a:prstGeom prst="rect">
            <a:avLst/>
          </a:prstGeom>
          <a:noFill/>
          <a:ln>
            <a:noFill/>
          </a:ln>
        </p:spPr>
        <p:txBody>
          <a:bodyPr wrap="square" rtlCol="0">
            <a:spAutoFit/>
          </a:bodyPr>
          <a:lstStyle/>
          <a:p>
            <a:pPr algn="just">
              <a:lnSpc>
                <a:spcPct val="130000"/>
              </a:lnSpc>
            </a:pPr>
            <a:r>
              <a:rPr lang="zh-CN" altLang="en-US" sz="14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"Double 11" Shopping Festival (2009):</a:t>
            </a:r>
            <a:endParaRPr lang="zh-CN" altLang="en-US" sz="14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a:p>
            <a:pPr algn="just">
              <a:lnSpc>
                <a:spcPct val="130000"/>
              </a:lnSpc>
            </a:pPr>
            <a:r>
              <a:rPr lang="zh-CN" altLang="en-US" sz="14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Taobao first launched the "Double 11" shopping festival in 2009, which later became the world's largest online shopping event.</a:t>
            </a:r>
            <a:endParaRPr lang="zh-CN" altLang="en-US" sz="14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a:p>
            <a:pPr algn="just">
              <a:lnSpc>
                <a:spcPct val="130000"/>
              </a:lnSpc>
            </a:pPr>
            <a:endParaRPr lang="zh-CN" altLang="en-US" sz="1400" dirty="0">
              <a:solidFill>
                <a:schemeClr val="bg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43" name="圆角矩形 42"/>
          <p:cNvSpPr/>
          <p:nvPr>
            <p:custDataLst>
              <p:tags r:id="rId21"/>
            </p:custDataLst>
          </p:nvPr>
        </p:nvSpPr>
        <p:spPr>
          <a:xfrm>
            <a:off x="2152015" y="1777365"/>
            <a:ext cx="6254115" cy="1153160"/>
          </a:xfrm>
          <a:prstGeom prst="roundRect">
            <a:avLst>
              <a:gd name="adj" fmla="val 9553"/>
            </a:avLst>
          </a:prstGeom>
          <a:noFill/>
          <a:ln>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44" name="圆角矩形 43"/>
          <p:cNvSpPr/>
          <p:nvPr>
            <p:custDataLst>
              <p:tags r:id="rId22"/>
            </p:custDataLst>
          </p:nvPr>
        </p:nvSpPr>
        <p:spPr>
          <a:xfrm>
            <a:off x="2115185" y="4213860"/>
            <a:ext cx="6290310" cy="950595"/>
          </a:xfrm>
          <a:prstGeom prst="roundRect">
            <a:avLst>
              <a:gd name="adj" fmla="val 9553"/>
            </a:avLst>
          </a:prstGeom>
          <a:noFill/>
          <a:ln>
            <a:solidFill>
              <a:schemeClr val="tx1"/>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9" name="文本框 8"/>
          <p:cNvSpPr txBox="1"/>
          <p:nvPr>
            <p:custDataLst>
              <p:tags r:id="rId23"/>
            </p:custDataLst>
          </p:nvPr>
        </p:nvSpPr>
        <p:spPr>
          <a:xfrm>
            <a:off x="2244090" y="4213860"/>
            <a:ext cx="6069330" cy="929640"/>
          </a:xfrm>
          <a:prstGeom prst="rect">
            <a:avLst/>
          </a:prstGeom>
          <a:noFill/>
        </p:spPr>
        <p:txBody>
          <a:bodyPr wrap="square" rtlCol="0">
            <a:spAutoFit/>
          </a:bodyPr>
          <a:p>
            <a:pPr algn="just">
              <a:lnSpc>
                <a:spcPct val="130000"/>
              </a:lnSpc>
              <a:buClrTx/>
              <a:buSzTx/>
              <a:buNone/>
            </a:pPr>
            <a:r>
              <a:rPr lang="zh-CN" altLang="en-US" sz="1400" dirty="0">
                <a:latin typeface="字魂100号-方方先锋体" panose="00000500000000000000" pitchFamily="2" charset="-122"/>
                <a:ea typeface="字魂100号-方方先锋体" panose="00000500000000000000" pitchFamily="2" charset="-122"/>
                <a:cs typeface="MiSans Normal" panose="00000500000000000000" charset="-122"/>
              </a:rPr>
              <a:t>Continuous Growth (2010 to Present):</a:t>
            </a:r>
            <a:endParaRPr lang="zh-CN" altLang="en-US" sz="1400" dirty="0">
              <a:latin typeface="字魂100号-方方先锋体" panose="00000500000000000000" pitchFamily="2" charset="-122"/>
              <a:ea typeface="字魂100号-方方先锋体" panose="00000500000000000000" pitchFamily="2" charset="-122"/>
              <a:cs typeface="MiSans Normal" panose="00000500000000000000" charset="-122"/>
            </a:endParaRPr>
          </a:p>
          <a:p>
            <a:pPr algn="just">
              <a:lnSpc>
                <a:spcPct val="130000"/>
              </a:lnSpc>
              <a:buClrTx/>
              <a:buSzTx/>
              <a:buNone/>
            </a:pPr>
            <a:r>
              <a:rPr lang="zh-CN" altLang="en-US" sz="1400" dirty="0">
                <a:latin typeface="字魂100号-方方先锋体" panose="00000500000000000000" pitchFamily="2" charset="-122"/>
                <a:ea typeface="字魂100号-方方先锋体" panose="00000500000000000000" pitchFamily="2" charset="-122"/>
                <a:cs typeface="MiSans Normal" panose="00000500000000000000" charset="-122"/>
              </a:rPr>
              <a:t>Taobao has continued to grow, becoming one of the world's largest online retail platforms.</a:t>
            </a:r>
            <a:endParaRPr lang="zh-CN" altLang="en-US" sz="1400" dirty="0">
              <a:latin typeface="字魂100号-方方先锋体" panose="00000500000000000000" pitchFamily="2" charset="-122"/>
              <a:ea typeface="字魂100号-方方先锋体" panose="00000500000000000000" pitchFamily="2" charset="-122"/>
              <a:cs typeface="MiSans Normal" panose="000005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p:tgtEl>
                                          <p:spTgt spid="33"/>
                                        </p:tgtEl>
                                        <p:attrNameLst>
                                          <p:attrName>ppt_y</p:attrName>
                                        </p:attrNameLst>
                                      </p:cBhvr>
                                      <p:tavLst>
                                        <p:tav tm="0">
                                          <p:val>
                                            <p:strVal val="#ppt_y+#ppt_h*1.125000"/>
                                          </p:val>
                                        </p:tav>
                                        <p:tav tm="100000">
                                          <p:val>
                                            <p:strVal val="#ppt_y"/>
                                          </p:val>
                                        </p:tav>
                                      </p:tavLst>
                                    </p:anim>
                                    <p:animEffect transition="in" filter="wipe(up)">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p:tgtEl>
                                          <p:spTgt spid="9"/>
                                        </p:tgtEl>
                                        <p:attrNameLst>
                                          <p:attrName>ppt_y</p:attrName>
                                        </p:attrNameLst>
                                      </p:cBhvr>
                                      <p:tavLst>
                                        <p:tav tm="0">
                                          <p:val>
                                            <p:strVal val="#ppt_y+#ppt_h*1.125000"/>
                                          </p:val>
                                        </p:tav>
                                        <p:tav tm="100000">
                                          <p:val>
                                            <p:strVal val="#ppt_y"/>
                                          </p:val>
                                        </p:tav>
                                      </p:tavLst>
                                    </p:anim>
                                    <p:animEffect transition="in" filter="wipe(up)">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2" grpId="1"/>
      <p:bldP spid="33" grpId="0"/>
      <p:bldP spid="33" grpId="1"/>
      <p:bldP spid="9" grpId="0"/>
      <p:bldP spid="9"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descr="这个赛季她强得可怕，灰毛衣金发外国姐表情_10_异次元_来自小红书网页版"/>
          <p:cNvPicPr>
            <a:picLocks noChangeAspect="1"/>
          </p:cNvPicPr>
          <p:nvPr/>
        </p:nvPicPr>
        <p:blipFill rotWithShape="1">
          <a:blip r:embed="rId1"/>
          <a:srcRect r="1722"/>
          <a:stretch>
            <a:fillRect/>
          </a:stretch>
        </p:blipFill>
        <p:spPr>
          <a:xfrm>
            <a:off x="7335520" y="163875"/>
            <a:ext cx="4706705" cy="6545580"/>
          </a:xfrm>
          <a:prstGeom prst="rect">
            <a:avLst/>
          </a:prstGeom>
        </p:spPr>
      </p:pic>
      <p:sp>
        <p:nvSpPr>
          <p:cNvPr id="26" name="文本框 25"/>
          <p:cNvSpPr txBox="1"/>
          <p:nvPr/>
        </p:nvSpPr>
        <p:spPr>
          <a:xfrm>
            <a:off x="587375" y="1217701"/>
            <a:ext cx="8285480" cy="829945"/>
          </a:xfrm>
          <a:prstGeom prst="rect">
            <a:avLst/>
          </a:prstGeom>
          <a:noFill/>
        </p:spPr>
        <p:txBody>
          <a:bodyPr wrap="square">
            <a:spAutoFit/>
          </a:bodyPr>
          <a:lstStyle/>
          <a:p>
            <a:r>
              <a:rPr lang="zh-CN" altLang="en-US" sz="48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rPr>
              <a:t>让你们看看什么才是专业</a:t>
            </a:r>
            <a:endParaRPr lang="zh-CN" altLang="en-US" sz="48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sym typeface="字魂100号-方方先锋体" panose="00000500000000000000" pitchFamily="2" charset="-122"/>
            </a:endParaRPr>
          </a:p>
        </p:txBody>
      </p:sp>
      <p:sp>
        <p:nvSpPr>
          <p:cNvPr id="2" name="文本框 1"/>
          <p:cNvSpPr txBox="1"/>
          <p:nvPr/>
        </p:nvSpPr>
        <p:spPr>
          <a:xfrm>
            <a:off x="831850" y="2466975"/>
            <a:ext cx="6191250" cy="570865"/>
          </a:xfrm>
          <a:prstGeom prst="rect">
            <a:avLst/>
          </a:prstGeom>
          <a:noFill/>
        </p:spPr>
        <p:txBody>
          <a:bodyPr wrap="square" rtlCol="0">
            <a:spAutoFit/>
          </a:bodyPr>
          <a:p>
            <a:pPr algn="just">
              <a:lnSpc>
                <a:spcPct val="130000"/>
              </a:lnSpc>
              <a:buClrTx/>
              <a:buSzTx/>
              <a:buNone/>
            </a:pPr>
            <a:r>
              <a:rPr lang="zh-CN" altLang="en-US" sz="24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rPr>
              <a:t>Q1 Who established Taobao ?</a:t>
            </a:r>
            <a:endParaRPr lang="zh-CN" altLang="en-US" sz="2400" dirty="0">
              <a:solidFill>
                <a:schemeClr val="tx1"/>
              </a:solidFill>
              <a:latin typeface="字魂100号-方方先锋体" panose="00000500000000000000" pitchFamily="2" charset="-122"/>
              <a:ea typeface="字魂100号-方方先锋体" panose="00000500000000000000" pitchFamily="2" charset="-122"/>
              <a:cs typeface="MiSans Normal" panose="00000500000000000000" charset="-122"/>
            </a:endParaRPr>
          </a:p>
        </p:txBody>
      </p:sp>
      <p:sp>
        <p:nvSpPr>
          <p:cNvPr id="5" name="文本框 4"/>
          <p:cNvSpPr txBox="1"/>
          <p:nvPr/>
        </p:nvSpPr>
        <p:spPr>
          <a:xfrm>
            <a:off x="876300" y="2987675"/>
            <a:ext cx="4229100" cy="570865"/>
          </a:xfrm>
          <a:prstGeom prst="rect">
            <a:avLst/>
          </a:prstGeom>
          <a:noFill/>
        </p:spPr>
        <p:txBody>
          <a:bodyPr wrap="square" rtlCol="0">
            <a:spAutoFit/>
          </a:bodyPr>
          <a:p>
            <a:pPr algn="just">
              <a:lnSpc>
                <a:spcPct val="130000"/>
              </a:lnSpc>
              <a:buClrTx/>
              <a:buSzTx/>
              <a:buFontTx/>
            </a:pPr>
            <a:r>
              <a:rPr lang="zh-CN" altLang="en-US" sz="2400" dirty="0">
                <a:latin typeface="字魂100号-方方先锋体" panose="00000500000000000000" pitchFamily="2" charset="-122"/>
                <a:ea typeface="字魂100号-方方先锋体" panose="00000500000000000000" pitchFamily="2" charset="-122"/>
                <a:cs typeface="MiSans Normal" panose="00000500000000000000" charset="-122"/>
              </a:rPr>
              <a:t>Ma Yun</a:t>
            </a:r>
            <a:endParaRPr lang="zh-CN" altLang="en-US" sz="2400" dirty="0">
              <a:latin typeface="字魂100号-方方先锋体" panose="00000500000000000000" pitchFamily="2" charset="-122"/>
              <a:ea typeface="字魂100号-方方先锋体" panose="00000500000000000000" pitchFamily="2" charset="-122"/>
              <a:cs typeface="MiSans Normal" panose="00000500000000000000" charset="-122"/>
            </a:endParaRPr>
          </a:p>
        </p:txBody>
      </p:sp>
      <p:sp>
        <p:nvSpPr>
          <p:cNvPr id="6" name="文本框 5"/>
          <p:cNvSpPr txBox="1"/>
          <p:nvPr/>
        </p:nvSpPr>
        <p:spPr>
          <a:xfrm>
            <a:off x="876300" y="3876675"/>
            <a:ext cx="5835015" cy="1050290"/>
          </a:xfrm>
          <a:prstGeom prst="rect">
            <a:avLst/>
          </a:prstGeom>
          <a:noFill/>
        </p:spPr>
        <p:txBody>
          <a:bodyPr wrap="square" rtlCol="0">
            <a:spAutoFit/>
          </a:bodyPr>
          <a:p>
            <a:pPr algn="just">
              <a:lnSpc>
                <a:spcPct val="130000"/>
              </a:lnSpc>
              <a:buClrTx/>
              <a:buSzTx/>
              <a:buFontTx/>
            </a:pPr>
            <a:r>
              <a:rPr lang="zh-CN" altLang="en-US" sz="2400" dirty="0">
                <a:latin typeface="字魂100号-方方先锋体" panose="00000500000000000000" pitchFamily="2" charset="-122"/>
                <a:ea typeface="字魂100号-方方先锋体" panose="00000500000000000000" pitchFamily="2" charset="-122"/>
                <a:cs typeface="MiSans Normal" panose="00000500000000000000" charset="-122"/>
              </a:rPr>
              <a:t>Q2 How many stages of Taobao’s development?</a:t>
            </a:r>
            <a:endParaRPr lang="zh-CN" altLang="en-US" sz="2400" dirty="0">
              <a:latin typeface="字魂100号-方方先锋体" panose="00000500000000000000" pitchFamily="2" charset="-122"/>
              <a:ea typeface="字魂100号-方方先锋体" panose="00000500000000000000" pitchFamily="2" charset="-122"/>
              <a:cs typeface="MiSans Normal" panose="00000500000000000000" charset="-122"/>
            </a:endParaRPr>
          </a:p>
        </p:txBody>
      </p:sp>
      <p:sp>
        <p:nvSpPr>
          <p:cNvPr id="17" name="文本框 16"/>
          <p:cNvSpPr txBox="1"/>
          <p:nvPr/>
        </p:nvSpPr>
        <p:spPr>
          <a:xfrm>
            <a:off x="876300" y="5060950"/>
            <a:ext cx="4064000" cy="460375"/>
          </a:xfrm>
          <a:prstGeom prst="rect">
            <a:avLst/>
          </a:prstGeom>
          <a:noFill/>
        </p:spPr>
        <p:txBody>
          <a:bodyPr wrap="square" rtlCol="0">
            <a:spAutoFit/>
          </a:bodyPr>
          <a:p>
            <a:r>
              <a:rPr lang="zh-CN" altLang="en-US" sz="2400" dirty="0">
                <a:latin typeface="字魂100号-方方先锋体" panose="00000500000000000000" pitchFamily="2" charset="-122"/>
                <a:ea typeface="字魂100号-方方先锋体" panose="00000500000000000000" pitchFamily="2" charset="-122"/>
                <a:cs typeface="MiSans Normal" panose="00000500000000000000" charset="-122"/>
              </a:rPr>
              <a:t>6</a:t>
            </a:r>
            <a:endParaRPr lang="zh-CN" altLang="en-US" sz="2400" dirty="0">
              <a:latin typeface="字魂100号-方方先锋体" panose="00000500000000000000" pitchFamily="2" charset="-122"/>
              <a:ea typeface="字魂100号-方方先锋体" panose="00000500000000000000" pitchFamily="2" charset="-122"/>
              <a:cs typeface="MiSans Normal" panose="00000500000000000000"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p:tgtEl>
                                          <p:spTgt spid="26"/>
                                        </p:tgtEl>
                                        <p:attrNameLst>
                                          <p:attrName>ppt_y</p:attrName>
                                        </p:attrNameLst>
                                      </p:cBhvr>
                                      <p:tavLst>
                                        <p:tav tm="0">
                                          <p:val>
                                            <p:strVal val="#ppt_y+#ppt_h*1.125000"/>
                                          </p:val>
                                        </p:tav>
                                        <p:tav tm="100000">
                                          <p:val>
                                            <p:strVal val="#ppt_y"/>
                                          </p:val>
                                        </p:tav>
                                      </p:tavLst>
                                    </p:anim>
                                    <p:animEffect transition="in" filter="wipe(up)">
                                      <p:cBhvr>
                                        <p:cTn id="8" dur="500"/>
                                        <p:tgtEl>
                                          <p:spTgt spid="26"/>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p:tgtEl>
                                          <p:spTgt spid="5"/>
                                        </p:tgtEl>
                                        <p:attrNameLst>
                                          <p:attrName>ppt_y</p:attrName>
                                        </p:attrNameLst>
                                      </p:cBhvr>
                                      <p:tavLst>
                                        <p:tav tm="0">
                                          <p:val>
                                            <p:strVal val="#ppt_y+#ppt_h*1.125000"/>
                                          </p:val>
                                        </p:tav>
                                        <p:tav tm="100000">
                                          <p:val>
                                            <p:strVal val="#ppt_y"/>
                                          </p:val>
                                        </p:tav>
                                      </p:tavLst>
                                    </p:anim>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p:tgtEl>
                                          <p:spTgt spid="6"/>
                                        </p:tgtEl>
                                        <p:attrNameLst>
                                          <p:attrName>ppt_y</p:attrName>
                                        </p:attrNameLst>
                                      </p:cBhvr>
                                      <p:tavLst>
                                        <p:tav tm="0">
                                          <p:val>
                                            <p:strVal val="#ppt_y+#ppt_h*1.125000"/>
                                          </p:val>
                                        </p:tav>
                                        <p:tav tm="100000">
                                          <p:val>
                                            <p:strVal val="#ppt_y"/>
                                          </p:val>
                                        </p:tav>
                                      </p:tavLst>
                                    </p:anim>
                                    <p:animEffect transition="in" filter="wipe(up)">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p:tgtEl>
                                          <p:spTgt spid="17"/>
                                        </p:tgtEl>
                                        <p:attrNameLst>
                                          <p:attrName>ppt_y</p:attrName>
                                        </p:attrNameLst>
                                      </p:cBhvr>
                                      <p:tavLst>
                                        <p:tav tm="0">
                                          <p:val>
                                            <p:strVal val="#ppt_y+#ppt_h*1.125000"/>
                                          </p:val>
                                        </p:tav>
                                        <p:tav tm="100000">
                                          <p:val>
                                            <p:strVal val="#ppt_y"/>
                                          </p:val>
                                        </p:tav>
                                      </p:tavLst>
                                    </p:anim>
                                    <p:animEffect transition="in" filter="wipe(up)">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 grpId="0"/>
      <p:bldP spid="2" grpId="1"/>
      <p:bldP spid="5" grpId="0"/>
      <p:bldP spid="5" grpId="1"/>
      <p:bldP spid="6" grpId="0"/>
      <p:bldP spid="6" grpId="1"/>
      <p:bldP spid="17" grpId="0"/>
      <p:bldP spid="17"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extLst>
              <a:ext uri="{28A0092B-C50C-407E-A947-70E740481C1C}">
                <a14:useLocalDpi xmlns:a14="http://schemas.microsoft.com/office/drawing/2010/main" val="0"/>
              </a:ext>
            </a:extLst>
          </a:blip>
          <a:stretch>
            <a:fillRect/>
          </a:stretch>
        </p:blipFill>
        <p:spPr>
          <a:xfrm>
            <a:off x="594360" y="2711267"/>
            <a:ext cx="336550" cy="1443086"/>
          </a:xfrm>
          <a:prstGeom prst="rect">
            <a:avLst/>
          </a:prstGeom>
        </p:spPr>
      </p:pic>
      <p:sp>
        <p:nvSpPr>
          <p:cNvPr id="10" name="文本框 9"/>
          <p:cNvSpPr txBox="1"/>
          <p:nvPr>
            <p:custDataLst>
              <p:tags r:id="rId3"/>
            </p:custDataLst>
          </p:nvPr>
        </p:nvSpPr>
        <p:spPr>
          <a:xfrm>
            <a:off x="1298388" y="714476"/>
            <a:ext cx="3348990" cy="768350"/>
          </a:xfrm>
          <a:prstGeom prst="rect">
            <a:avLst/>
          </a:prstGeom>
          <a:noFill/>
        </p:spPr>
        <p:txBody>
          <a:bodyPr wrap="square" rtlCol="0" anchor="t">
            <a:spAutoFit/>
          </a:bodyPr>
          <a:lstStyle/>
          <a:p>
            <a:pPr algn="l"/>
            <a:r>
              <a:rPr lang="en-US" altLang="zh-CN" sz="4400" dirty="0">
                <a:solidFill>
                  <a:schemeClr val="tx1"/>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rPr>
              <a:t>PART  02</a:t>
            </a:r>
            <a:endParaRPr lang="en-US" altLang="zh-CN" sz="4400" dirty="0">
              <a:solidFill>
                <a:schemeClr val="tx1"/>
              </a:solidFill>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grpSp>
        <p:nvGrpSpPr>
          <p:cNvPr id="12" name="组合 11"/>
          <p:cNvGrpSpPr/>
          <p:nvPr/>
        </p:nvGrpSpPr>
        <p:grpSpPr>
          <a:xfrm>
            <a:off x="1407153" y="5956224"/>
            <a:ext cx="537845" cy="201930"/>
            <a:chOff x="11110" y="-606"/>
            <a:chExt cx="640" cy="240"/>
          </a:xfrm>
          <a:solidFill>
            <a:schemeClr val="tx1"/>
          </a:solidFill>
        </p:grpSpPr>
        <p:sp>
          <p:nvSpPr>
            <p:cNvPr id="13" name="等腰三角形 12"/>
            <p:cNvSpPr/>
            <p:nvPr>
              <p:custDataLst>
                <p:tags r:id="rId4"/>
              </p:custDataLst>
            </p:nvPr>
          </p:nvSpPr>
          <p:spPr>
            <a:xfrm rot="5400000">
              <a:off x="1107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sp>
          <p:nvSpPr>
            <p:cNvPr id="14" name="等腰三角形 13"/>
            <p:cNvSpPr/>
            <p:nvPr>
              <p:custDataLst>
                <p:tags r:id="rId5"/>
              </p:custDataLst>
            </p:nvPr>
          </p:nvSpPr>
          <p:spPr>
            <a:xfrm rot="5400000">
              <a:off x="1131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sp>
          <p:nvSpPr>
            <p:cNvPr id="15" name="等腰三角形 14"/>
            <p:cNvSpPr/>
            <p:nvPr>
              <p:custDataLst>
                <p:tags r:id="rId6"/>
              </p:custDataLst>
            </p:nvPr>
          </p:nvSpPr>
          <p:spPr>
            <a:xfrm rot="5400000">
              <a:off x="11550" y="-566"/>
              <a:ext cx="240" cy="16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字魂100号-方方先锋体" panose="00000500000000000000" pitchFamily="2" charset="-122"/>
                <a:ea typeface="字魂100号-方方先锋体" panose="00000500000000000000" pitchFamily="2" charset="-122"/>
                <a:cs typeface="思源宋体 CN Heavy" panose="02020900000000000000" pitchFamily="18" charset="-122"/>
                <a:sym typeface="字魂100号-方方先锋体" panose="00000500000000000000" pitchFamily="2" charset="-122"/>
              </a:endParaRPr>
            </a:p>
          </p:txBody>
        </p:sp>
      </p:grpSp>
      <p:sp>
        <p:nvSpPr>
          <p:cNvPr id="21" name="文本框 2"/>
          <p:cNvSpPr txBox="1">
            <a:spLocks noChangeArrowheads="1"/>
          </p:cNvSpPr>
          <p:nvPr/>
        </p:nvSpPr>
        <p:spPr bwMode="auto">
          <a:xfrm>
            <a:off x="1252855" y="1601810"/>
            <a:ext cx="4843145" cy="1938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kumimoji="1" lang="zh-CN" altLang="en-US" sz="6000" dirty="0">
                <a:solidFill>
                  <a:schemeClr val="tx1"/>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rPr>
              <a:t>公主王子们</a:t>
            </a:r>
            <a:endParaRPr kumimoji="1" lang="zh-CN" altLang="en-US" sz="6000" dirty="0">
              <a:solidFill>
                <a:schemeClr val="tx1"/>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endParaRPr>
          </a:p>
          <a:p>
            <a:pPr eaLnBrk="1" hangingPunct="1">
              <a:spcBef>
                <a:spcPct val="0"/>
              </a:spcBef>
              <a:buFontTx/>
              <a:buNone/>
            </a:pPr>
            <a:r>
              <a:rPr kumimoji="1" lang="zh-CN" altLang="en-US" sz="6000" dirty="0">
                <a:solidFill>
                  <a:schemeClr val="tx1"/>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rPr>
              <a:t>这是第二部分</a:t>
            </a:r>
            <a:endParaRPr kumimoji="1" lang="zh-CN" altLang="en-US" sz="6000" dirty="0">
              <a:solidFill>
                <a:schemeClr val="tx1"/>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endParaRPr>
          </a:p>
        </p:txBody>
      </p:sp>
      <p:sp>
        <p:nvSpPr>
          <p:cNvPr id="22" name="文本框 3"/>
          <p:cNvSpPr txBox="1"/>
          <p:nvPr/>
        </p:nvSpPr>
        <p:spPr>
          <a:xfrm>
            <a:off x="1298575" y="3563620"/>
            <a:ext cx="5205095" cy="902970"/>
          </a:xfrm>
          <a:prstGeom prst="rect">
            <a:avLst/>
          </a:prstGeom>
          <a:noFill/>
        </p:spPr>
        <p:txBody>
          <a:bodyPr wrap="square" rtlCol="0"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10000"/>
              </a:lnSpc>
            </a:pPr>
            <a:r>
              <a:rPr kumimoji="1" lang="en-US" altLang="zh-CN" sz="2400" dirty="0">
                <a:solidFill>
                  <a:schemeClr val="bg1">
                    <a:lumMod val="50000"/>
                  </a:schemeClr>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rPr>
              <a:t>Part2 </a:t>
            </a:r>
            <a:r>
              <a:rPr kumimoji="1" lang="en-US" altLang="zh-CN" sz="2400" dirty="0">
                <a:solidFill>
                  <a:schemeClr val="bg1">
                    <a:lumMod val="50000"/>
                  </a:schemeClr>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rPr>
              <a:t>Taobao Technological Innovations</a:t>
            </a:r>
            <a:endParaRPr kumimoji="1" lang="en-US" altLang="zh-CN" sz="2400" dirty="0">
              <a:solidFill>
                <a:schemeClr val="bg1">
                  <a:lumMod val="50000"/>
                </a:schemeClr>
              </a:solidFill>
              <a:latin typeface="字魂100号-方方先锋体" panose="00000500000000000000" pitchFamily="2" charset="-122"/>
              <a:ea typeface="字魂100号-方方先锋体" panose="00000500000000000000" pitchFamily="2" charset="-122"/>
              <a:cs typeface="微软雅黑" panose="020B0503020204020204" charset="-122"/>
              <a:sym typeface="字魂100号-方方先锋体" panose="00000500000000000000" pitchFamily="2" charset="-122"/>
            </a:endParaRPr>
          </a:p>
        </p:txBody>
      </p:sp>
      <p:pic>
        <p:nvPicPr>
          <p:cNvPr id="16" name="图片 15"/>
          <p:cNvPicPr>
            <a:picLocks noChangeAspect="1"/>
          </p:cNvPicPr>
          <p:nvPr/>
        </p:nvPicPr>
        <p:blipFill>
          <a:blip r:embed="rId7"/>
          <a:stretch>
            <a:fillRect/>
          </a:stretch>
        </p:blipFill>
        <p:spPr>
          <a:xfrm>
            <a:off x="6606820" y="213092"/>
            <a:ext cx="4663440" cy="649033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这个赛季她强得可怕，灰毛衣金发外国姐表情_3_异次元_来自小红书网页版"/>
          <p:cNvPicPr>
            <a:picLocks noChangeAspect="1"/>
          </p:cNvPicPr>
          <p:nvPr/>
        </p:nvPicPr>
        <p:blipFill>
          <a:blip r:embed="rId1"/>
          <a:stretch>
            <a:fillRect/>
          </a:stretch>
        </p:blipFill>
        <p:spPr>
          <a:xfrm flipH="1">
            <a:off x="321395" y="410727"/>
            <a:ext cx="4526671" cy="6304396"/>
          </a:xfrm>
          <a:prstGeom prst="rect">
            <a:avLst/>
          </a:prstGeom>
        </p:spPr>
      </p:pic>
      <p:sp>
        <p:nvSpPr>
          <p:cNvPr id="35" name="Docer Falling Dust PPT demo 9"/>
          <p:cNvSpPr/>
          <p:nvPr>
            <p:custDataLst>
              <p:tags r:id="rId2"/>
            </p:custDataLst>
          </p:nvPr>
        </p:nvSpPr>
        <p:spPr>
          <a:xfrm>
            <a:off x="4457700" y="2192020"/>
            <a:ext cx="6610985" cy="4523105"/>
          </a:xfrm>
          <a:prstGeom prst="rect">
            <a:avLst/>
          </a:prstGeom>
        </p:spPr>
        <p:txBody>
          <a:bodyPr wrap="square">
            <a:spAutoFit/>
          </a:bodyPr>
          <a:lstStyle/>
          <a:p>
            <a:pPr algn="just">
              <a:lnSpc>
                <a:spcPct val="150000"/>
              </a:lnSpc>
            </a:pPr>
            <a:r>
              <a:rPr lang="zh-CN" altLang="en-US" sz="2400" dirty="0">
                <a:solidFill>
                  <a:schemeClr val="tx1">
                    <a:lumMod val="85000"/>
                    <a:lumOff val="15000"/>
                  </a:schemeClr>
                </a:solidFill>
                <a:latin typeface="Times New Roman" panose="02020603050405020304" charset="0"/>
                <a:ea typeface="字魂100号-方方先锋体" panose="00000500000000000000" pitchFamily="2" charset="-122"/>
                <a:cs typeface="Times New Roman" panose="02020603050405020304" charset="0"/>
                <a:sym typeface="字魂100号-方方先锋体" panose="00000500000000000000" pitchFamily="2" charset="-122"/>
              </a:rPr>
              <a:t>Taobao has introduced an AI fitting room feature that combines artificial intelligence with fashion styling. It uses AIGC technology to analyze billions of users' size data and a vast array of clothing images to recommend suitable outfits. Users can search for "ifashion" on the Taobao app, upload their photos, and experience AI-powered virtual fitting.</a:t>
            </a:r>
            <a:endParaRPr lang="zh-CN" altLang="en-US" sz="2400" dirty="0">
              <a:solidFill>
                <a:schemeClr val="tx1">
                  <a:lumMod val="85000"/>
                  <a:lumOff val="15000"/>
                </a:schemeClr>
              </a:solidFill>
              <a:latin typeface="Times New Roman" panose="02020603050405020304" charset="0"/>
              <a:ea typeface="字魂100号-方方先锋体" panose="00000500000000000000" pitchFamily="2" charset="-122"/>
              <a:cs typeface="Times New Roman" panose="02020603050405020304" charset="0"/>
              <a:sym typeface="字魂100号-方方先锋体" panose="00000500000000000000" pitchFamily="2" charset="-122"/>
            </a:endParaRPr>
          </a:p>
        </p:txBody>
      </p:sp>
      <p:sp>
        <p:nvSpPr>
          <p:cNvPr id="38" name="Docer Falling Dust PPT demo 8"/>
          <p:cNvSpPr/>
          <p:nvPr>
            <p:custDataLst>
              <p:tags r:id="rId3"/>
            </p:custDataLst>
          </p:nvPr>
        </p:nvSpPr>
        <p:spPr>
          <a:xfrm>
            <a:off x="5407660" y="1414780"/>
            <a:ext cx="4144010" cy="460375"/>
          </a:xfrm>
          <a:prstGeom prst="rect">
            <a:avLst/>
          </a:prstGeom>
        </p:spPr>
        <p:txBody>
          <a:bodyPr wrap="square">
            <a:spAutoFit/>
          </a:bodyPr>
          <a:lstStyle/>
          <a:p>
            <a:pPr algn="l">
              <a:lnSpc>
                <a:spcPct val="100000"/>
              </a:lnSpc>
            </a:pPr>
            <a:r>
              <a:rPr lang="en-US" altLang="zh-CN" sz="24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rPr>
              <a:t>AI Fitting Room:</a:t>
            </a:r>
            <a:endParaRPr lang="en-US" altLang="zh-CN" sz="24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endParaRPr>
          </a:p>
        </p:txBody>
      </p:sp>
      <p:sp>
        <p:nvSpPr>
          <p:cNvPr id="39" name="Docer Falling Dust PPT demo 8"/>
          <p:cNvSpPr/>
          <p:nvPr>
            <p:custDataLst>
              <p:tags r:id="rId4"/>
            </p:custDataLst>
          </p:nvPr>
        </p:nvSpPr>
        <p:spPr>
          <a:xfrm>
            <a:off x="4667250" y="1353278"/>
            <a:ext cx="1021080" cy="583565"/>
          </a:xfrm>
          <a:prstGeom prst="rect">
            <a:avLst/>
          </a:prstGeom>
        </p:spPr>
        <p:txBody>
          <a:bodyPr wrap="square">
            <a:spAutoFit/>
          </a:bodyPr>
          <a:lstStyle/>
          <a:p>
            <a:pPr algn="l">
              <a:lnSpc>
                <a:spcPct val="100000"/>
              </a:lnSpc>
            </a:pPr>
            <a:r>
              <a:rPr lang="en-US" altLang="zh-CN" sz="32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rPr>
              <a:t>01</a:t>
            </a:r>
            <a:endParaRPr lang="en-US" altLang="zh-CN" sz="3200" dirty="0">
              <a:solidFill>
                <a:schemeClr val="tx1"/>
              </a:solidFill>
              <a:latin typeface="字魂100号-方方先锋体" panose="00000500000000000000" pitchFamily="2" charset="-122"/>
              <a:ea typeface="字魂100号-方方先锋体" panose="00000500000000000000" pitchFamily="2" charset="-122"/>
              <a:cs typeface="+mn-ea"/>
              <a:sym typeface="字魂100号-方方先锋体" panose="00000500000000000000" pitchFamily="2" charset="-122"/>
            </a:endParaRPr>
          </a:p>
        </p:txBody>
      </p:sp>
      <p:cxnSp>
        <p:nvCxnSpPr>
          <p:cNvPr id="52" name="Docer Falling Dust PPT demo"/>
          <p:cNvCxnSpPr/>
          <p:nvPr>
            <p:custDataLst>
              <p:tags r:id="rId5"/>
            </p:custDataLst>
          </p:nvPr>
        </p:nvCxnSpPr>
        <p:spPr>
          <a:xfrm>
            <a:off x="7980680" y="2559143"/>
            <a:ext cx="1200150" cy="0"/>
          </a:xfrm>
          <a:prstGeom prst="line">
            <a:avLst/>
          </a:prstGeom>
          <a:ln w="25400">
            <a:gradFill>
              <a:gsLst>
                <a:gs pos="0">
                  <a:schemeClr val="bg1">
                    <a:alpha val="0"/>
                  </a:schemeClr>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cxnSp>
        <p:nvCxnSpPr>
          <p:cNvPr id="53" name="Docer Falling Dust PPT demo"/>
          <p:cNvCxnSpPr/>
          <p:nvPr>
            <p:custDataLst>
              <p:tags r:id="rId6"/>
            </p:custDataLst>
          </p:nvPr>
        </p:nvCxnSpPr>
        <p:spPr>
          <a:xfrm>
            <a:off x="7980680" y="4045043"/>
            <a:ext cx="1200150" cy="0"/>
          </a:xfrm>
          <a:prstGeom prst="line">
            <a:avLst/>
          </a:prstGeom>
          <a:ln w="25400">
            <a:gradFill>
              <a:gsLst>
                <a:gs pos="0">
                  <a:schemeClr val="bg1">
                    <a:alpha val="0"/>
                  </a:schemeClr>
                </a:gs>
                <a:gs pos="100000">
                  <a:schemeClr val="tx1"/>
                </a:gs>
              </a:gsLst>
              <a:lin ang="0" scaled="0"/>
            </a:gradFill>
          </a:ln>
        </p:spPr>
        <p:style>
          <a:lnRef idx="1">
            <a:schemeClr val="accent1"/>
          </a:lnRef>
          <a:fillRef idx="0">
            <a:schemeClr val="accent1"/>
          </a:fillRef>
          <a:effectRef idx="0">
            <a:schemeClr val="accent1"/>
          </a:effectRef>
          <a:fontRef idx="minor">
            <a:schemeClr val="tx1"/>
          </a:fontRef>
        </p:style>
      </p:cxnSp>
      <p:sp>
        <p:nvSpPr>
          <p:cNvPr id="59" name="十字星 58"/>
          <p:cNvSpPr/>
          <p:nvPr>
            <p:custDataLst>
              <p:tags r:id="rId7"/>
            </p:custDataLst>
          </p:nvPr>
        </p:nvSpPr>
        <p:spPr>
          <a:xfrm>
            <a:off x="9030970" y="2388328"/>
            <a:ext cx="330835" cy="330835"/>
          </a:xfrm>
          <a:prstGeom prst="star4">
            <a:avLst>
              <a:gd name="adj" fmla="val 18399"/>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字魂100号-方方先锋体" panose="00000500000000000000" pitchFamily="2" charset="-122"/>
              <a:ea typeface="字魂100号-方方先锋体" panose="00000500000000000000" pitchFamily="2" charset="-122"/>
              <a:cs typeface="思源黑体 CN Regular" panose="020B0500000000000000" charset="-122"/>
              <a:sym typeface="字魂100号-方方先锋体" panose="00000500000000000000"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0-#ppt_w/2"/>
                                          </p:val>
                                        </p:tav>
                                        <p:tav tm="100000">
                                          <p:val>
                                            <p:strVal val="#ppt_x"/>
                                          </p:val>
                                        </p:tav>
                                      </p:tavLst>
                                    </p:anim>
                                    <p:anim calcmode="lin" valueType="num">
                                      <p:cBhvr additive="base">
                                        <p:cTn id="8" dur="500" fill="hold"/>
                                        <p:tgtEl>
                                          <p:spTgt spid="3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0-#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500" fill="hold"/>
                                        <p:tgtEl>
                                          <p:spTgt spid="39"/>
                                        </p:tgtEl>
                                        <p:attrNameLst>
                                          <p:attrName>ppt_x</p:attrName>
                                        </p:attrNameLst>
                                      </p:cBhvr>
                                      <p:tavLst>
                                        <p:tav tm="0">
                                          <p:val>
                                            <p:strVal val="0-#ppt_w/2"/>
                                          </p:val>
                                        </p:tav>
                                        <p:tav tm="100000">
                                          <p:val>
                                            <p:strVal val="#ppt_x"/>
                                          </p:val>
                                        </p:tav>
                                      </p:tavLst>
                                    </p:anim>
                                    <p:anim calcmode="lin" valueType="num">
                                      <p:cBhvr additive="base">
                                        <p:cTn id="16" dur="5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p:bldP spid="39"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 name="KSO_WM_DIAGRAM_VIRTUALLY_FRAME" val="{&quot;height&quot;:323.0179527559056,&quot;left&quot;:70.85204724409449,&quot;top&quot;:138.3,&quot;width&quot;:906.057224050448}"/>
</p:tagLst>
</file>

<file path=ppt/tags/tag106.xml><?xml version="1.0" encoding="utf-8"?>
<p:tagLst xmlns:p="http://schemas.openxmlformats.org/presentationml/2006/main">
  <p:tag name="KSO_WM_DIAGRAM_VIRTUALLY_FRAME" val="{&quot;height&quot;:323.0179527559056,&quot;left&quot;:70.85204724409449,&quot;top&quot;:138.3,&quot;width&quot;:906.057224050448}"/>
</p:tagLst>
</file>

<file path=ppt/tags/tag107.xml><?xml version="1.0" encoding="utf-8"?>
<p:tagLst xmlns:p="http://schemas.openxmlformats.org/presentationml/2006/main">
  <p:tag name="KSO_WM_DIAGRAM_VIRTUALLY_FRAME" val="{&quot;height&quot;:323.0179527559056,&quot;left&quot;:70.85204724409449,&quot;top&quot;:138.3,&quot;width&quot;:906.057224050448}"/>
</p:tagLst>
</file>

<file path=ppt/tags/tag108.xml><?xml version="1.0" encoding="utf-8"?>
<p:tagLst xmlns:p="http://schemas.openxmlformats.org/presentationml/2006/main">
  <p:tag name="KSO_WM_DIAGRAM_VIRTUALLY_FRAME" val="{&quot;height&quot;:323.0179527559056,&quot;left&quot;:70.85204724409449,&quot;top&quot;:138.3,&quot;width&quot;:906.057224050448}"/>
</p:tagLst>
</file>

<file path=ppt/tags/tag109.xml><?xml version="1.0" encoding="utf-8"?>
<p:tagLst xmlns:p="http://schemas.openxmlformats.org/presentationml/2006/main">
  <p:tag name="KSO_WM_DIAGRAM_VIRTUALLY_FRAME" val="{&quot;height&quot;:323.0179527559056,&quot;left&quot;:70.85204724409449,&quot;top&quot;:138.3,&quot;width&quot;:906.057224050448}"/>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DIAGRAM_VIRTUALLY_FRAME" val="{&quot;height&quot;:323.0179527559056,&quot;left&quot;:70.85204724409449,&quot;top&quot;:138.3,&quot;width&quot;:906.057224050448}"/>
</p:tagLst>
</file>

<file path=ppt/tags/tag111.xml><?xml version="1.0" encoding="utf-8"?>
<p:tagLst xmlns:p="http://schemas.openxmlformats.org/presentationml/2006/main">
  <p:tag name="KSO_WM_DIAGRAM_VIRTUALLY_FRAME" val="{&quot;height&quot;:323.0179527559056,&quot;left&quot;:70.85204724409449,&quot;top&quot;:138.3,&quot;width&quot;:906.057224050448}"/>
</p:tagLst>
</file>

<file path=ppt/tags/tag112.xml><?xml version="1.0" encoding="utf-8"?>
<p:tagLst xmlns:p="http://schemas.openxmlformats.org/presentationml/2006/main">
  <p:tag name="KSO_WM_DIAGRAM_VIRTUALLY_FRAME" val="{&quot;height&quot;:323.0179527559056,&quot;left&quot;:70.85204724409449,&quot;top&quot;:138.3,&quot;width&quot;:906.057224050448}"/>
</p:tagLst>
</file>

<file path=ppt/tags/tag113.xml><?xml version="1.0" encoding="utf-8"?>
<p:tagLst xmlns:p="http://schemas.openxmlformats.org/presentationml/2006/main">
  <p:tag name="KSO_WM_DIAGRAM_VIRTUALLY_FRAME" val="{&quot;height&quot;:323.0179527559056,&quot;left&quot;:70.85204724409449,&quot;top&quot;:138.3,&quot;width&quot;:906.057224050448}"/>
</p:tagLst>
</file>

<file path=ppt/tags/tag114.xml><?xml version="1.0" encoding="utf-8"?>
<p:tagLst xmlns:p="http://schemas.openxmlformats.org/presentationml/2006/main">
  <p:tag name="KSO_WM_DIAGRAM_VIRTUALLY_FRAME" val="{&quot;height&quot;:323.0179527559056,&quot;left&quot;:70.85204724409449,&quot;top&quot;:138.3,&quot;width&quot;:906.057224050448}"/>
</p:tagLst>
</file>

<file path=ppt/tags/tag115.xml><?xml version="1.0" encoding="utf-8"?>
<p:tagLst xmlns:p="http://schemas.openxmlformats.org/presentationml/2006/main">
  <p:tag name="KSO_WM_DIAGRAM_VIRTUALLY_FRAME" val="{&quot;height&quot;:323.0179527559056,&quot;left&quot;:70.85204724409449,&quot;top&quot;:138.3,&quot;width&quot;:906.057224050448}"/>
</p:tagLst>
</file>

<file path=ppt/tags/tag116.xml><?xml version="1.0" encoding="utf-8"?>
<p:tagLst xmlns:p="http://schemas.openxmlformats.org/presentationml/2006/main">
  <p:tag name="KSO_WM_BEAUTIFY_FLAG" val=""/>
  <p:tag name="KSO_WM_DIAGRAM_VIRTUALLY_FRAME" val="{&quot;height&quot;:323.0179527559056,&quot;left&quot;:70.85204724409449,&quot;top&quot;:138.3,&quot;width&quot;:906.057224050448}"/>
</p:tagLst>
</file>

<file path=ppt/tags/tag117.xml><?xml version="1.0" encoding="utf-8"?>
<p:tagLst xmlns:p="http://schemas.openxmlformats.org/presentationml/2006/main">
  <p:tag name="KSO_WM_BEAUTIFY_FLAG" val=""/>
  <p:tag name="KSO_WM_DIAGRAM_VIRTUALLY_FRAME" val="{&quot;height&quot;:323.0179527559056,&quot;left&quot;:70.85204724409449,&quot;top&quot;:138.3,&quot;width&quot;:906.057224050448}"/>
</p:tagLst>
</file>

<file path=ppt/tags/tag118.xml><?xml version="1.0" encoding="utf-8"?>
<p:tagLst xmlns:p="http://schemas.openxmlformats.org/presentationml/2006/main">
  <p:tag name="KSO_WM_DIAGRAM_VIRTUALLY_FRAME" val="{&quot;height&quot;:323.0179527559056,&quot;left&quot;:70.85204724409449,&quot;top&quot;:138.3,&quot;width&quot;:906.057224050448}"/>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DIAGRAM_VIRTUALLY_FRAME" val="{&quot;height&quot;:256.3238582677166,&quot;left&quot;:393,&quot;top&quot;:176.7261417322834,&quot;width&quot;:520.55}"/>
</p:tagLst>
</file>

<file path=ppt/tags/tag125.xml><?xml version="1.0" encoding="utf-8"?>
<p:tagLst xmlns:p="http://schemas.openxmlformats.org/presentationml/2006/main">
  <p:tag name="KSO_WM_DIAGRAM_VIRTUALLY_FRAME" val="{&quot;height&quot;:256.3238582677166,&quot;left&quot;:393,&quot;top&quot;:176.7261417322834,&quot;width&quot;:520.55}"/>
</p:tagLst>
</file>

<file path=ppt/tags/tag126.xml><?xml version="1.0" encoding="utf-8"?>
<p:tagLst xmlns:p="http://schemas.openxmlformats.org/presentationml/2006/main">
  <p:tag name="KSO_WM_BEAUTIFY_FLAG" val=""/>
  <p:tag name="KSO_WM_DIAGRAM_VIRTUALLY_FRAME" val="{&quot;height&quot;:256.3238582677166,&quot;left&quot;:393,&quot;top&quot;:176.7261417322834,&quot;width&quot;:520.55}"/>
</p:tagLst>
</file>

<file path=ppt/tags/tag127.xml><?xml version="1.0" encoding="utf-8"?>
<p:tagLst xmlns:p="http://schemas.openxmlformats.org/presentationml/2006/main">
  <p:tag name="KSO_WM_BEAUTIFY_FLAG" val=""/>
  <p:tag name="KSO_WM_DIAGRAM_VIRTUALLY_FRAME" val="{&quot;height&quot;:256.3238582677166,&quot;left&quot;:393,&quot;top&quot;:176.7261417322834,&quot;width&quot;:520.55}"/>
</p:tagLst>
</file>

<file path=ppt/tags/tag128.xml><?xml version="1.0" encoding="utf-8"?>
<p:tagLst xmlns:p="http://schemas.openxmlformats.org/presentationml/2006/main">
  <p:tag name="KSO_WM_BEAUTIFY_FLAG" val=""/>
  <p:tag name="KSO_WM_DIAGRAM_VIRTUALLY_FRAME" val="{&quot;height&quot;:256.3238582677166,&quot;left&quot;:393,&quot;top&quot;:176.7261417322834,&quot;width&quot;:520.55}"/>
</p:tagLst>
</file>

<file path=ppt/tags/tag129.xml><?xml version="1.0" encoding="utf-8"?>
<p:tagLst xmlns:p="http://schemas.openxmlformats.org/presentationml/2006/main">
  <p:tag name="KSO_WM_BEAUTIFY_FLAG" val=""/>
  <p:tag name="KSO_WM_DIAGRAM_VIRTUALLY_FRAME" val="{&quot;height&quot;:256.3238582677166,&quot;left&quot;:393,&quot;top&quot;:176.7261417322834,&quot;width&quot;:520.55}"/>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DIAGRAM_VIRTUALLY_FRAME" val="{&quot;height&quot;:256.3238582677166,&quot;left&quot;:393,&quot;top&quot;:176.7261417322834,&quot;width&quot;:520.55}"/>
</p:tagLst>
</file>

<file path=ppt/tags/tag131.xml><?xml version="1.0" encoding="utf-8"?>
<p:tagLst xmlns:p="http://schemas.openxmlformats.org/presentationml/2006/main">
  <p:tag name="KSO_WM_BEAUTIFY_FLAG" val=""/>
  <p:tag name="KSO_WM_DIAGRAM_VIRTUALLY_FRAME" val="{&quot;height&quot;:256.3238582677166,&quot;left&quot;:393,&quot;top&quot;:176.7261417322834,&quot;width&quot;:520.55}"/>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DIAGRAM_VIRTUALLY_FRAME" val="{&quot;height&quot;:256.3238582677166,&quot;left&quot;:393,&quot;top&quot;:176.7261417322834,&quot;width&quot;:520.55}"/>
</p:tagLst>
</file>

<file path=ppt/tags/tag134.xml><?xml version="1.0" encoding="utf-8"?>
<p:tagLst xmlns:p="http://schemas.openxmlformats.org/presentationml/2006/main">
  <p:tag name="KSO_WM_BEAUTIFY_FLAG" val=""/>
  <p:tag name="KSO_WM_DIAGRAM_VIRTUALLY_FRAME" val="{&quot;height&quot;:256.3238582677166,&quot;left&quot;:393,&quot;top&quot;:176.7261417322834,&quot;width&quot;:520.55}"/>
</p:tagLst>
</file>

<file path=ppt/tags/tag135.xml><?xml version="1.0" encoding="utf-8"?>
<p:tagLst xmlns:p="http://schemas.openxmlformats.org/presentationml/2006/main">
  <p:tag name="commondata" val="eyJoZGlkIjoiNjYzYzZmMjQ1NzM1YzIxOWZjYjVmMTAyMDcwYTU5YzkifQ=="/>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DIAGRAM_VIRTUALLY_FRAME" val="{&quot;height&quot;:391.6167092237814,&quot;left&quot;:392.39582677165345,&quot;top&quot;:111.10181102362205,&quot;width&quot;:712.0371366495823}"/>
</p:tagLst>
</file>

<file path=ppt/tags/tag64.xml><?xml version="1.0" encoding="utf-8"?>
<p:tagLst xmlns:p="http://schemas.openxmlformats.org/presentationml/2006/main">
  <p:tag name="KSO_WM_DIAGRAM_VIRTUALLY_FRAME" val="{&quot;height&quot;:391.6167092237814,&quot;left&quot;:392.39582677165345,&quot;top&quot;:111.10181102362205,&quot;width&quot;:712.0371366495823}"/>
</p:tagLst>
</file>

<file path=ppt/tags/tag65.xml><?xml version="1.0" encoding="utf-8"?>
<p:tagLst xmlns:p="http://schemas.openxmlformats.org/presentationml/2006/main">
  <p:tag name="KSO_WM_DIAGRAM_VIRTUALLY_FRAME" val="{&quot;height&quot;:391.6167092237814,&quot;left&quot;:392.39582677165345,&quot;top&quot;:111.10181102362205,&quot;width&quot;:712.0371366495823}"/>
</p:tagLst>
</file>

<file path=ppt/tags/tag66.xml><?xml version="1.0" encoding="utf-8"?>
<p:tagLst xmlns:p="http://schemas.openxmlformats.org/presentationml/2006/main">
  <p:tag name="KSO_WM_DIAGRAM_VIRTUALLY_FRAME" val="{&quot;height&quot;:391.6167092237814,&quot;left&quot;:392.39582677165345,&quot;top&quot;:111.10181102362205,&quot;width&quot;:712.0371366495823}"/>
</p:tagLst>
</file>

<file path=ppt/tags/tag67.xml><?xml version="1.0" encoding="utf-8"?>
<p:tagLst xmlns:p="http://schemas.openxmlformats.org/presentationml/2006/main">
  <p:tag name="KSO_WM_DIAGRAM_VIRTUALLY_FRAME" val="{&quot;height&quot;:391.6167092237814,&quot;left&quot;:392.39582677165345,&quot;top&quot;:111.10181102362205,&quot;width&quot;:712.0371366495823}"/>
</p:tagLst>
</file>

<file path=ppt/tags/tag68.xml><?xml version="1.0" encoding="utf-8"?>
<p:tagLst xmlns:p="http://schemas.openxmlformats.org/presentationml/2006/main">
  <p:tag name="KSO_WM_DIAGRAM_VIRTUALLY_FRAME" val="{&quot;height&quot;:391.6167092237814,&quot;left&quot;:392.39582677165345,&quot;top&quot;:111.10181102362205,&quot;width&quot;:712.0371366495823}"/>
</p:tagLst>
</file>

<file path=ppt/tags/tag69.xml><?xml version="1.0" encoding="utf-8"?>
<p:tagLst xmlns:p="http://schemas.openxmlformats.org/presentationml/2006/main">
  <p:tag name="KSO_WM_DIAGRAM_VIRTUALLY_FRAME" val="{&quot;height&quot;:391.6167092237814,&quot;left&quot;:392.39582677165345,&quot;top&quot;:111.10181102362205,&quot;width&quot;:712.0371366495823}"/>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 name="KSO_WM_DIAGRAM_VIRTUALLY_FRAME" val="{&quot;height&quot;:385.0179527559056,&quot;left&quot;:70.85204724409449,&quot;top&quot;:138.3,&quot;width&quot;:548.8479527559055}"/>
</p:tagLst>
</file>

<file path=ppt/tags/tag85.xml><?xml version="1.0" encoding="utf-8"?>
<p:tagLst xmlns:p="http://schemas.openxmlformats.org/presentationml/2006/main">
  <p:tag name="KSO_WM_DIAGRAM_VIRTUALLY_FRAME" val="{&quot;height&quot;:385.0179527559056,&quot;left&quot;:70.85204724409449,&quot;top&quot;:138.3,&quot;width&quot;:548.8479527559055}"/>
</p:tagLst>
</file>

<file path=ppt/tags/tag86.xml><?xml version="1.0" encoding="utf-8"?>
<p:tagLst xmlns:p="http://schemas.openxmlformats.org/presentationml/2006/main">
  <p:tag name="KSO_WM_DIAGRAM_VIRTUALLY_FRAME" val="{&quot;height&quot;:385.0179527559056,&quot;left&quot;:70.85204724409449,&quot;top&quot;:138.3,&quot;width&quot;:548.8479527559055}"/>
</p:tagLst>
</file>

<file path=ppt/tags/tag87.xml><?xml version="1.0" encoding="utf-8"?>
<p:tagLst xmlns:p="http://schemas.openxmlformats.org/presentationml/2006/main">
  <p:tag name="KSO_WM_DIAGRAM_VIRTUALLY_FRAME" val="{&quot;height&quot;:385.0179527559056,&quot;left&quot;:70.85204724409449,&quot;top&quot;:138.3,&quot;width&quot;:548.8479527559055}"/>
</p:tagLst>
</file>

<file path=ppt/tags/tag88.xml><?xml version="1.0" encoding="utf-8"?>
<p:tagLst xmlns:p="http://schemas.openxmlformats.org/presentationml/2006/main">
  <p:tag name="KSO_WM_DIAGRAM_VIRTUALLY_FRAME" val="{&quot;height&quot;:385.0179527559056,&quot;left&quot;:70.85204724409449,&quot;top&quot;:138.3,&quot;width&quot;:548.8479527559055}"/>
</p:tagLst>
</file>

<file path=ppt/tags/tag89.xml><?xml version="1.0" encoding="utf-8"?>
<p:tagLst xmlns:p="http://schemas.openxmlformats.org/presentationml/2006/main">
  <p:tag name="KSO_WM_DIAGRAM_VIRTUALLY_FRAME" val="{&quot;height&quot;:385.0179527559056,&quot;left&quot;:70.85204724409449,&quot;top&quot;:138.3,&quot;width&quot;:548.847952755905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DIAGRAM_VIRTUALLY_FRAME" val="{&quot;height&quot;:385.0179527559056,&quot;left&quot;:70.85204724409449,&quot;top&quot;:138.3,&quot;width&quot;:548.8479527559055}"/>
</p:tagLst>
</file>

<file path=ppt/tags/tag91.xml><?xml version="1.0" encoding="utf-8"?>
<p:tagLst xmlns:p="http://schemas.openxmlformats.org/presentationml/2006/main">
  <p:tag name="KSO_WM_DIAGRAM_VIRTUALLY_FRAME" val="{&quot;height&quot;:385.0179527559056,&quot;left&quot;:70.85204724409449,&quot;top&quot;:138.3,&quot;width&quot;:548.8479527559055}"/>
</p:tagLst>
</file>

<file path=ppt/tags/tag92.xml><?xml version="1.0" encoding="utf-8"?>
<p:tagLst xmlns:p="http://schemas.openxmlformats.org/presentationml/2006/main">
  <p:tag name="KSO_WM_DIAGRAM_VIRTUALLY_FRAME" val="{&quot;height&quot;:385.0179527559056,&quot;left&quot;:70.85204724409449,&quot;top&quot;:138.3,&quot;width&quot;:548.8479527559055}"/>
</p:tagLst>
</file>

<file path=ppt/tags/tag93.xml><?xml version="1.0" encoding="utf-8"?>
<p:tagLst xmlns:p="http://schemas.openxmlformats.org/presentationml/2006/main">
  <p:tag name="KSO_WM_DIAGRAM_VIRTUALLY_FRAME" val="{&quot;height&quot;:385.0179527559056,&quot;left&quot;:70.85204724409449,&quot;top&quot;:138.3,&quot;width&quot;:548.8479527559055}"/>
</p:tagLst>
</file>

<file path=ppt/tags/tag94.xml><?xml version="1.0" encoding="utf-8"?>
<p:tagLst xmlns:p="http://schemas.openxmlformats.org/presentationml/2006/main">
  <p:tag name="KSO_WM_DIAGRAM_VIRTUALLY_FRAME" val="{&quot;height&quot;:385.0179527559056,&quot;left&quot;:70.85204724409449,&quot;top&quot;:138.3,&quot;width&quot;:548.8479527559055}"/>
</p:tagLst>
</file>

<file path=ppt/tags/tag95.xml><?xml version="1.0" encoding="utf-8"?>
<p:tagLst xmlns:p="http://schemas.openxmlformats.org/presentationml/2006/main">
  <p:tag name="KSO_WM_BEAUTIFY_FLAG" val=""/>
  <p:tag name="KSO_WM_DIAGRAM_VIRTUALLY_FRAME" val="{&quot;height&quot;:385.0179527559056,&quot;left&quot;:70.85204724409449,&quot;top&quot;:138.3,&quot;width&quot;:548.8479527559055}"/>
</p:tagLst>
</file>

<file path=ppt/tags/tag96.xml><?xml version="1.0" encoding="utf-8"?>
<p:tagLst xmlns:p="http://schemas.openxmlformats.org/presentationml/2006/main">
  <p:tag name="KSO_WM_BEAUTIFY_FLAG" val=""/>
  <p:tag name="KSO_WM_DIAGRAM_VIRTUALLY_FRAME" val="{&quot;height&quot;:385.0179527559056,&quot;left&quot;:70.85204724409449,&quot;top&quot;:138.3,&quot;width&quot;:548.8479527559055}"/>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2483</Words>
  <Application>WPS 演示</Application>
  <PresentationFormat>宽屏</PresentationFormat>
  <Paragraphs>105</Paragraphs>
  <Slides>11</Slides>
  <Notes>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11</vt:i4>
      </vt:variant>
    </vt:vector>
  </HeadingPairs>
  <TitlesOfParts>
    <vt:vector size="26" baseType="lpstr">
      <vt:lpstr>Arial</vt:lpstr>
      <vt:lpstr>宋体</vt:lpstr>
      <vt:lpstr>Wingdings</vt:lpstr>
      <vt:lpstr>Wingdings</vt:lpstr>
      <vt:lpstr>微软雅黑</vt:lpstr>
      <vt:lpstr>Arial Unicode MS</vt:lpstr>
      <vt:lpstr>Calibri</vt:lpstr>
      <vt:lpstr>字魂100号-方方先锋体</vt:lpstr>
      <vt:lpstr>微软雅黑 Light</vt:lpstr>
      <vt:lpstr>思源黑体 CN Regular</vt:lpstr>
      <vt:lpstr>思源宋体 CN Heavy</vt:lpstr>
      <vt:lpstr>MiSans Normal</vt:lpstr>
      <vt:lpstr>Times New Roman</vt:lpstr>
      <vt:lpstr>黑体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sivan</cp:lastModifiedBy>
  <cp:revision>155</cp:revision>
  <dcterms:created xsi:type="dcterms:W3CDTF">2019-06-19T02:08:00Z</dcterms:created>
  <dcterms:modified xsi:type="dcterms:W3CDTF">2024-11-14T09:56:20Z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FFE65109B31F43F99012785181BFB487_11</vt:lpwstr>
  </property>
</Properties>
</file>