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2" r:id="rId3"/>
  </p:sldMasterIdLst>
  <p:notesMasterIdLst>
    <p:notesMasterId r:id="rId20"/>
  </p:notesMasterIdLst>
  <p:sldIdLst>
    <p:sldId id="256" r:id="rId4"/>
    <p:sldId id="269" r:id="rId5"/>
    <p:sldId id="29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83" r:id="rId15"/>
    <p:sldId id="265" r:id="rId16"/>
    <p:sldId id="266" r:id="rId17"/>
    <p:sldId id="267" r:id="rId18"/>
    <p:sldId id="314" r:id="rId19"/>
  </p:sldIdLst>
  <p:sldSz cx="12192000" cy="6858000"/>
  <p:notesSz cx="9144000" cy="6858000"/>
  <p:embeddedFontLst>
    <p:embeddedFont>
      <p:font typeface="OPPOSans B" panose="00020600040101010101" charset="-122"/>
      <p:regular r:id="rId25"/>
    </p:embeddedFont>
    <p:embeddedFont>
      <p:font typeface="OPPOSans H" panose="00020600040101010101" charset="-122"/>
      <p:regular r:id="rId26"/>
    </p:embeddedFont>
    <p:embeddedFont>
      <p:font typeface="Source Han Sans" charset="0"/>
      <p:regular r:id="rId27"/>
    </p:embeddedFont>
    <p:embeddedFont>
      <p:font typeface="Source Han Sans"/>
      <p:regular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E651EC3-497E-46DB-9A2C-57AEF7E5A35F}" styleName="WPS表格样式-强调标题">
    <a:wholeTbl>
      <a:tcTxStyle>
        <a:fontRef idx="none">
          <a:prstClr val="black"/>
        </a:fontRef>
        <a:schemeClr val="tx1">
          <a:lumMod val="85000"/>
          <a:lumOff val="15000"/>
        </a:schemeClr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fontRef idx="none">
          <a:prstClr val="black"/>
        </a:fontRef>
        <a:schemeClr val="tx1">
          <a:lumMod val="85000"/>
          <a:lumOff val="15000"/>
        </a:schemeClr>
      </a:tcTxStyle>
      <a:tcStyle>
        <a:tcBdr/>
        <a:fill>
          <a:solidFill>
            <a:schemeClr val="accent1">
              <a:alpha val="20000"/>
              <a:lumMod val="40000"/>
              <a:lumOff val="60000"/>
            </a:schemeClr>
          </a:solidFill>
        </a:fill>
      </a:tcStyle>
    </a:band1H>
    <a:band2H>
      <a:tcTxStyle>
        <a:fontRef idx="none">
          <a:prstClr val="black"/>
        </a:fontRef>
        <a:schemeClr val="tx1">
          <a:lumMod val="85000"/>
          <a:lumOff val="15000"/>
        </a:schemeClr>
      </a:tcTxStyle>
      <a:tcStyle>
        <a:tcBdr/>
      </a:tcStyle>
    </a:band2H>
    <a:band1V>
      <a:tcTxStyle>
        <a:fontRef idx="none">
          <a:prstClr val="black"/>
        </a:fontRef>
        <a:schemeClr val="tx1">
          <a:lumMod val="85000"/>
          <a:lumOff val="15000"/>
        </a:schemeClr>
      </a:tcTxStyle>
      <a:tcStyle>
        <a:tcBdr/>
        <a:fill>
          <a:solidFill>
            <a:schemeClr val="accent1">
              <a:alpha val="20000"/>
              <a:lumMod val="40000"/>
              <a:lumOff val="60000"/>
            </a:schemeClr>
          </a:solidFill>
        </a:fill>
      </a:tcStyle>
    </a:band1V>
    <a:band2V>
      <a:tcTxStyle>
        <a:fontRef idx="none">
          <a:prstClr val="black"/>
        </a:fontRef>
        <a:schemeClr val="tx1">
          <a:lumMod val="85000"/>
          <a:lumOff val="15000"/>
        </a:schemeClr>
      </a:tcTxStyle>
      <a:tcStyle>
        <a:tcBdr/>
      </a:tcStyle>
    </a:band2V>
    <a:lastRow>
      <a:tcTxStyle b="on">
        <a:fontRef idx="none">
          <a:prstClr val="black"/>
        </a:fontRef>
        <a:schemeClr val="accent1"/>
      </a:tcTxStyle>
      <a:tcStyle>
        <a:tcBdr>
          <a:top>
            <a:ln w="12700" cmpd="sng">
              <a:solidFill>
                <a:schemeClr val="accent1"/>
              </a:solidFill>
            </a:ln>
          </a:top>
        </a:tcBdr>
      </a:tcStyle>
    </a:lastRow>
    <a:firstRow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0" y="2167890"/>
            <a:ext cx="12191365" cy="3030855"/>
          </a:xfrm>
          <a:custGeom>
            <a:avLst/>
            <a:gdLst>
              <a:gd name="connsiteX0" fmla="*/ 0 w 19207"/>
              <a:gd name="connsiteY0" fmla="*/ 4755 h 4773"/>
              <a:gd name="connsiteX1" fmla="*/ 2772 w 19207"/>
              <a:gd name="connsiteY1" fmla="*/ 4754 h 4773"/>
              <a:gd name="connsiteX2" fmla="*/ 2772 w 19207"/>
              <a:gd name="connsiteY2" fmla="*/ 3267 h 4773"/>
              <a:gd name="connsiteX3" fmla="*/ 3507 w 19207"/>
              <a:gd name="connsiteY3" fmla="*/ 2990 h 4773"/>
              <a:gd name="connsiteX4" fmla="*/ 3503 w 19207"/>
              <a:gd name="connsiteY4" fmla="*/ 4767 h 4773"/>
              <a:gd name="connsiteX5" fmla="*/ 3211 w 19207"/>
              <a:gd name="connsiteY5" fmla="*/ 4769 h 4773"/>
              <a:gd name="connsiteX6" fmla="*/ 3211 w 19207"/>
              <a:gd name="connsiteY6" fmla="*/ 1950 h 4773"/>
              <a:gd name="connsiteX7" fmla="*/ 4584 w 19207"/>
              <a:gd name="connsiteY7" fmla="*/ 2275 h 4773"/>
              <a:gd name="connsiteX8" fmla="*/ 4584 w 19207"/>
              <a:gd name="connsiteY8" fmla="*/ 4773 h 4773"/>
              <a:gd name="connsiteX9" fmla="*/ 4069 w 19207"/>
              <a:gd name="connsiteY9" fmla="*/ 4773 h 4773"/>
              <a:gd name="connsiteX10" fmla="*/ 4079 w 19207"/>
              <a:gd name="connsiteY10" fmla="*/ 0 h 4773"/>
              <a:gd name="connsiteX11" fmla="*/ 5131 w 19207"/>
              <a:gd name="connsiteY11" fmla="*/ 7 h 4773"/>
              <a:gd name="connsiteX12" fmla="*/ 5128 w 19207"/>
              <a:gd name="connsiteY12" fmla="*/ 3834 h 4773"/>
              <a:gd name="connsiteX13" fmla="*/ 4879 w 19207"/>
              <a:gd name="connsiteY13" fmla="*/ 3837 h 4773"/>
              <a:gd name="connsiteX14" fmla="*/ 4879 w 19207"/>
              <a:gd name="connsiteY14" fmla="*/ 2979 h 4773"/>
              <a:gd name="connsiteX15" fmla="*/ 6069 w 19207"/>
              <a:gd name="connsiteY15" fmla="*/ 2978 h 4773"/>
              <a:gd name="connsiteX16" fmla="*/ 6068 w 19207"/>
              <a:gd name="connsiteY16" fmla="*/ 4339 h 4773"/>
              <a:gd name="connsiteX17" fmla="*/ 6597 w 19207"/>
              <a:gd name="connsiteY17" fmla="*/ 4338 h 4773"/>
              <a:gd name="connsiteX18" fmla="*/ 6595 w 19207"/>
              <a:gd name="connsiteY18" fmla="*/ 4771 h 4773"/>
              <a:gd name="connsiteX19" fmla="*/ 19207 w 19207"/>
              <a:gd name="connsiteY19" fmla="*/ 4770 h 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07" h="4773">
                <a:moveTo>
                  <a:pt x="0" y="4755"/>
                </a:moveTo>
                <a:lnTo>
                  <a:pt x="2772" y="4754"/>
                </a:lnTo>
                <a:lnTo>
                  <a:pt x="2772" y="3267"/>
                </a:lnTo>
                <a:lnTo>
                  <a:pt x="3507" y="2990"/>
                </a:lnTo>
                <a:lnTo>
                  <a:pt x="3503" y="4767"/>
                </a:lnTo>
                <a:lnTo>
                  <a:pt x="3211" y="4769"/>
                </a:lnTo>
                <a:lnTo>
                  <a:pt x="3211" y="1950"/>
                </a:lnTo>
                <a:lnTo>
                  <a:pt x="4584" y="2275"/>
                </a:lnTo>
                <a:lnTo>
                  <a:pt x="4584" y="4773"/>
                </a:lnTo>
                <a:lnTo>
                  <a:pt x="4069" y="4773"/>
                </a:lnTo>
                <a:lnTo>
                  <a:pt x="4079" y="0"/>
                </a:lnTo>
                <a:lnTo>
                  <a:pt x="5131" y="7"/>
                </a:lnTo>
                <a:lnTo>
                  <a:pt x="5128" y="3834"/>
                </a:lnTo>
                <a:lnTo>
                  <a:pt x="4879" y="3837"/>
                </a:lnTo>
                <a:lnTo>
                  <a:pt x="4879" y="2979"/>
                </a:lnTo>
                <a:lnTo>
                  <a:pt x="6069" y="2978"/>
                </a:lnTo>
                <a:lnTo>
                  <a:pt x="6068" y="4339"/>
                </a:lnTo>
                <a:lnTo>
                  <a:pt x="6597" y="4338"/>
                </a:lnTo>
                <a:lnTo>
                  <a:pt x="6595" y="4771"/>
                </a:lnTo>
                <a:lnTo>
                  <a:pt x="19207" y="4770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3"/>
            </p:custDataLst>
          </p:nvPr>
        </p:nvCxnSpPr>
        <p:spPr>
          <a:xfrm>
            <a:off x="2926715" y="1604645"/>
            <a:ext cx="0" cy="563245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4896000" y="1692000"/>
            <a:ext cx="5936400" cy="1825200"/>
          </a:xfrm>
        </p:spPr>
        <p:txBody>
          <a:bodyPr wrap="square" lIns="90000" tIns="46800" rIns="90000" bIns="46800" anchor="b">
            <a:normAutofit/>
          </a:bodyPr>
          <a:lstStyle>
            <a:lvl1pPr algn="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896000" y="3816000"/>
            <a:ext cx="5936400" cy="720000"/>
          </a:xfrm>
        </p:spPr>
        <p:txBody>
          <a:bodyPr wrap="square" lIns="90000" tIns="46800" rIns="90000" bIns="46800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1" spc="5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8219870" y="5616000"/>
            <a:ext cx="2566800" cy="655491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联系方式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5793470" y="5616000"/>
            <a:ext cx="2163600" cy="655491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"/>
          <p:cNvSpPr/>
          <p:nvPr userDrawn="1">
            <p:custDataLst>
              <p:tags r:id="rId2"/>
            </p:custDataLst>
          </p:nvPr>
        </p:nvSpPr>
        <p:spPr>
          <a:xfrm>
            <a:off x="0" y="1880870"/>
            <a:ext cx="12192000" cy="3218815"/>
          </a:xfrm>
          <a:custGeom>
            <a:avLst/>
            <a:gdLst>
              <a:gd name="connsiteX0" fmla="*/ 0 w 19205"/>
              <a:gd name="connsiteY0" fmla="*/ 5042 h 5069"/>
              <a:gd name="connsiteX1" fmla="*/ 2204 w 19205"/>
              <a:gd name="connsiteY1" fmla="*/ 5044 h 5069"/>
              <a:gd name="connsiteX2" fmla="*/ 2204 w 19205"/>
              <a:gd name="connsiteY2" fmla="*/ 4474 h 5069"/>
              <a:gd name="connsiteX3" fmla="*/ 3010 w 19205"/>
              <a:gd name="connsiteY3" fmla="*/ 4470 h 5069"/>
              <a:gd name="connsiteX4" fmla="*/ 3014 w 19205"/>
              <a:gd name="connsiteY4" fmla="*/ 3374 h 5069"/>
              <a:gd name="connsiteX5" fmla="*/ 4234 w 19205"/>
              <a:gd name="connsiteY5" fmla="*/ 3374 h 5069"/>
              <a:gd name="connsiteX6" fmla="*/ 4234 w 19205"/>
              <a:gd name="connsiteY6" fmla="*/ 4294 h 5069"/>
              <a:gd name="connsiteX7" fmla="*/ 3914 w 19205"/>
              <a:gd name="connsiteY7" fmla="*/ 4294 h 5069"/>
              <a:gd name="connsiteX8" fmla="*/ 3914 w 19205"/>
              <a:gd name="connsiteY8" fmla="*/ 2524 h 5069"/>
              <a:gd name="connsiteX9" fmla="*/ 4274 w 19205"/>
              <a:gd name="connsiteY9" fmla="*/ 2524 h 5069"/>
              <a:gd name="connsiteX10" fmla="*/ 4278 w 19205"/>
              <a:gd name="connsiteY10" fmla="*/ 0 h 5069"/>
              <a:gd name="connsiteX11" fmla="*/ 5058 w 19205"/>
              <a:gd name="connsiteY11" fmla="*/ 480 h 5069"/>
              <a:gd name="connsiteX12" fmla="*/ 5044 w 19205"/>
              <a:gd name="connsiteY12" fmla="*/ 4864 h 5069"/>
              <a:gd name="connsiteX13" fmla="*/ 4701 w 19205"/>
              <a:gd name="connsiteY13" fmla="*/ 4863 h 5069"/>
              <a:gd name="connsiteX14" fmla="*/ 4701 w 19205"/>
              <a:gd name="connsiteY14" fmla="*/ 1968 h 5069"/>
              <a:gd name="connsiteX15" fmla="*/ 5663 w 19205"/>
              <a:gd name="connsiteY15" fmla="*/ 1965 h 5069"/>
              <a:gd name="connsiteX16" fmla="*/ 5662 w 19205"/>
              <a:gd name="connsiteY16" fmla="*/ 4024 h 5069"/>
              <a:gd name="connsiteX17" fmla="*/ 6454 w 19205"/>
              <a:gd name="connsiteY17" fmla="*/ 4024 h 5069"/>
              <a:gd name="connsiteX18" fmla="*/ 6457 w 19205"/>
              <a:gd name="connsiteY18" fmla="*/ 5069 h 5069"/>
              <a:gd name="connsiteX19" fmla="*/ 19205 w 19205"/>
              <a:gd name="connsiteY19" fmla="*/ 5069 h 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05" h="5069">
                <a:moveTo>
                  <a:pt x="0" y="5042"/>
                </a:moveTo>
                <a:lnTo>
                  <a:pt x="2204" y="5044"/>
                </a:lnTo>
                <a:lnTo>
                  <a:pt x="2204" y="4474"/>
                </a:lnTo>
                <a:lnTo>
                  <a:pt x="3010" y="4470"/>
                </a:lnTo>
                <a:lnTo>
                  <a:pt x="3014" y="3374"/>
                </a:lnTo>
                <a:lnTo>
                  <a:pt x="4234" y="3374"/>
                </a:lnTo>
                <a:lnTo>
                  <a:pt x="4234" y="4294"/>
                </a:lnTo>
                <a:lnTo>
                  <a:pt x="3914" y="4294"/>
                </a:lnTo>
                <a:lnTo>
                  <a:pt x="3914" y="2524"/>
                </a:lnTo>
                <a:lnTo>
                  <a:pt x="4274" y="2524"/>
                </a:lnTo>
                <a:lnTo>
                  <a:pt x="4278" y="0"/>
                </a:lnTo>
                <a:lnTo>
                  <a:pt x="5058" y="480"/>
                </a:lnTo>
                <a:lnTo>
                  <a:pt x="5044" y="4864"/>
                </a:lnTo>
                <a:lnTo>
                  <a:pt x="4701" y="4863"/>
                </a:lnTo>
                <a:lnTo>
                  <a:pt x="4701" y="1968"/>
                </a:lnTo>
                <a:lnTo>
                  <a:pt x="5663" y="1965"/>
                </a:lnTo>
                <a:lnTo>
                  <a:pt x="5662" y="4024"/>
                </a:lnTo>
                <a:lnTo>
                  <a:pt x="6454" y="4024"/>
                </a:lnTo>
                <a:lnTo>
                  <a:pt x="6457" y="5069"/>
                </a:lnTo>
                <a:lnTo>
                  <a:pt x="19205" y="5069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4896000" y="1476155"/>
            <a:ext cx="5936400" cy="2055445"/>
          </a:xfrm>
        </p:spPr>
        <p:txBody>
          <a:bodyPr wrap="square" lIns="90000" tIns="46800" rIns="90000" bIns="46800" anchor="b">
            <a:normAutofit/>
          </a:bodyPr>
          <a:lstStyle>
            <a:lvl1pPr algn="r">
              <a:lnSpc>
                <a:spcPct val="100000"/>
              </a:lnSpc>
              <a:defRPr sz="5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96000" y="3888000"/>
            <a:ext cx="5936400" cy="720000"/>
          </a:xfrm>
        </p:spPr>
        <p:txBody>
          <a:bodyPr wrap="square" lIns="90000" tIns="46800" rIns="90000" bIns="46800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1" spc="5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209504" y="5504400"/>
            <a:ext cx="2566800" cy="739382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联系方式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5853760" y="5504400"/>
            <a:ext cx="2163600" cy="739382"/>
          </a:xfrm>
        </p:spPr>
        <p:txBody>
          <a:bodyPr wrap="square"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17"/>
          <p:cNvSpPr/>
          <p:nvPr userDrawn="1">
            <p:custDataLst>
              <p:tags r:id="rId2"/>
            </p:custDataLst>
          </p:nvPr>
        </p:nvSpPr>
        <p:spPr>
          <a:xfrm>
            <a:off x="7534910" y="2957195"/>
            <a:ext cx="4657090" cy="3030855"/>
          </a:xfrm>
          <a:custGeom>
            <a:avLst/>
            <a:gdLst>
              <a:gd name="connsiteX0" fmla="*/ 0 w 7334"/>
              <a:gd name="connsiteY0" fmla="*/ 4754 h 4773"/>
              <a:gd name="connsiteX1" fmla="*/ 1297 w 7334"/>
              <a:gd name="connsiteY1" fmla="*/ 4754 h 4773"/>
              <a:gd name="connsiteX2" fmla="*/ 1297 w 7334"/>
              <a:gd name="connsiteY2" fmla="*/ 3267 h 4773"/>
              <a:gd name="connsiteX3" fmla="*/ 2032 w 7334"/>
              <a:gd name="connsiteY3" fmla="*/ 2990 h 4773"/>
              <a:gd name="connsiteX4" fmla="*/ 2028 w 7334"/>
              <a:gd name="connsiteY4" fmla="*/ 4767 h 4773"/>
              <a:gd name="connsiteX5" fmla="*/ 1736 w 7334"/>
              <a:gd name="connsiteY5" fmla="*/ 4769 h 4773"/>
              <a:gd name="connsiteX6" fmla="*/ 1736 w 7334"/>
              <a:gd name="connsiteY6" fmla="*/ 1950 h 4773"/>
              <a:gd name="connsiteX7" fmla="*/ 3109 w 7334"/>
              <a:gd name="connsiteY7" fmla="*/ 2275 h 4773"/>
              <a:gd name="connsiteX8" fmla="*/ 3109 w 7334"/>
              <a:gd name="connsiteY8" fmla="*/ 4773 h 4773"/>
              <a:gd name="connsiteX9" fmla="*/ 2594 w 7334"/>
              <a:gd name="connsiteY9" fmla="*/ 4773 h 4773"/>
              <a:gd name="connsiteX10" fmla="*/ 2604 w 7334"/>
              <a:gd name="connsiteY10" fmla="*/ 0 h 4773"/>
              <a:gd name="connsiteX11" fmla="*/ 3656 w 7334"/>
              <a:gd name="connsiteY11" fmla="*/ 7 h 4773"/>
              <a:gd name="connsiteX12" fmla="*/ 3653 w 7334"/>
              <a:gd name="connsiteY12" fmla="*/ 3834 h 4773"/>
              <a:gd name="connsiteX13" fmla="*/ 3404 w 7334"/>
              <a:gd name="connsiteY13" fmla="*/ 3837 h 4773"/>
              <a:gd name="connsiteX14" fmla="*/ 3404 w 7334"/>
              <a:gd name="connsiteY14" fmla="*/ 2979 h 4773"/>
              <a:gd name="connsiteX15" fmla="*/ 4594 w 7334"/>
              <a:gd name="connsiteY15" fmla="*/ 2978 h 4773"/>
              <a:gd name="connsiteX16" fmla="*/ 4593 w 7334"/>
              <a:gd name="connsiteY16" fmla="*/ 4339 h 4773"/>
              <a:gd name="connsiteX17" fmla="*/ 5122 w 7334"/>
              <a:gd name="connsiteY17" fmla="*/ 4338 h 4773"/>
              <a:gd name="connsiteX18" fmla="*/ 5120 w 7334"/>
              <a:gd name="connsiteY18" fmla="*/ 4771 h 4773"/>
              <a:gd name="connsiteX19" fmla="*/ 7334 w 7334"/>
              <a:gd name="connsiteY19" fmla="*/ 4769 h 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34" h="4773">
                <a:moveTo>
                  <a:pt x="0" y="4754"/>
                </a:moveTo>
                <a:lnTo>
                  <a:pt x="1297" y="4754"/>
                </a:lnTo>
                <a:lnTo>
                  <a:pt x="1297" y="3267"/>
                </a:lnTo>
                <a:lnTo>
                  <a:pt x="2032" y="2990"/>
                </a:lnTo>
                <a:lnTo>
                  <a:pt x="2028" y="4767"/>
                </a:lnTo>
                <a:lnTo>
                  <a:pt x="1736" y="4769"/>
                </a:lnTo>
                <a:lnTo>
                  <a:pt x="1736" y="1950"/>
                </a:lnTo>
                <a:lnTo>
                  <a:pt x="3109" y="2275"/>
                </a:lnTo>
                <a:lnTo>
                  <a:pt x="3109" y="4773"/>
                </a:lnTo>
                <a:lnTo>
                  <a:pt x="2594" y="4773"/>
                </a:lnTo>
                <a:lnTo>
                  <a:pt x="2604" y="0"/>
                </a:lnTo>
                <a:lnTo>
                  <a:pt x="3656" y="7"/>
                </a:lnTo>
                <a:lnTo>
                  <a:pt x="3653" y="3834"/>
                </a:lnTo>
                <a:lnTo>
                  <a:pt x="3404" y="3837"/>
                </a:lnTo>
                <a:lnTo>
                  <a:pt x="3404" y="2979"/>
                </a:lnTo>
                <a:lnTo>
                  <a:pt x="4594" y="2978"/>
                </a:lnTo>
                <a:lnTo>
                  <a:pt x="4593" y="4339"/>
                </a:lnTo>
                <a:lnTo>
                  <a:pt x="5122" y="4338"/>
                </a:lnTo>
                <a:lnTo>
                  <a:pt x="5120" y="4771"/>
                </a:lnTo>
                <a:lnTo>
                  <a:pt x="7334" y="4769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0" name="直接连接符 9"/>
          <p:cNvCxnSpPr/>
          <p:nvPr userDrawn="1">
            <p:custDataLst>
              <p:tags r:id="rId3"/>
            </p:custDataLst>
          </p:nvPr>
        </p:nvCxnSpPr>
        <p:spPr>
          <a:xfrm>
            <a:off x="9528175" y="2393950"/>
            <a:ext cx="0" cy="563245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3" name="椭圆 2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7488000" y="591480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0800" y="511200"/>
            <a:ext cx="2174400" cy="1404000"/>
          </a:xfrm>
        </p:spPr>
        <p:txBody>
          <a:bodyPr wrap="square" lIns="90000" tIns="46800" rIns="90000" bIns="46800" anchor="ctr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7"/>
          <p:cNvSpPr/>
          <p:nvPr>
            <p:custDataLst>
              <p:tags r:id="rId2"/>
            </p:custDataLst>
          </p:nvPr>
        </p:nvSpPr>
        <p:spPr>
          <a:xfrm>
            <a:off x="5881370" y="4941570"/>
            <a:ext cx="6301740" cy="1591310"/>
          </a:xfrm>
          <a:custGeom>
            <a:avLst/>
            <a:gdLst>
              <a:gd name="connsiteX0" fmla="*/ 2 w 9924"/>
              <a:gd name="connsiteY0" fmla="*/ 2235 h 2506"/>
              <a:gd name="connsiteX1" fmla="*/ 0 w 9924"/>
              <a:gd name="connsiteY1" fmla="*/ 230 h 2506"/>
              <a:gd name="connsiteX2" fmla="*/ 220 w 9924"/>
              <a:gd name="connsiteY2" fmla="*/ 0 h 2506"/>
              <a:gd name="connsiteX3" fmla="*/ 500 w 9924"/>
              <a:gd name="connsiteY3" fmla="*/ 0 h 2506"/>
              <a:gd name="connsiteX4" fmla="*/ 710 w 9924"/>
              <a:gd name="connsiteY4" fmla="*/ 220 h 2506"/>
              <a:gd name="connsiteX5" fmla="*/ 710 w 9924"/>
              <a:gd name="connsiteY5" fmla="*/ 2050 h 2506"/>
              <a:gd name="connsiteX6" fmla="*/ 500 w 9924"/>
              <a:gd name="connsiteY6" fmla="*/ 2050 h 2506"/>
              <a:gd name="connsiteX7" fmla="*/ 500 w 9924"/>
              <a:gd name="connsiteY7" fmla="*/ 980 h 2506"/>
              <a:gd name="connsiteX8" fmla="*/ 1153 w 9924"/>
              <a:gd name="connsiteY8" fmla="*/ 982 h 2506"/>
              <a:gd name="connsiteX9" fmla="*/ 1153 w 9924"/>
              <a:gd name="connsiteY9" fmla="*/ 1942 h 2506"/>
              <a:gd name="connsiteX10" fmla="*/ 1936 w 9924"/>
              <a:gd name="connsiteY10" fmla="*/ 1946 h 2506"/>
              <a:gd name="connsiteX11" fmla="*/ 1936 w 9924"/>
              <a:gd name="connsiteY11" fmla="*/ 2268 h 2506"/>
              <a:gd name="connsiteX12" fmla="*/ 2281 w 9924"/>
              <a:gd name="connsiteY12" fmla="*/ 2268 h 2506"/>
              <a:gd name="connsiteX13" fmla="*/ 2283 w 9924"/>
              <a:gd name="connsiteY13" fmla="*/ 2506 h 2506"/>
              <a:gd name="connsiteX14" fmla="*/ 9924 w 9924"/>
              <a:gd name="connsiteY14" fmla="*/ 2501 h 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24" h="2506">
                <a:moveTo>
                  <a:pt x="2" y="2235"/>
                </a:moveTo>
                <a:lnTo>
                  <a:pt x="0" y="230"/>
                </a:lnTo>
                <a:lnTo>
                  <a:pt x="220" y="0"/>
                </a:lnTo>
                <a:lnTo>
                  <a:pt x="500" y="0"/>
                </a:lnTo>
                <a:lnTo>
                  <a:pt x="710" y="220"/>
                </a:lnTo>
                <a:lnTo>
                  <a:pt x="710" y="2050"/>
                </a:lnTo>
                <a:lnTo>
                  <a:pt x="500" y="2050"/>
                </a:lnTo>
                <a:lnTo>
                  <a:pt x="500" y="980"/>
                </a:lnTo>
                <a:lnTo>
                  <a:pt x="1153" y="982"/>
                </a:lnTo>
                <a:lnTo>
                  <a:pt x="1153" y="1942"/>
                </a:lnTo>
                <a:lnTo>
                  <a:pt x="1936" y="1946"/>
                </a:lnTo>
                <a:lnTo>
                  <a:pt x="1936" y="2268"/>
                </a:lnTo>
                <a:lnTo>
                  <a:pt x="2281" y="2268"/>
                </a:lnTo>
                <a:lnTo>
                  <a:pt x="2283" y="2506"/>
                </a:lnTo>
                <a:lnTo>
                  <a:pt x="9924" y="2501"/>
                </a:lnTo>
              </a:path>
            </a:pathLst>
          </a:cu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任意多边形 8"/>
          <p:cNvSpPr/>
          <p:nvPr>
            <p:custDataLst>
              <p:tags r:id="rId3"/>
            </p:custDataLst>
          </p:nvPr>
        </p:nvSpPr>
        <p:spPr>
          <a:xfrm>
            <a:off x="0" y="5236845"/>
            <a:ext cx="5894705" cy="1302385"/>
          </a:xfrm>
          <a:custGeom>
            <a:avLst/>
            <a:gdLst>
              <a:gd name="connsiteX0" fmla="*/ 9283 w 9283"/>
              <a:gd name="connsiteY0" fmla="*/ 1758 h 2051"/>
              <a:gd name="connsiteX1" fmla="*/ 9062 w 9283"/>
              <a:gd name="connsiteY1" fmla="*/ 1755 h 2051"/>
              <a:gd name="connsiteX2" fmla="*/ 9062 w 9283"/>
              <a:gd name="connsiteY2" fmla="*/ 0 h 2051"/>
              <a:gd name="connsiteX3" fmla="*/ 8410 w 9283"/>
              <a:gd name="connsiteY3" fmla="*/ 547 h 2051"/>
              <a:gd name="connsiteX4" fmla="*/ 8410 w 9283"/>
              <a:gd name="connsiteY4" fmla="*/ 2028 h 2051"/>
              <a:gd name="connsiteX5" fmla="*/ 8710 w 9283"/>
              <a:gd name="connsiteY5" fmla="*/ 2028 h 2051"/>
              <a:gd name="connsiteX6" fmla="*/ 8710 w 9283"/>
              <a:gd name="connsiteY6" fmla="*/ 1158 h 2051"/>
              <a:gd name="connsiteX7" fmla="*/ 7675 w 9283"/>
              <a:gd name="connsiteY7" fmla="*/ 906 h 2051"/>
              <a:gd name="connsiteX8" fmla="*/ 7674 w 9283"/>
              <a:gd name="connsiteY8" fmla="*/ 1785 h 2051"/>
              <a:gd name="connsiteX9" fmla="*/ 7084 w 9283"/>
              <a:gd name="connsiteY9" fmla="*/ 1785 h 2051"/>
              <a:gd name="connsiteX10" fmla="*/ 7086 w 9283"/>
              <a:gd name="connsiteY10" fmla="*/ 2051 h 2051"/>
              <a:gd name="connsiteX11" fmla="*/ 0 w 9283"/>
              <a:gd name="connsiteY11" fmla="*/ 2047 h 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83" h="2051">
                <a:moveTo>
                  <a:pt x="9283" y="1758"/>
                </a:moveTo>
                <a:lnTo>
                  <a:pt x="9062" y="1755"/>
                </a:lnTo>
                <a:lnTo>
                  <a:pt x="9062" y="0"/>
                </a:lnTo>
                <a:lnTo>
                  <a:pt x="8410" y="547"/>
                </a:lnTo>
                <a:lnTo>
                  <a:pt x="8410" y="2028"/>
                </a:lnTo>
                <a:lnTo>
                  <a:pt x="8710" y="2028"/>
                </a:lnTo>
                <a:lnTo>
                  <a:pt x="8710" y="1158"/>
                </a:lnTo>
                <a:lnTo>
                  <a:pt x="7675" y="906"/>
                </a:lnTo>
                <a:lnTo>
                  <a:pt x="7674" y="1785"/>
                </a:lnTo>
                <a:lnTo>
                  <a:pt x="7084" y="1785"/>
                </a:lnTo>
                <a:lnTo>
                  <a:pt x="7086" y="2051"/>
                </a:lnTo>
                <a:lnTo>
                  <a:pt x="0" y="2047"/>
                </a:lnTo>
              </a:path>
            </a:pathLst>
          </a:cu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6106795" y="4594225"/>
            <a:ext cx="0" cy="347345"/>
          </a:xfrm>
          <a:prstGeom prst="line">
            <a:avLst/>
          </a:pr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2233477" y="3106297"/>
            <a:ext cx="7725045" cy="1159200"/>
          </a:xfrm>
        </p:spPr>
        <p:txBody>
          <a:bodyPr wrap="square" lIns="90000" tIns="46800" rIns="90000" bIns="46800" anchor="t">
            <a:normAutofit/>
          </a:bodyPr>
          <a:lstStyle>
            <a:lvl1pPr algn="ctr">
              <a:defRPr sz="5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6"/>
            </p:custDataLst>
          </p:nvPr>
        </p:nvSpPr>
        <p:spPr>
          <a:xfrm>
            <a:off x="3513000" y="1376507"/>
            <a:ext cx="5166000" cy="1602000"/>
          </a:xfrm>
        </p:spPr>
        <p:txBody>
          <a:bodyPr wrap="none" lIns="90000" tIns="46800" rIns="90000" bIns="46800" anchor="b">
            <a:normAutofit/>
          </a:bodyPr>
          <a:lstStyle>
            <a:lvl1pPr marL="0" indent="0" algn="ctr">
              <a:buNone/>
              <a:defRPr sz="6000" b="1">
                <a:ln w="158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5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flipH="1">
            <a:off x="695960" y="185497"/>
            <a:ext cx="11491926" cy="1032510"/>
          </a:xfrm>
          <a:custGeom>
            <a:avLst/>
            <a:gdLst>
              <a:gd name="connsiteX0" fmla="*/ 0 w 17629"/>
              <a:gd name="connsiteY0" fmla="*/ 1621 h 1626"/>
              <a:gd name="connsiteX1" fmla="*/ 1899 w 17629"/>
              <a:gd name="connsiteY1" fmla="*/ 1621 h 1626"/>
              <a:gd name="connsiteX2" fmla="*/ 1899 w 17629"/>
              <a:gd name="connsiteY2" fmla="*/ 1378 h 1626"/>
              <a:gd name="connsiteX3" fmla="*/ 2246 w 17629"/>
              <a:gd name="connsiteY3" fmla="*/ 1378 h 1626"/>
              <a:gd name="connsiteX4" fmla="*/ 2244 w 17629"/>
              <a:gd name="connsiteY4" fmla="*/ 982 h 1626"/>
              <a:gd name="connsiteX5" fmla="*/ 2765 w 17629"/>
              <a:gd name="connsiteY5" fmla="*/ 975 h 1626"/>
              <a:gd name="connsiteX6" fmla="*/ 2765 w 17629"/>
              <a:gd name="connsiteY6" fmla="*/ 1290 h 1626"/>
              <a:gd name="connsiteX7" fmla="*/ 2617 w 17629"/>
              <a:gd name="connsiteY7" fmla="*/ 1291 h 1626"/>
              <a:gd name="connsiteX8" fmla="*/ 2617 w 17629"/>
              <a:gd name="connsiteY8" fmla="*/ 133 h 1626"/>
              <a:gd name="connsiteX9" fmla="*/ 3295 w 17629"/>
              <a:gd name="connsiteY9" fmla="*/ 0 h 1626"/>
              <a:gd name="connsiteX10" fmla="*/ 3294 w 17629"/>
              <a:gd name="connsiteY10" fmla="*/ 1533 h 1626"/>
              <a:gd name="connsiteX11" fmla="*/ 3015 w 17629"/>
              <a:gd name="connsiteY11" fmla="*/ 1535 h 1626"/>
              <a:gd name="connsiteX12" fmla="*/ 3015 w 17629"/>
              <a:gd name="connsiteY12" fmla="*/ 755 h 1626"/>
              <a:gd name="connsiteX13" fmla="*/ 3603 w 17629"/>
              <a:gd name="connsiteY13" fmla="*/ 637 h 1626"/>
              <a:gd name="connsiteX14" fmla="*/ 3602 w 17629"/>
              <a:gd name="connsiteY14" fmla="*/ 1177 h 1626"/>
              <a:gd name="connsiteX15" fmla="*/ 4024 w 17629"/>
              <a:gd name="connsiteY15" fmla="*/ 1176 h 1626"/>
              <a:gd name="connsiteX16" fmla="*/ 4024 w 17629"/>
              <a:gd name="connsiteY16" fmla="*/ 1626 h 1626"/>
              <a:gd name="connsiteX17" fmla="*/ 17629 w 17629"/>
              <a:gd name="connsiteY17" fmla="*/ 1621 h 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9" h="1626">
                <a:moveTo>
                  <a:pt x="0" y="1621"/>
                </a:moveTo>
                <a:lnTo>
                  <a:pt x="1899" y="1621"/>
                </a:lnTo>
                <a:lnTo>
                  <a:pt x="1899" y="1378"/>
                </a:lnTo>
                <a:lnTo>
                  <a:pt x="2246" y="1378"/>
                </a:lnTo>
                <a:lnTo>
                  <a:pt x="2244" y="982"/>
                </a:lnTo>
                <a:cubicBezTo>
                  <a:pt x="2417" y="980"/>
                  <a:pt x="2593" y="975"/>
                  <a:pt x="2765" y="975"/>
                </a:cubicBezTo>
                <a:lnTo>
                  <a:pt x="2765" y="1290"/>
                </a:lnTo>
                <a:lnTo>
                  <a:pt x="2617" y="1291"/>
                </a:lnTo>
                <a:lnTo>
                  <a:pt x="2617" y="133"/>
                </a:lnTo>
                <a:lnTo>
                  <a:pt x="3295" y="0"/>
                </a:lnTo>
                <a:cubicBezTo>
                  <a:pt x="3296" y="468"/>
                  <a:pt x="3298" y="1057"/>
                  <a:pt x="3294" y="1533"/>
                </a:cubicBezTo>
                <a:lnTo>
                  <a:pt x="3015" y="1535"/>
                </a:lnTo>
                <a:lnTo>
                  <a:pt x="3015" y="755"/>
                </a:lnTo>
                <a:lnTo>
                  <a:pt x="3603" y="637"/>
                </a:lnTo>
                <a:lnTo>
                  <a:pt x="3602" y="1177"/>
                </a:lnTo>
                <a:lnTo>
                  <a:pt x="4024" y="1176"/>
                </a:lnTo>
                <a:lnTo>
                  <a:pt x="4024" y="1626"/>
                </a:lnTo>
                <a:lnTo>
                  <a:pt x="17629" y="1621"/>
                </a:lnTo>
              </a:path>
            </a:pathLst>
          </a:custGeom>
          <a:noFill/>
          <a:ln w="1905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5.xml"/><Relationship Id="rId2" Type="http://schemas.openxmlformats.org/officeDocument/2006/relationships/image" Target="../media/image8.jpeg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r="10676"/>
          <a:stretch>
            <a:fillRect/>
          </a:stretch>
        </p:blipFill>
        <p:spPr>
          <a:xfrm>
            <a:off x="-61495" y="0"/>
            <a:ext cx="12253496" cy="6858000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8958627" y="747667"/>
            <a:ext cx="1200330" cy="1200330"/>
          </a:xfrm>
          <a:prstGeom prst="ellipse">
            <a:avLst/>
          </a:prstGeom>
          <a:gradFill>
            <a:gsLst>
              <a:gs pos="27000">
                <a:schemeClr val="accent1"/>
              </a:gs>
              <a:gs pos="87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9872404" y="2041314"/>
            <a:ext cx="3073582" cy="2253960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flipH="1">
            <a:off x="-231832" y="-263668"/>
            <a:ext cx="4089004" cy="2998603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6" name="标题 1"/>
          <p:cNvSpPr txBox="1"/>
          <p:nvPr/>
        </p:nvSpPr>
        <p:spPr>
          <a:xfrm>
            <a:off x="2368550" y="1706815"/>
            <a:ext cx="7454900" cy="2554101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4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Mahjong：</a:t>
            </a:r>
            <a:endParaRPr kumimoji="1" lang="en-US" altLang="zh-CN" sz="4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OPPOSans B" panose="00020600040101010101" charset="-122"/>
              <a:ea typeface="OPPOSans B" panose="00020600040101010101" charset="-122"/>
              <a:cs typeface="OPPOSans B" panose="00020600040101010101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en-US" altLang="zh-CN" sz="4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An Ancient Chinese C</a:t>
            </a:r>
            <a:r>
              <a:rPr kumimoji="1" lang="en-US" altLang="zh-CN" sz="4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ard Play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348767" y="5084782"/>
            <a:ext cx="2183072" cy="57135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/>
              <a:t>姜自强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743981" y="5089227"/>
            <a:ext cx="2541935" cy="57135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/>
              <a:t>2025.2.28</a:t>
            </a:r>
            <a:endParaRPr kumimoji="1" lang="en-US" alt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-192506" y="4881658"/>
            <a:ext cx="12705347" cy="2783256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-382335" y="5525825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 flipH="1">
            <a:off x="2477861" y="5422242"/>
            <a:ext cx="6107955" cy="3179361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>
            <a:off x="1030474" y="2908760"/>
            <a:ext cx="1289122" cy="651567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8534391" y="5489360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74171" y="-119743"/>
            <a:ext cx="12540343" cy="70974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345829" y="5495040"/>
            <a:ext cx="610154" cy="639060"/>
          </a:xfrm>
          <a:custGeom>
            <a:avLst/>
            <a:gdLst>
              <a:gd name="T0" fmla="*/ 1516 w 1562"/>
              <a:gd name="T1" fmla="*/ 0 h 1636"/>
              <a:gd name="T2" fmla="*/ 1562 w 1562"/>
              <a:gd name="T3" fmla="*/ 11 h 1636"/>
              <a:gd name="T4" fmla="*/ 781 w 1562"/>
              <a:gd name="T5" fmla="*/ 1636 h 1636"/>
              <a:gd name="T6" fmla="*/ 0 w 1562"/>
              <a:gd name="T7" fmla="*/ 11 h 1636"/>
              <a:gd name="T8" fmla="*/ 57 w 1562"/>
              <a:gd name="T9" fmla="*/ 0 h 1636"/>
              <a:gd name="T10" fmla="*/ 1516 w 1562"/>
              <a:gd name="T11" fmla="*/ 0 h 1636"/>
            </a:gdLst>
            <a:ahLst/>
            <a:cxnLst/>
            <a:rect l="0" t="0" r="r" b="b"/>
            <a:pathLst>
              <a:path w="1562" h="1636">
                <a:moveTo>
                  <a:pt x="1516" y="0"/>
                </a:moveTo>
                <a:lnTo>
                  <a:pt x="1562" y="11"/>
                </a:lnTo>
                <a:lnTo>
                  <a:pt x="781" y="1636"/>
                </a:lnTo>
                <a:lnTo>
                  <a:pt x="0" y="11"/>
                </a:lnTo>
                <a:lnTo>
                  <a:pt x="57" y="0"/>
                </a:lnTo>
                <a:lnTo>
                  <a:pt x="1516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341142" y="5392481"/>
            <a:ext cx="619528" cy="201170"/>
          </a:xfrm>
          <a:prstGeom prst="ellipse">
            <a:avLst/>
          </a:prstGeom>
          <a:solidFill>
            <a:schemeClr val="bg1">
              <a:lumMod val="8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452604" y="4269946"/>
            <a:ext cx="349682" cy="350820"/>
          </a:xfrm>
          <a:custGeom>
            <a:avLst/>
            <a:gdLst>
              <a:gd name="T0" fmla="*/ 128 w 257"/>
              <a:gd name="T1" fmla="*/ 0 h 258"/>
              <a:gd name="T2" fmla="*/ 0 w 257"/>
              <a:gd name="T3" fmla="*/ 129 h 258"/>
              <a:gd name="T4" fmla="*/ 128 w 257"/>
              <a:gd name="T5" fmla="*/ 258 h 258"/>
              <a:gd name="T6" fmla="*/ 257 w 257"/>
              <a:gd name="T7" fmla="*/ 129 h 258"/>
              <a:gd name="T8" fmla="*/ 128 w 257"/>
              <a:gd name="T9" fmla="*/ 0 h 258"/>
              <a:gd name="T10" fmla="*/ 183 w 257"/>
              <a:gd name="T11" fmla="*/ 132 h 258"/>
              <a:gd name="T12" fmla="*/ 167 w 257"/>
              <a:gd name="T13" fmla="*/ 147 h 258"/>
              <a:gd name="T14" fmla="*/ 109 w 257"/>
              <a:gd name="T15" fmla="*/ 205 h 258"/>
              <a:gd name="T16" fmla="*/ 104 w 257"/>
              <a:gd name="T17" fmla="*/ 205 h 258"/>
              <a:gd name="T18" fmla="*/ 88 w 257"/>
              <a:gd name="T19" fmla="*/ 190 h 258"/>
              <a:gd name="T20" fmla="*/ 88 w 257"/>
              <a:gd name="T21" fmla="*/ 184 h 258"/>
              <a:gd name="T22" fmla="*/ 143 w 257"/>
              <a:gd name="T23" fmla="*/ 129 h 258"/>
              <a:gd name="T24" fmla="*/ 88 w 257"/>
              <a:gd name="T25" fmla="*/ 73 h 258"/>
              <a:gd name="T26" fmla="*/ 88 w 257"/>
              <a:gd name="T27" fmla="*/ 68 h 258"/>
              <a:gd name="T28" fmla="*/ 104 w 257"/>
              <a:gd name="T29" fmla="*/ 52 h 258"/>
              <a:gd name="T30" fmla="*/ 109 w 257"/>
              <a:gd name="T31" fmla="*/ 52 h 258"/>
              <a:gd name="T32" fmla="*/ 167 w 257"/>
              <a:gd name="T33" fmla="*/ 110 h 258"/>
              <a:gd name="T34" fmla="*/ 183 w 257"/>
              <a:gd name="T35" fmla="*/ 126 h 258"/>
              <a:gd name="T36" fmla="*/ 183 w 257"/>
              <a:gd name="T37" fmla="*/ 132 h 258"/>
            </a:gdLst>
            <a:ahLst/>
            <a:cxnLst/>
            <a:rect l="0" t="0" r="r" b="b"/>
            <a:pathLst>
              <a:path w="257" h="258">
                <a:moveTo>
                  <a:pt x="128" y="0"/>
                </a:moveTo>
                <a:cubicBezTo>
                  <a:pt x="57" y="0"/>
                  <a:pt x="0" y="58"/>
                  <a:pt x="0" y="129"/>
                </a:cubicBezTo>
                <a:cubicBezTo>
                  <a:pt x="0" y="200"/>
                  <a:pt x="57" y="258"/>
                  <a:pt x="128" y="258"/>
                </a:cubicBezTo>
                <a:cubicBezTo>
                  <a:pt x="200" y="258"/>
                  <a:pt x="257" y="200"/>
                  <a:pt x="257" y="129"/>
                </a:cubicBezTo>
                <a:cubicBezTo>
                  <a:pt x="257" y="58"/>
                  <a:pt x="200" y="0"/>
                  <a:pt x="128" y="0"/>
                </a:cubicBezTo>
                <a:close/>
                <a:moveTo>
                  <a:pt x="183" y="132"/>
                </a:moveTo>
                <a:cubicBezTo>
                  <a:pt x="167" y="147"/>
                  <a:pt x="167" y="147"/>
                  <a:pt x="167" y="147"/>
                </a:cubicBezTo>
                <a:cubicBezTo>
                  <a:pt x="109" y="205"/>
                  <a:pt x="109" y="205"/>
                  <a:pt x="109" y="205"/>
                </a:cubicBezTo>
                <a:cubicBezTo>
                  <a:pt x="108" y="207"/>
                  <a:pt x="105" y="207"/>
                  <a:pt x="104" y="205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86" y="188"/>
                  <a:pt x="86" y="185"/>
                  <a:pt x="88" y="184"/>
                </a:cubicBezTo>
                <a:cubicBezTo>
                  <a:pt x="143" y="129"/>
                  <a:pt x="143" y="129"/>
                  <a:pt x="143" y="129"/>
                </a:cubicBezTo>
                <a:cubicBezTo>
                  <a:pt x="88" y="73"/>
                  <a:pt x="88" y="73"/>
                  <a:pt x="88" y="73"/>
                </a:cubicBezTo>
                <a:cubicBezTo>
                  <a:pt x="86" y="72"/>
                  <a:pt x="86" y="69"/>
                  <a:pt x="88" y="68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5" y="50"/>
                  <a:pt x="108" y="50"/>
                  <a:pt x="109" y="52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83" y="126"/>
                  <a:pt x="183" y="126"/>
                  <a:pt x="183" y="126"/>
                </a:cubicBezTo>
                <a:cubicBezTo>
                  <a:pt x="185" y="127"/>
                  <a:pt x="185" y="130"/>
                  <a:pt x="183" y="132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816440" y="5472429"/>
            <a:ext cx="610154" cy="639060"/>
          </a:xfrm>
          <a:custGeom>
            <a:avLst/>
            <a:gdLst>
              <a:gd name="T0" fmla="*/ 1516 w 1562"/>
              <a:gd name="T1" fmla="*/ 0 h 1636"/>
              <a:gd name="T2" fmla="*/ 1562 w 1562"/>
              <a:gd name="T3" fmla="*/ 11 h 1636"/>
              <a:gd name="T4" fmla="*/ 781 w 1562"/>
              <a:gd name="T5" fmla="*/ 1636 h 1636"/>
              <a:gd name="T6" fmla="*/ 0 w 1562"/>
              <a:gd name="T7" fmla="*/ 11 h 1636"/>
              <a:gd name="T8" fmla="*/ 57 w 1562"/>
              <a:gd name="T9" fmla="*/ 0 h 1636"/>
              <a:gd name="T10" fmla="*/ 1516 w 1562"/>
              <a:gd name="T11" fmla="*/ 0 h 1636"/>
            </a:gdLst>
            <a:ahLst/>
            <a:cxnLst/>
            <a:rect l="0" t="0" r="r" b="b"/>
            <a:pathLst>
              <a:path w="1562" h="1636">
                <a:moveTo>
                  <a:pt x="1516" y="0"/>
                </a:moveTo>
                <a:lnTo>
                  <a:pt x="1562" y="11"/>
                </a:lnTo>
                <a:lnTo>
                  <a:pt x="781" y="1636"/>
                </a:lnTo>
                <a:lnTo>
                  <a:pt x="0" y="11"/>
                </a:lnTo>
                <a:lnTo>
                  <a:pt x="57" y="0"/>
                </a:lnTo>
                <a:lnTo>
                  <a:pt x="151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811753" y="5369870"/>
            <a:ext cx="619528" cy="201170"/>
          </a:xfrm>
          <a:prstGeom prst="ellipse">
            <a:avLst/>
          </a:prstGeom>
          <a:solidFill>
            <a:schemeClr val="bg1">
              <a:lumMod val="8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925900" y="4292559"/>
            <a:ext cx="349682" cy="350820"/>
          </a:xfrm>
          <a:custGeom>
            <a:avLst/>
            <a:gdLst>
              <a:gd name="T0" fmla="*/ 128 w 257"/>
              <a:gd name="T1" fmla="*/ 0 h 258"/>
              <a:gd name="T2" fmla="*/ 0 w 257"/>
              <a:gd name="T3" fmla="*/ 129 h 258"/>
              <a:gd name="T4" fmla="*/ 128 w 257"/>
              <a:gd name="T5" fmla="*/ 258 h 258"/>
              <a:gd name="T6" fmla="*/ 257 w 257"/>
              <a:gd name="T7" fmla="*/ 129 h 258"/>
              <a:gd name="T8" fmla="*/ 128 w 257"/>
              <a:gd name="T9" fmla="*/ 0 h 258"/>
              <a:gd name="T10" fmla="*/ 183 w 257"/>
              <a:gd name="T11" fmla="*/ 132 h 258"/>
              <a:gd name="T12" fmla="*/ 167 w 257"/>
              <a:gd name="T13" fmla="*/ 147 h 258"/>
              <a:gd name="T14" fmla="*/ 109 w 257"/>
              <a:gd name="T15" fmla="*/ 205 h 258"/>
              <a:gd name="T16" fmla="*/ 104 w 257"/>
              <a:gd name="T17" fmla="*/ 205 h 258"/>
              <a:gd name="T18" fmla="*/ 88 w 257"/>
              <a:gd name="T19" fmla="*/ 190 h 258"/>
              <a:gd name="T20" fmla="*/ 88 w 257"/>
              <a:gd name="T21" fmla="*/ 184 h 258"/>
              <a:gd name="T22" fmla="*/ 143 w 257"/>
              <a:gd name="T23" fmla="*/ 129 h 258"/>
              <a:gd name="T24" fmla="*/ 88 w 257"/>
              <a:gd name="T25" fmla="*/ 73 h 258"/>
              <a:gd name="T26" fmla="*/ 88 w 257"/>
              <a:gd name="T27" fmla="*/ 68 h 258"/>
              <a:gd name="T28" fmla="*/ 104 w 257"/>
              <a:gd name="T29" fmla="*/ 52 h 258"/>
              <a:gd name="T30" fmla="*/ 109 w 257"/>
              <a:gd name="T31" fmla="*/ 52 h 258"/>
              <a:gd name="T32" fmla="*/ 167 w 257"/>
              <a:gd name="T33" fmla="*/ 110 h 258"/>
              <a:gd name="T34" fmla="*/ 183 w 257"/>
              <a:gd name="T35" fmla="*/ 126 h 258"/>
              <a:gd name="T36" fmla="*/ 183 w 257"/>
              <a:gd name="T37" fmla="*/ 132 h 258"/>
            </a:gdLst>
            <a:ahLst/>
            <a:cxnLst/>
            <a:rect l="0" t="0" r="r" b="b"/>
            <a:pathLst>
              <a:path w="257" h="258">
                <a:moveTo>
                  <a:pt x="128" y="0"/>
                </a:moveTo>
                <a:cubicBezTo>
                  <a:pt x="57" y="0"/>
                  <a:pt x="0" y="58"/>
                  <a:pt x="0" y="129"/>
                </a:cubicBezTo>
                <a:cubicBezTo>
                  <a:pt x="0" y="200"/>
                  <a:pt x="57" y="258"/>
                  <a:pt x="128" y="258"/>
                </a:cubicBezTo>
                <a:cubicBezTo>
                  <a:pt x="200" y="258"/>
                  <a:pt x="257" y="200"/>
                  <a:pt x="257" y="129"/>
                </a:cubicBezTo>
                <a:cubicBezTo>
                  <a:pt x="257" y="58"/>
                  <a:pt x="200" y="0"/>
                  <a:pt x="128" y="0"/>
                </a:cubicBezTo>
                <a:close/>
                <a:moveTo>
                  <a:pt x="183" y="132"/>
                </a:moveTo>
                <a:cubicBezTo>
                  <a:pt x="167" y="147"/>
                  <a:pt x="167" y="147"/>
                  <a:pt x="167" y="147"/>
                </a:cubicBezTo>
                <a:cubicBezTo>
                  <a:pt x="109" y="205"/>
                  <a:pt x="109" y="205"/>
                  <a:pt x="109" y="205"/>
                </a:cubicBezTo>
                <a:cubicBezTo>
                  <a:pt x="108" y="207"/>
                  <a:pt x="105" y="207"/>
                  <a:pt x="104" y="205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86" y="188"/>
                  <a:pt x="86" y="185"/>
                  <a:pt x="88" y="184"/>
                </a:cubicBezTo>
                <a:cubicBezTo>
                  <a:pt x="143" y="129"/>
                  <a:pt x="143" y="129"/>
                  <a:pt x="143" y="129"/>
                </a:cubicBezTo>
                <a:cubicBezTo>
                  <a:pt x="88" y="73"/>
                  <a:pt x="88" y="73"/>
                  <a:pt x="88" y="73"/>
                </a:cubicBezTo>
                <a:cubicBezTo>
                  <a:pt x="86" y="72"/>
                  <a:pt x="86" y="69"/>
                  <a:pt x="88" y="68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5" y="50"/>
                  <a:pt x="108" y="50"/>
                  <a:pt x="109" y="52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83" y="126"/>
                  <a:pt x="183" y="126"/>
                  <a:pt x="183" y="126"/>
                </a:cubicBezTo>
                <a:cubicBezTo>
                  <a:pt x="185" y="127"/>
                  <a:pt x="185" y="130"/>
                  <a:pt x="183" y="13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287052" y="5469868"/>
            <a:ext cx="610154" cy="639060"/>
          </a:xfrm>
          <a:custGeom>
            <a:avLst/>
            <a:gdLst>
              <a:gd name="T0" fmla="*/ 1516 w 1562"/>
              <a:gd name="T1" fmla="*/ 0 h 1636"/>
              <a:gd name="T2" fmla="*/ 1562 w 1562"/>
              <a:gd name="T3" fmla="*/ 11 h 1636"/>
              <a:gd name="T4" fmla="*/ 781 w 1562"/>
              <a:gd name="T5" fmla="*/ 1636 h 1636"/>
              <a:gd name="T6" fmla="*/ 0 w 1562"/>
              <a:gd name="T7" fmla="*/ 11 h 1636"/>
              <a:gd name="T8" fmla="*/ 57 w 1562"/>
              <a:gd name="T9" fmla="*/ 0 h 1636"/>
              <a:gd name="T10" fmla="*/ 1516 w 1562"/>
              <a:gd name="T11" fmla="*/ 0 h 1636"/>
            </a:gdLst>
            <a:ahLst/>
            <a:cxnLst/>
            <a:rect l="0" t="0" r="r" b="b"/>
            <a:pathLst>
              <a:path w="1562" h="1636">
                <a:moveTo>
                  <a:pt x="1516" y="0"/>
                </a:moveTo>
                <a:lnTo>
                  <a:pt x="1562" y="11"/>
                </a:lnTo>
                <a:lnTo>
                  <a:pt x="781" y="1636"/>
                </a:lnTo>
                <a:lnTo>
                  <a:pt x="0" y="11"/>
                </a:lnTo>
                <a:lnTo>
                  <a:pt x="57" y="0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282365" y="5367310"/>
            <a:ext cx="619528" cy="201170"/>
          </a:xfrm>
          <a:prstGeom prst="ellipse">
            <a:avLst/>
          </a:prstGeom>
          <a:solidFill>
            <a:schemeClr val="bg1">
              <a:lumMod val="8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412017" y="4295117"/>
            <a:ext cx="349682" cy="350820"/>
          </a:xfrm>
          <a:custGeom>
            <a:avLst/>
            <a:gdLst>
              <a:gd name="T0" fmla="*/ 128 w 257"/>
              <a:gd name="T1" fmla="*/ 0 h 258"/>
              <a:gd name="T2" fmla="*/ 0 w 257"/>
              <a:gd name="T3" fmla="*/ 129 h 258"/>
              <a:gd name="T4" fmla="*/ 128 w 257"/>
              <a:gd name="T5" fmla="*/ 258 h 258"/>
              <a:gd name="T6" fmla="*/ 257 w 257"/>
              <a:gd name="T7" fmla="*/ 129 h 258"/>
              <a:gd name="T8" fmla="*/ 128 w 257"/>
              <a:gd name="T9" fmla="*/ 0 h 258"/>
              <a:gd name="T10" fmla="*/ 183 w 257"/>
              <a:gd name="T11" fmla="*/ 132 h 258"/>
              <a:gd name="T12" fmla="*/ 167 w 257"/>
              <a:gd name="T13" fmla="*/ 147 h 258"/>
              <a:gd name="T14" fmla="*/ 109 w 257"/>
              <a:gd name="T15" fmla="*/ 205 h 258"/>
              <a:gd name="T16" fmla="*/ 104 w 257"/>
              <a:gd name="T17" fmla="*/ 205 h 258"/>
              <a:gd name="T18" fmla="*/ 88 w 257"/>
              <a:gd name="T19" fmla="*/ 190 h 258"/>
              <a:gd name="T20" fmla="*/ 88 w 257"/>
              <a:gd name="T21" fmla="*/ 184 h 258"/>
              <a:gd name="T22" fmla="*/ 143 w 257"/>
              <a:gd name="T23" fmla="*/ 129 h 258"/>
              <a:gd name="T24" fmla="*/ 88 w 257"/>
              <a:gd name="T25" fmla="*/ 73 h 258"/>
              <a:gd name="T26" fmla="*/ 88 w 257"/>
              <a:gd name="T27" fmla="*/ 68 h 258"/>
              <a:gd name="T28" fmla="*/ 104 w 257"/>
              <a:gd name="T29" fmla="*/ 52 h 258"/>
              <a:gd name="T30" fmla="*/ 109 w 257"/>
              <a:gd name="T31" fmla="*/ 52 h 258"/>
              <a:gd name="T32" fmla="*/ 167 w 257"/>
              <a:gd name="T33" fmla="*/ 110 h 258"/>
              <a:gd name="T34" fmla="*/ 183 w 257"/>
              <a:gd name="T35" fmla="*/ 126 h 258"/>
              <a:gd name="T36" fmla="*/ 183 w 257"/>
              <a:gd name="T37" fmla="*/ 132 h 258"/>
            </a:gdLst>
            <a:ahLst/>
            <a:cxnLst/>
            <a:rect l="0" t="0" r="r" b="b"/>
            <a:pathLst>
              <a:path w="257" h="258">
                <a:moveTo>
                  <a:pt x="128" y="0"/>
                </a:moveTo>
                <a:cubicBezTo>
                  <a:pt x="57" y="0"/>
                  <a:pt x="0" y="58"/>
                  <a:pt x="0" y="129"/>
                </a:cubicBezTo>
                <a:cubicBezTo>
                  <a:pt x="0" y="200"/>
                  <a:pt x="57" y="258"/>
                  <a:pt x="128" y="258"/>
                </a:cubicBezTo>
                <a:cubicBezTo>
                  <a:pt x="200" y="258"/>
                  <a:pt x="257" y="200"/>
                  <a:pt x="257" y="129"/>
                </a:cubicBezTo>
                <a:cubicBezTo>
                  <a:pt x="257" y="58"/>
                  <a:pt x="200" y="0"/>
                  <a:pt x="128" y="0"/>
                </a:cubicBezTo>
                <a:close/>
                <a:moveTo>
                  <a:pt x="183" y="132"/>
                </a:moveTo>
                <a:cubicBezTo>
                  <a:pt x="167" y="147"/>
                  <a:pt x="167" y="147"/>
                  <a:pt x="167" y="147"/>
                </a:cubicBezTo>
                <a:cubicBezTo>
                  <a:pt x="109" y="205"/>
                  <a:pt x="109" y="205"/>
                  <a:pt x="109" y="205"/>
                </a:cubicBezTo>
                <a:cubicBezTo>
                  <a:pt x="108" y="207"/>
                  <a:pt x="105" y="207"/>
                  <a:pt x="104" y="205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86" y="188"/>
                  <a:pt x="86" y="185"/>
                  <a:pt x="88" y="184"/>
                </a:cubicBezTo>
                <a:cubicBezTo>
                  <a:pt x="143" y="129"/>
                  <a:pt x="143" y="129"/>
                  <a:pt x="143" y="129"/>
                </a:cubicBezTo>
                <a:cubicBezTo>
                  <a:pt x="88" y="73"/>
                  <a:pt x="88" y="73"/>
                  <a:pt x="88" y="73"/>
                </a:cubicBezTo>
                <a:cubicBezTo>
                  <a:pt x="86" y="72"/>
                  <a:pt x="86" y="69"/>
                  <a:pt x="88" y="68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5" y="50"/>
                  <a:pt x="108" y="50"/>
                  <a:pt x="109" y="52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83" y="126"/>
                  <a:pt x="183" y="126"/>
                  <a:pt x="183" y="126"/>
                </a:cubicBezTo>
                <a:cubicBezTo>
                  <a:pt x="185" y="127"/>
                  <a:pt x="185" y="130"/>
                  <a:pt x="183" y="1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223416" y="2489028"/>
            <a:ext cx="2954020" cy="1662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The game’s design reflects yin and yang, with tiles representing harmony between heaven, earth, and humanity.
Players strive for balance and harmony in their tile combinations.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203060" y="2088709"/>
            <a:ext cx="296933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0730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Yin and Yang Balance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625340" y="2489028"/>
            <a:ext cx="2941320" cy="1662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The pursuit of natural harmony is central to mahjong, corresponding with Taoist principles.
Players adapt and combine tiles to achieve 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best outcomes.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604984" y="2088709"/>
            <a:ext cx="296933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0730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Taoist Ideals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038746" y="2489028"/>
            <a:ext cx="2954020" cy="1662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Mahjong fosters social interaction and equality, regardless of age, gender, or occupation.
Norms like respecting opponents and avoiding cheating reflect traditional values.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031090" y="2088709"/>
            <a:ext cx="296933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575">
                <a:ln w="12700">
                  <a:noFill/>
                </a:ln>
                <a:solidFill>
                  <a:srgbClr val="E0730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Social and Ethical Dimensions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9047562" y="4727790"/>
            <a:ext cx="1109980" cy="840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5542362" y="4727790"/>
            <a:ext cx="1109980" cy="840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2134955" y="4727531"/>
            <a:ext cx="995680" cy="840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365760" y="436721"/>
            <a:ext cx="216000" cy="216000"/>
          </a:xfrm>
          <a:prstGeom prst="ellipse">
            <a:avLst/>
          </a:prstGeom>
          <a:solidFill>
            <a:schemeClr val="bg1"/>
          </a:solidFill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743662" y="296822"/>
            <a:ext cx="1058727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Philosophical Foundations</a:t>
            </a:r>
            <a:endParaRPr kumimoji="1" lang="zh-CN" altLang="en-US"/>
          </a:p>
        </p:txBody>
      </p:sp>
      <p:cxnSp>
        <p:nvCxnSpPr>
          <p:cNvPr id="23" name="标题 1"/>
          <p:cNvCxnSpPr/>
          <p:nvPr/>
        </p:nvCxnSpPr>
        <p:spPr>
          <a:xfrm>
            <a:off x="365760" y="804295"/>
            <a:ext cx="11826240" cy="0"/>
          </a:xfrm>
          <a:prstGeom prst="line">
            <a:avLst/>
          </a:prstGeom>
          <a:noFill/>
          <a:ln w="15875" cap="sq"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0" scaled="0"/>
            </a:gradFill>
            <a:miter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r="10676"/>
          <a:stretch>
            <a:fillRect/>
          </a:stretch>
        </p:blipFill>
        <p:spPr>
          <a:xfrm>
            <a:off x="-61495" y="0"/>
            <a:ext cx="12253496" cy="6858000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8958627" y="747667"/>
            <a:ext cx="1200330" cy="1200330"/>
          </a:xfrm>
          <a:prstGeom prst="ellipse">
            <a:avLst/>
          </a:prstGeom>
          <a:gradFill>
            <a:gsLst>
              <a:gs pos="27000">
                <a:schemeClr val="accent1"/>
              </a:gs>
              <a:gs pos="87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9872404" y="2041314"/>
            <a:ext cx="3073582" cy="2253960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flipH="1">
            <a:off x="-231832" y="-263668"/>
            <a:ext cx="4089004" cy="2998603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-192506" y="4881658"/>
            <a:ext cx="12705347" cy="2783256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-382335" y="5525825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 flipH="1">
            <a:off x="2477861" y="5422242"/>
            <a:ext cx="6107955" cy="3179361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>
            <a:off x="1030474" y="2908760"/>
            <a:ext cx="1289122" cy="651567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8534391" y="5489360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11" name="标题 1"/>
          <p:cNvSpPr txBox="1"/>
          <p:nvPr/>
        </p:nvSpPr>
        <p:spPr>
          <a:xfrm rot="2700000">
            <a:off x="5423197" y="1643228"/>
            <a:ext cx="1345606" cy="1345603"/>
          </a:xfrm>
          <a:prstGeom prst="roundRect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2700000">
            <a:off x="5331361" y="1551392"/>
            <a:ext cx="1529277" cy="1529274"/>
          </a:xfrm>
          <a:prstGeom prst="roundRect">
            <a:avLst/>
          </a:prstGeom>
          <a:noFill/>
          <a:ln w="1905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48665" y="116163"/>
            <a:ext cx="2494670" cy="2661531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04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563515" y="3396319"/>
            <a:ext cx="7064970" cy="2105035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24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The Modern Development and International Influence of Mahjong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33477" y="3106297"/>
            <a:ext cx="7725045" cy="1159200"/>
          </a:xfrm>
        </p:spPr>
        <p:txBody>
          <a:bodyPr/>
          <a:lstStyle/>
          <a:p>
            <a:r>
              <a:rPr lang="zh-CN" altLang="en-US"/>
              <a:t>单击添加章节标题</a:t>
            </a:r>
            <a:endParaRPr lang="zh-CN" altLang="en-US"/>
          </a:p>
        </p:txBody>
      </p:sp>
      <p:pic>
        <p:nvPicPr>
          <p:cNvPr id="2" name="图片 1" descr="fa04852694d353d64eb04b273a6794c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74171" y="-119743"/>
            <a:ext cx="12540343" cy="70974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401" y="2573397"/>
            <a:ext cx="2117606" cy="2117606"/>
          </a:xfrm>
          <a:prstGeom prst="blockArc">
            <a:avLst>
              <a:gd name="adj1" fmla="val 21559607"/>
              <a:gd name="adj2" fmla="val 16275662"/>
              <a:gd name="adj3" fmla="val 6291"/>
            </a:avLst>
          </a:prstGeom>
          <a:solidFill>
            <a:schemeClr val="accent1"/>
          </a:solidFill>
          <a:ln w="1905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" name="标题 1"/>
          <p:cNvCxnSpPr/>
          <p:nvPr/>
        </p:nvCxnSpPr>
        <p:spPr>
          <a:xfrm>
            <a:off x="2677438" y="3632200"/>
            <a:ext cx="9720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/>
          </a:ln>
        </p:spPr>
      </p:cxnSp>
      <p:sp>
        <p:nvSpPr>
          <p:cNvPr id="5" name="标题 1"/>
          <p:cNvSpPr txBox="1"/>
          <p:nvPr/>
        </p:nvSpPr>
        <p:spPr>
          <a:xfrm>
            <a:off x="3893934" y="4071878"/>
            <a:ext cx="2880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53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Emergence of Online Mahjong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3893935" y="4633039"/>
            <a:ext cx="2880000" cy="1259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4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Online mahjong games offer convenience and variety, attracting global players.
They provide diverse gameplay options and high- quality graphics.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893935" y="3362200"/>
            <a:ext cx="540000" cy="54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638899" y="4071878"/>
            <a:ext cx="2880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Global Spread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638900" y="4633039"/>
            <a:ext cx="2880000" cy="12573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4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Mahjong’s popularity has spread to Japan, Europe, and the Americas, becoming a cultural bridge.
It enhances cultural exchange and fosters international friendships.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638900" y="3362200"/>
            <a:ext cx="540000" cy="54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266856" y="2757360"/>
            <a:ext cx="2880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Competitive Mahjong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266857" y="1371464"/>
            <a:ext cx="2880000" cy="1259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14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National and international competitions like the World Mahjong Championship promote standardization and professionalism.
These events attract experts and elevate mahjong’s status as a competitive sport.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265978" y="3362200"/>
            <a:ext cx="540000" cy="54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91203" y="2804200"/>
            <a:ext cx="1656002" cy="165600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350640" y="3232957"/>
            <a:ext cx="737129" cy="798486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365760" y="436721"/>
            <a:ext cx="216000" cy="216000"/>
          </a:xfrm>
          <a:prstGeom prst="ellipse">
            <a:avLst/>
          </a:prstGeom>
          <a:solidFill>
            <a:schemeClr val="bg1"/>
          </a:solidFill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743662" y="296822"/>
            <a:ext cx="1058727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Diversification of Mahjong Forms</a:t>
            </a:r>
            <a:endParaRPr kumimoji="1" lang="zh-CN" altLang="en-US"/>
          </a:p>
        </p:txBody>
      </p:sp>
      <p:cxnSp>
        <p:nvCxnSpPr>
          <p:cNvPr id="18" name="标题 1"/>
          <p:cNvCxnSpPr/>
          <p:nvPr/>
        </p:nvCxnSpPr>
        <p:spPr>
          <a:xfrm>
            <a:off x="365760" y="804295"/>
            <a:ext cx="11826240" cy="0"/>
          </a:xfrm>
          <a:prstGeom prst="line">
            <a:avLst/>
          </a:prstGeom>
          <a:noFill/>
          <a:ln w="15875" cap="sq"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0" scaled="0"/>
            </a:gradFill>
            <a:miter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r="10676"/>
          <a:stretch>
            <a:fillRect/>
          </a:stretch>
        </p:blipFill>
        <p:spPr>
          <a:xfrm>
            <a:off x="-61495" y="0"/>
            <a:ext cx="12253496" cy="6858000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8958627" y="747667"/>
            <a:ext cx="1200330" cy="1200330"/>
          </a:xfrm>
          <a:prstGeom prst="ellipse">
            <a:avLst/>
          </a:prstGeom>
          <a:gradFill>
            <a:gsLst>
              <a:gs pos="27000">
                <a:schemeClr val="accent1"/>
              </a:gs>
              <a:gs pos="87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9872404" y="2041314"/>
            <a:ext cx="3073582" cy="2253960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flipH="1">
            <a:off x="-231832" y="-263668"/>
            <a:ext cx="4089004" cy="2998603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-192506" y="4881658"/>
            <a:ext cx="12705347" cy="2783256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-382335" y="5525825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 flipH="1">
            <a:off x="2477861" y="5422242"/>
            <a:ext cx="6107955" cy="3179361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>
            <a:off x="1030474" y="2908760"/>
            <a:ext cx="1289122" cy="651567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8534391" y="5489360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11" name="标题 1"/>
          <p:cNvSpPr txBox="1"/>
          <p:nvPr/>
        </p:nvSpPr>
        <p:spPr>
          <a:xfrm rot="2700000">
            <a:off x="5423197" y="1643228"/>
            <a:ext cx="1345606" cy="1345603"/>
          </a:xfrm>
          <a:prstGeom prst="roundRect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2700000">
            <a:off x="5331361" y="1551392"/>
            <a:ext cx="1529277" cy="1529274"/>
          </a:xfrm>
          <a:prstGeom prst="roundRect">
            <a:avLst/>
          </a:prstGeom>
          <a:noFill/>
          <a:ln w="1905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48665" y="116163"/>
            <a:ext cx="2494670" cy="2661531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05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563515" y="3396319"/>
            <a:ext cx="7064970" cy="2105035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Future Outlook for Mahjong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74171" y="-119743"/>
            <a:ext cx="12540343" cy="70974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 l="22955" r="22955"/>
          <a:stretch>
            <a:fillRect/>
          </a:stretch>
        </p:blipFill>
        <p:spPr>
          <a:xfrm>
            <a:off x="7935401" y="1885105"/>
            <a:ext cx="3583498" cy="3713014"/>
          </a:xfrm>
          <a:custGeom>
            <a:avLst/>
            <a:gdLst/>
            <a:ahLst/>
            <a:cxnLst/>
            <a:rect l="l" t="t" r="r" b="b"/>
            <a:pathLst>
              <a:path w="3583498" h="3713014">
                <a:moveTo>
                  <a:pt x="167099" y="0"/>
                </a:moveTo>
                <a:lnTo>
                  <a:pt x="3416399" y="0"/>
                </a:lnTo>
                <a:cubicBezTo>
                  <a:pt x="3508685" y="0"/>
                  <a:pt x="3583498" y="74813"/>
                  <a:pt x="3583498" y="167099"/>
                </a:cubicBezTo>
                <a:lnTo>
                  <a:pt x="3583498" y="3545915"/>
                </a:lnTo>
                <a:cubicBezTo>
                  <a:pt x="3583498" y="3638201"/>
                  <a:pt x="3508685" y="3713014"/>
                  <a:pt x="3416399" y="3713014"/>
                </a:cubicBezTo>
                <a:lnTo>
                  <a:pt x="167099" y="3713014"/>
                </a:lnTo>
                <a:cubicBezTo>
                  <a:pt x="74813" y="3713014"/>
                  <a:pt x="0" y="3638201"/>
                  <a:pt x="0" y="3545915"/>
                </a:cubicBezTo>
                <a:lnTo>
                  <a:pt x="0" y="167099"/>
                </a:lnTo>
                <a:cubicBezTo>
                  <a:pt x="0" y="74813"/>
                  <a:pt x="74813" y="0"/>
                  <a:pt x="16709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660400" y="1535650"/>
            <a:ext cx="3116603" cy="4411925"/>
          </a:xfrm>
          <a:prstGeom prst="roundRect">
            <a:avLst>
              <a:gd name="adj" fmla="val 360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5400000">
            <a:off x="2913003" y="276114"/>
            <a:ext cx="3713016" cy="6930997"/>
          </a:xfrm>
          <a:prstGeom prst="roundRect">
            <a:avLst>
              <a:gd name="adj" fmla="val 4663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355600" dist="381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683078" y="2404115"/>
            <a:ext cx="6234102" cy="833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Virtual and augmented reality technologies will create immersive mahjong experiences.
Players can enjoy realistic game environments and enhanced interactions.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683385" y="3469640"/>
            <a:ext cx="6233795" cy="10204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endParaRPr kumimoji="1" lang="en-US" altLang="zh-CN" sz="1200">
              <a:ln w="12700">
                <a:noFill/>
              </a:ln>
              <a:solidFill>
                <a:srgbClr val="000000">
                  <a:alpha val="100000"/>
                </a:srgbClr>
              </a:solidFill>
              <a:uFillTx/>
              <a:latin typeface="Source Han Sans" charset="0"/>
              <a:ea typeface="Source Han Sans"/>
              <a:cs typeface="Source Han Sans"/>
            </a:endParaRPr>
          </a:p>
          <a:p>
            <a:pPr algn="l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uFillTx/>
                <a:latin typeface="Source Han Sans" charset="0"/>
                <a:ea typeface="Source Han Sans"/>
                <a:cs typeface="Source Han Sans"/>
              </a:rPr>
              <a:t>Increased international competitions and cultural events will further promote mahjong globally.It will serve as a vital medium for spreading Chinese culture.</a:t>
            </a:r>
            <a:endParaRPr kumimoji="1" lang="en-US" altLang="zh-CN" sz="1200">
              <a:ln w="12700">
                <a:noFill/>
              </a:ln>
              <a:solidFill>
                <a:srgbClr val="000000">
                  <a:alpha val="100000"/>
                </a:srgbClr>
              </a:solidFill>
              <a:uFillTx/>
              <a:latin typeface="Source Han Sans" charset="0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1"/>
          <p:nvPr/>
        </p:nvSpPr>
        <p:spPr>
          <a:xfrm rot="16200000" flipH="1">
            <a:off x="7838970" y="2058373"/>
            <a:ext cx="223652" cy="223652"/>
          </a:xfrm>
          <a:custGeom>
            <a:avLst/>
            <a:gdLst>
              <a:gd name="connsiteX0" fmla="*/ 0 w 1272540"/>
              <a:gd name="connsiteY0" fmla="*/ 636270 h 1272540"/>
              <a:gd name="connsiteX1" fmla="*/ 152400 w 1272540"/>
              <a:gd name="connsiteY1" fmla="*/ 483870 h 1272540"/>
              <a:gd name="connsiteX2" fmla="*/ 483870 w 1272540"/>
              <a:gd name="connsiteY2" fmla="*/ 483870 h 1272540"/>
              <a:gd name="connsiteX3" fmla="*/ 483870 w 1272540"/>
              <a:gd name="connsiteY3" fmla="*/ 152400 h 1272540"/>
              <a:gd name="connsiteX4" fmla="*/ 636270 w 1272540"/>
              <a:gd name="connsiteY4" fmla="*/ 0 h 1272540"/>
              <a:gd name="connsiteX5" fmla="*/ 788670 w 1272540"/>
              <a:gd name="connsiteY5" fmla="*/ 152400 h 1272540"/>
              <a:gd name="connsiteX6" fmla="*/ 788670 w 1272540"/>
              <a:gd name="connsiteY6" fmla="*/ 483870 h 1272540"/>
              <a:gd name="connsiteX7" fmla="*/ 1120140 w 1272540"/>
              <a:gd name="connsiteY7" fmla="*/ 483870 h 1272540"/>
              <a:gd name="connsiteX8" fmla="*/ 1272540 w 1272540"/>
              <a:gd name="connsiteY8" fmla="*/ 636270 h 1272540"/>
              <a:gd name="connsiteX9" fmla="*/ 1120140 w 1272540"/>
              <a:gd name="connsiteY9" fmla="*/ 788670 h 1272540"/>
              <a:gd name="connsiteX10" fmla="*/ 788670 w 1272540"/>
              <a:gd name="connsiteY10" fmla="*/ 788670 h 1272540"/>
              <a:gd name="connsiteX11" fmla="*/ 788670 w 1272540"/>
              <a:gd name="connsiteY11" fmla="*/ 1120140 h 1272540"/>
              <a:gd name="connsiteX12" fmla="*/ 636270 w 1272540"/>
              <a:gd name="connsiteY12" fmla="*/ 1272540 h 1272540"/>
              <a:gd name="connsiteX13" fmla="*/ 483870 w 1272540"/>
              <a:gd name="connsiteY13" fmla="*/ 1120140 h 1272540"/>
              <a:gd name="connsiteX14" fmla="*/ 483870 w 1272540"/>
              <a:gd name="connsiteY14" fmla="*/ 788670 h 1272540"/>
              <a:gd name="connsiteX15" fmla="*/ 152400 w 1272540"/>
              <a:gd name="connsiteY15" fmla="*/ 788670 h 1272540"/>
              <a:gd name="connsiteX16" fmla="*/ 0 w 1272540"/>
              <a:gd name="connsiteY16" fmla="*/ 636270 h 1272540"/>
            </a:gdLst>
            <a:ahLst/>
            <a:cxnLst/>
            <a:rect l="l" t="t" r="r" b="b"/>
            <a:pathLst>
              <a:path w="1272540" h="1272540">
                <a:moveTo>
                  <a:pt x="0" y="636270"/>
                </a:moveTo>
                <a:cubicBezTo>
                  <a:pt x="0" y="552102"/>
                  <a:pt x="68232" y="483870"/>
                  <a:pt x="152400" y="483870"/>
                </a:cubicBezTo>
                <a:lnTo>
                  <a:pt x="483870" y="483870"/>
                </a:lnTo>
                <a:lnTo>
                  <a:pt x="483870" y="152400"/>
                </a:lnTo>
                <a:cubicBezTo>
                  <a:pt x="483870" y="68232"/>
                  <a:pt x="552102" y="0"/>
                  <a:pt x="636270" y="0"/>
                </a:cubicBezTo>
                <a:cubicBezTo>
                  <a:pt x="720438" y="0"/>
                  <a:pt x="788670" y="68232"/>
                  <a:pt x="788670" y="152400"/>
                </a:cubicBezTo>
                <a:lnTo>
                  <a:pt x="788670" y="483870"/>
                </a:lnTo>
                <a:lnTo>
                  <a:pt x="1120140" y="483870"/>
                </a:lnTo>
                <a:cubicBezTo>
                  <a:pt x="1204308" y="483870"/>
                  <a:pt x="1272540" y="552102"/>
                  <a:pt x="1272540" y="636270"/>
                </a:cubicBezTo>
                <a:cubicBezTo>
                  <a:pt x="1272540" y="720438"/>
                  <a:pt x="1204308" y="788670"/>
                  <a:pt x="1120140" y="788670"/>
                </a:cubicBezTo>
                <a:lnTo>
                  <a:pt x="788670" y="788670"/>
                </a:lnTo>
                <a:lnTo>
                  <a:pt x="788670" y="1120140"/>
                </a:lnTo>
                <a:cubicBezTo>
                  <a:pt x="788670" y="1204308"/>
                  <a:pt x="720438" y="1272540"/>
                  <a:pt x="636270" y="1272540"/>
                </a:cubicBezTo>
                <a:cubicBezTo>
                  <a:pt x="552102" y="1272540"/>
                  <a:pt x="483870" y="1204308"/>
                  <a:pt x="483870" y="1120140"/>
                </a:cubicBezTo>
                <a:lnTo>
                  <a:pt x="483870" y="788670"/>
                </a:lnTo>
                <a:lnTo>
                  <a:pt x="152400" y="788670"/>
                </a:lnTo>
                <a:cubicBezTo>
                  <a:pt x="68232" y="788670"/>
                  <a:pt x="0" y="720438"/>
                  <a:pt x="0" y="636270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683385" y="4691380"/>
            <a:ext cx="6233795" cy="6864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Mahjong will continue to be a symbol of Chinese culture, blending entertainment, social interaction, and cultural heritage.Its unique charm ensures its lasting impact and relevance in the modern world.</a:t>
            </a:r>
            <a:endParaRPr kumimoji="1" lang="zh-CN" altLang="en-US" sz="1200"/>
          </a:p>
        </p:txBody>
      </p:sp>
      <p:sp>
        <p:nvSpPr>
          <p:cNvPr id="10" name="标题 1"/>
          <p:cNvSpPr txBox="1"/>
          <p:nvPr/>
        </p:nvSpPr>
        <p:spPr>
          <a:xfrm>
            <a:off x="1683078" y="2075180"/>
            <a:ext cx="6235200" cy="3035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Integration of VR and AR</a:t>
            </a:r>
            <a:endParaRPr kumimoji="1" lang="zh-CN" altLang="en-US" b="1"/>
          </a:p>
        </p:txBody>
      </p:sp>
      <p:sp>
        <p:nvSpPr>
          <p:cNvPr id="11" name="标题 1"/>
          <p:cNvSpPr txBox="1"/>
          <p:nvPr/>
        </p:nvSpPr>
        <p:spPr>
          <a:xfrm>
            <a:off x="1683385" y="2432050"/>
            <a:ext cx="6235065" cy="10210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  <a:p>
            <a:pPr algn="l">
              <a:lnSpc>
                <a:spcPct val="150000"/>
              </a:lnSpc>
            </a:pP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  <a:p>
            <a:pPr algn="l">
              <a:lnSpc>
                <a:spcPct val="150000"/>
              </a:lnSpc>
            </a:pP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Global Cultural Exchange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1559253" y="4437380"/>
            <a:ext cx="6235200" cy="3035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  </a:t>
            </a: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Enduring Cultural Legacy</a:t>
            </a:r>
            <a:endParaRPr kumimoji="1" lang="zh-CN" altLang="en-US" b="1"/>
          </a:p>
        </p:txBody>
      </p:sp>
      <p:sp>
        <p:nvSpPr>
          <p:cNvPr id="13" name="标题 1"/>
          <p:cNvSpPr txBox="1"/>
          <p:nvPr/>
        </p:nvSpPr>
        <p:spPr>
          <a:xfrm>
            <a:off x="365760" y="436721"/>
            <a:ext cx="216000" cy="216000"/>
          </a:xfrm>
          <a:prstGeom prst="ellipse">
            <a:avLst/>
          </a:prstGeom>
          <a:solidFill>
            <a:schemeClr val="bg1"/>
          </a:solidFill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43662" y="296822"/>
            <a:ext cx="1058727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Technological Advancements</a:t>
            </a:r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>
            <a:off x="365760" y="804295"/>
            <a:ext cx="11826240" cy="0"/>
          </a:xfrm>
          <a:prstGeom prst="line">
            <a:avLst/>
          </a:prstGeom>
          <a:noFill/>
          <a:ln w="15875" cap="sq"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0" scaled="0"/>
            </a:gradFill>
            <a:miter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r="10676"/>
          <a:stretch>
            <a:fillRect/>
          </a:stretch>
        </p:blipFill>
        <p:spPr>
          <a:xfrm>
            <a:off x="-61495" y="0"/>
            <a:ext cx="12253496" cy="6858000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8958627" y="747667"/>
            <a:ext cx="1200330" cy="1200330"/>
          </a:xfrm>
          <a:prstGeom prst="ellipse">
            <a:avLst/>
          </a:prstGeom>
          <a:gradFill>
            <a:gsLst>
              <a:gs pos="27000">
                <a:schemeClr val="accent1"/>
              </a:gs>
              <a:gs pos="87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9872404" y="2041314"/>
            <a:ext cx="3073582" cy="2253960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flipH="1">
            <a:off x="-231832" y="-263668"/>
            <a:ext cx="4089004" cy="2998603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6" name="标题 1"/>
          <p:cNvSpPr txBox="1"/>
          <p:nvPr/>
        </p:nvSpPr>
        <p:spPr>
          <a:xfrm>
            <a:off x="2368550" y="1706815"/>
            <a:ext cx="7454900" cy="2554101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5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Thank you</a:t>
            </a:r>
            <a:endParaRPr kumimoji="1" lang="en-US" altLang="zh-CN" sz="5200" b="1">
              <a:ln w="12700">
                <a:noFill/>
              </a:ln>
              <a:solidFill>
                <a:srgbClr val="262626">
                  <a:alpha val="100000"/>
                </a:srgbClr>
              </a:solidFill>
              <a:uFillTx/>
              <a:latin typeface="OPPOSans B" panose="00020600040101010101" charset="-122"/>
              <a:ea typeface="OPPOSans B" panose="00020600040101010101" charset="-122"/>
              <a:cs typeface="OPPOSans B" panose="00020600040101010101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3667655" y="4558859"/>
            <a:ext cx="1572311" cy="253337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829200" y="4512692"/>
            <a:ext cx="2178456" cy="368966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-192506" y="4881658"/>
            <a:ext cx="12705347" cy="2783256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-382335" y="5525825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 flipH="1">
            <a:off x="2477861" y="5422242"/>
            <a:ext cx="6107955" cy="3179361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>
            <a:off x="1030474" y="2908760"/>
            <a:ext cx="1289122" cy="651567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8534391" y="5489360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49655" y="17805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0d660b51136bee11d69691440ba045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0730" cy="70072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10665" y="32340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695960" y="1440000"/>
            <a:ext cx="10800080" cy="4932000"/>
          </a:xfrm>
          <a:prstGeom prst="rect">
            <a:avLst/>
          </a:prstGeom>
          <a:gradFill>
            <a:gsLst>
              <a:gs pos="0">
                <a:schemeClr val="accent1">
                  <a:alpha val="5000"/>
                </a:schemeClr>
              </a:gs>
              <a:gs pos="10000">
                <a:schemeClr val="accent1">
                  <a:lumMod val="45000"/>
                  <a:lumOff val="55000"/>
                  <a:alpha val="0"/>
                </a:schemeClr>
              </a:gs>
              <a:gs pos="86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0" scaled="0"/>
          </a:gradFill>
          <a:ln w="22225">
            <a:gradFill>
              <a:gsLst>
                <a:gs pos="100000">
                  <a:schemeClr val="accent1">
                    <a:alpha val="40000"/>
                  </a:schemeClr>
                </a:gs>
                <a:gs pos="27000">
                  <a:schemeClr val="accent1">
                    <a:lumMod val="20000"/>
                    <a:lumOff val="80000"/>
                    <a:alpha val="0"/>
                  </a:schemeClr>
                </a:gs>
                <a:gs pos="73000">
                  <a:schemeClr val="accent1">
                    <a:lumMod val="20000"/>
                    <a:lumOff val="80000"/>
                    <a:alpha val="0"/>
                  </a:schemeClr>
                </a:gs>
                <a:gs pos="0">
                  <a:schemeClr val="accent1">
                    <a:alpha val="40000"/>
                  </a:schemeClr>
                </a:gs>
              </a:gsLst>
              <a:lin ang="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buClrTx/>
              <a:buSzTx/>
              <a:buFontTx/>
            </a:pPr>
            <a:endParaRPr lang="zh-CN" altLang="en-US" sz="1000" dirty="0">
              <a:solidFill>
                <a:schemeClr val="accent1"/>
              </a:solidFill>
              <a:cs typeface="微软雅黑" charset="-122"/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words and expressions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任意多边形: 形状 14"/>
          <p:cNvSpPr/>
          <p:nvPr>
            <p:custDataLst>
              <p:tags r:id="rId3"/>
            </p:custDataLst>
          </p:nvPr>
        </p:nvSpPr>
        <p:spPr>
          <a:xfrm>
            <a:off x="650074" y="6080227"/>
            <a:ext cx="352425" cy="352425"/>
          </a:xfrm>
          <a:custGeom>
            <a:avLst/>
            <a:gdLst>
              <a:gd name="connsiteX0" fmla="*/ 38113 w 352425"/>
              <a:gd name="connsiteY0" fmla="*/ 0 h 352425"/>
              <a:gd name="connsiteX1" fmla="*/ 62232 w 352425"/>
              <a:gd name="connsiteY1" fmla="*/ 0 h 352425"/>
              <a:gd name="connsiteX2" fmla="*/ 100328 w 352425"/>
              <a:gd name="connsiteY2" fmla="*/ 38098 h 352425"/>
              <a:gd name="connsiteX3" fmla="*/ 100328 w 352425"/>
              <a:gd name="connsiteY3" fmla="*/ 209562 h 352425"/>
              <a:gd name="connsiteX4" fmla="*/ 138416 w 352425"/>
              <a:gd name="connsiteY4" fmla="*/ 247653 h 352425"/>
              <a:gd name="connsiteX5" fmla="*/ 314342 w 352425"/>
              <a:gd name="connsiteY5" fmla="*/ 247653 h 352425"/>
              <a:gd name="connsiteX6" fmla="*/ 352425 w 352425"/>
              <a:gd name="connsiteY6" fmla="*/ 285734 h 352425"/>
              <a:gd name="connsiteX7" fmla="*/ 352425 w 352425"/>
              <a:gd name="connsiteY7" fmla="*/ 314327 h 352425"/>
              <a:gd name="connsiteX8" fmla="*/ 314323 w 352425"/>
              <a:gd name="connsiteY8" fmla="*/ 352425 h 352425"/>
              <a:gd name="connsiteX9" fmla="*/ 38109 w 352425"/>
              <a:gd name="connsiteY9" fmla="*/ 352425 h 352425"/>
              <a:gd name="connsiteX10" fmla="*/ 0 w 352425"/>
              <a:gd name="connsiteY10" fmla="*/ 314316 h 352425"/>
              <a:gd name="connsiteX11" fmla="*/ 0 w 352425"/>
              <a:gd name="connsiteY11" fmla="*/ 38113 h 352425"/>
              <a:gd name="connsiteX12" fmla="*/ 38113 w 352425"/>
              <a:gd name="connsiteY12" fmla="*/ 0 h 352425"/>
              <a:gd name="connsiteX0-1" fmla="*/ 38113 w 352425"/>
              <a:gd name="connsiteY0-2" fmla="*/ 0 h 352425"/>
              <a:gd name="connsiteX1-3" fmla="*/ 62232 w 352425"/>
              <a:gd name="connsiteY1-4" fmla="*/ 0 h 352425"/>
              <a:gd name="connsiteX2-5" fmla="*/ 100328 w 352425"/>
              <a:gd name="connsiteY2-6" fmla="*/ 38098 h 352425"/>
              <a:gd name="connsiteX3-7" fmla="*/ 100328 w 352425"/>
              <a:gd name="connsiteY3-8" fmla="*/ 209562 h 352425"/>
              <a:gd name="connsiteX4-9" fmla="*/ 138416 w 352425"/>
              <a:gd name="connsiteY4-10" fmla="*/ 247653 h 352425"/>
              <a:gd name="connsiteX5-11" fmla="*/ 314342 w 352425"/>
              <a:gd name="connsiteY5-12" fmla="*/ 247653 h 352425"/>
              <a:gd name="connsiteX6-13" fmla="*/ 352425 w 352425"/>
              <a:gd name="connsiteY6-14" fmla="*/ 285734 h 352425"/>
              <a:gd name="connsiteX7-15" fmla="*/ 352425 w 352425"/>
              <a:gd name="connsiteY7-16" fmla="*/ 314327 h 352425"/>
              <a:gd name="connsiteX8-17" fmla="*/ 314323 w 352425"/>
              <a:gd name="connsiteY8-18" fmla="*/ 352425 h 352425"/>
              <a:gd name="connsiteX9-19" fmla="*/ 38109 w 352425"/>
              <a:gd name="connsiteY9-20" fmla="*/ 352425 h 352425"/>
              <a:gd name="connsiteX10-21" fmla="*/ 0 w 352425"/>
              <a:gd name="connsiteY10-22" fmla="*/ 314316 h 352425"/>
              <a:gd name="connsiteX11-23" fmla="*/ 0 w 352425"/>
              <a:gd name="connsiteY11-24" fmla="*/ 38113 h 352425"/>
              <a:gd name="connsiteX12-25" fmla="*/ 38113 w 352425"/>
              <a:gd name="connsiteY12-26" fmla="*/ 0 h 352425"/>
              <a:gd name="connsiteX0-27" fmla="*/ 38113 w 352425"/>
              <a:gd name="connsiteY0-28" fmla="*/ 0 h 352425"/>
              <a:gd name="connsiteX1-29" fmla="*/ 62232 w 352425"/>
              <a:gd name="connsiteY1-30" fmla="*/ 0 h 352425"/>
              <a:gd name="connsiteX2-31" fmla="*/ 100328 w 352425"/>
              <a:gd name="connsiteY2-32" fmla="*/ 38098 h 352425"/>
              <a:gd name="connsiteX3-33" fmla="*/ 100328 w 352425"/>
              <a:gd name="connsiteY3-34" fmla="*/ 209562 h 352425"/>
              <a:gd name="connsiteX4-35" fmla="*/ 138416 w 352425"/>
              <a:gd name="connsiteY4-36" fmla="*/ 247653 h 352425"/>
              <a:gd name="connsiteX5-37" fmla="*/ 314342 w 352425"/>
              <a:gd name="connsiteY5-38" fmla="*/ 247653 h 352425"/>
              <a:gd name="connsiteX6-39" fmla="*/ 352425 w 352425"/>
              <a:gd name="connsiteY6-40" fmla="*/ 285734 h 352425"/>
              <a:gd name="connsiteX7-41" fmla="*/ 352425 w 352425"/>
              <a:gd name="connsiteY7-42" fmla="*/ 314327 h 352425"/>
              <a:gd name="connsiteX8-43" fmla="*/ 314323 w 352425"/>
              <a:gd name="connsiteY8-44" fmla="*/ 352425 h 352425"/>
              <a:gd name="connsiteX9-45" fmla="*/ 38109 w 352425"/>
              <a:gd name="connsiteY9-46" fmla="*/ 352425 h 352425"/>
              <a:gd name="connsiteX10-47" fmla="*/ 0 w 352425"/>
              <a:gd name="connsiteY10-48" fmla="*/ 314316 h 352425"/>
              <a:gd name="connsiteX11-49" fmla="*/ 0 w 352425"/>
              <a:gd name="connsiteY11-50" fmla="*/ 38113 h 352425"/>
              <a:gd name="connsiteX12-51" fmla="*/ 38113 w 352425"/>
              <a:gd name="connsiteY12-52" fmla="*/ 0 h 352425"/>
              <a:gd name="connsiteX0-53" fmla="*/ 38113 w 352425"/>
              <a:gd name="connsiteY0-54" fmla="*/ 0 h 352425"/>
              <a:gd name="connsiteX1-55" fmla="*/ 62232 w 352425"/>
              <a:gd name="connsiteY1-56" fmla="*/ 0 h 352425"/>
              <a:gd name="connsiteX2-57" fmla="*/ 100328 w 352425"/>
              <a:gd name="connsiteY2-58" fmla="*/ 38098 h 352425"/>
              <a:gd name="connsiteX3-59" fmla="*/ 100328 w 352425"/>
              <a:gd name="connsiteY3-60" fmla="*/ 209562 h 352425"/>
              <a:gd name="connsiteX4-61" fmla="*/ 138416 w 352425"/>
              <a:gd name="connsiteY4-62" fmla="*/ 247653 h 352425"/>
              <a:gd name="connsiteX5-63" fmla="*/ 314342 w 352425"/>
              <a:gd name="connsiteY5-64" fmla="*/ 247653 h 352425"/>
              <a:gd name="connsiteX6-65" fmla="*/ 352425 w 352425"/>
              <a:gd name="connsiteY6-66" fmla="*/ 285734 h 352425"/>
              <a:gd name="connsiteX7-67" fmla="*/ 352425 w 352425"/>
              <a:gd name="connsiteY7-68" fmla="*/ 314327 h 352425"/>
              <a:gd name="connsiteX8-69" fmla="*/ 314323 w 352425"/>
              <a:gd name="connsiteY8-70" fmla="*/ 352425 h 352425"/>
              <a:gd name="connsiteX9-71" fmla="*/ 38109 w 352425"/>
              <a:gd name="connsiteY9-72" fmla="*/ 352425 h 352425"/>
              <a:gd name="connsiteX10-73" fmla="*/ 0 w 352425"/>
              <a:gd name="connsiteY10-74" fmla="*/ 314316 h 352425"/>
              <a:gd name="connsiteX11-75" fmla="*/ 0 w 352425"/>
              <a:gd name="connsiteY11-76" fmla="*/ 38113 h 352425"/>
              <a:gd name="connsiteX12-77" fmla="*/ 38113 w 352425"/>
              <a:gd name="connsiteY12-78" fmla="*/ 0 h 352425"/>
              <a:gd name="connsiteX0-79" fmla="*/ 38113 w 352425"/>
              <a:gd name="connsiteY0-80" fmla="*/ 0 h 352425"/>
              <a:gd name="connsiteX1-81" fmla="*/ 62232 w 352425"/>
              <a:gd name="connsiteY1-82" fmla="*/ 0 h 352425"/>
              <a:gd name="connsiteX2-83" fmla="*/ 100328 w 352425"/>
              <a:gd name="connsiteY2-84" fmla="*/ 38098 h 352425"/>
              <a:gd name="connsiteX3-85" fmla="*/ 100328 w 352425"/>
              <a:gd name="connsiteY3-86" fmla="*/ 209562 h 352425"/>
              <a:gd name="connsiteX4-87" fmla="*/ 138416 w 352425"/>
              <a:gd name="connsiteY4-88" fmla="*/ 247653 h 352425"/>
              <a:gd name="connsiteX5-89" fmla="*/ 314342 w 352425"/>
              <a:gd name="connsiteY5-90" fmla="*/ 247653 h 352425"/>
              <a:gd name="connsiteX6-91" fmla="*/ 352425 w 352425"/>
              <a:gd name="connsiteY6-92" fmla="*/ 285734 h 352425"/>
              <a:gd name="connsiteX7-93" fmla="*/ 352425 w 352425"/>
              <a:gd name="connsiteY7-94" fmla="*/ 314327 h 352425"/>
              <a:gd name="connsiteX8-95" fmla="*/ 314323 w 352425"/>
              <a:gd name="connsiteY8-96" fmla="*/ 352425 h 352425"/>
              <a:gd name="connsiteX9-97" fmla="*/ 38109 w 352425"/>
              <a:gd name="connsiteY9-98" fmla="*/ 352425 h 352425"/>
              <a:gd name="connsiteX10-99" fmla="*/ 0 w 352425"/>
              <a:gd name="connsiteY10-100" fmla="*/ 314316 h 352425"/>
              <a:gd name="connsiteX11-101" fmla="*/ 0 w 352425"/>
              <a:gd name="connsiteY11-102" fmla="*/ 38113 h 352425"/>
              <a:gd name="connsiteX12-103" fmla="*/ 38113 w 352425"/>
              <a:gd name="connsiteY12-104" fmla="*/ 0 h 352425"/>
              <a:gd name="connsiteX0-105" fmla="*/ 38113 w 352425"/>
              <a:gd name="connsiteY0-106" fmla="*/ 0 h 352425"/>
              <a:gd name="connsiteX1-107" fmla="*/ 62232 w 352425"/>
              <a:gd name="connsiteY1-108" fmla="*/ 0 h 352425"/>
              <a:gd name="connsiteX2-109" fmla="*/ 100328 w 352425"/>
              <a:gd name="connsiteY2-110" fmla="*/ 38098 h 352425"/>
              <a:gd name="connsiteX3-111" fmla="*/ 100328 w 352425"/>
              <a:gd name="connsiteY3-112" fmla="*/ 209562 h 352425"/>
              <a:gd name="connsiteX4-113" fmla="*/ 138416 w 352425"/>
              <a:gd name="connsiteY4-114" fmla="*/ 247653 h 352425"/>
              <a:gd name="connsiteX5-115" fmla="*/ 314342 w 352425"/>
              <a:gd name="connsiteY5-116" fmla="*/ 247653 h 352425"/>
              <a:gd name="connsiteX6-117" fmla="*/ 352425 w 352425"/>
              <a:gd name="connsiteY6-118" fmla="*/ 285734 h 352425"/>
              <a:gd name="connsiteX7-119" fmla="*/ 352425 w 352425"/>
              <a:gd name="connsiteY7-120" fmla="*/ 314327 h 352425"/>
              <a:gd name="connsiteX8-121" fmla="*/ 314323 w 352425"/>
              <a:gd name="connsiteY8-122" fmla="*/ 352425 h 352425"/>
              <a:gd name="connsiteX9-123" fmla="*/ 38109 w 352425"/>
              <a:gd name="connsiteY9-124" fmla="*/ 352425 h 352425"/>
              <a:gd name="connsiteX10-125" fmla="*/ 0 w 352425"/>
              <a:gd name="connsiteY10-126" fmla="*/ 314316 h 352425"/>
              <a:gd name="connsiteX11-127" fmla="*/ 0 w 352425"/>
              <a:gd name="connsiteY11-128" fmla="*/ 38113 h 352425"/>
              <a:gd name="connsiteX12-129" fmla="*/ 38113 w 352425"/>
              <a:gd name="connsiteY12-130" fmla="*/ 0 h 352425"/>
              <a:gd name="connsiteX0-131" fmla="*/ 38113 w 352425"/>
              <a:gd name="connsiteY0-132" fmla="*/ 0 h 352425"/>
              <a:gd name="connsiteX1-133" fmla="*/ 62232 w 352425"/>
              <a:gd name="connsiteY1-134" fmla="*/ 0 h 352425"/>
              <a:gd name="connsiteX2-135" fmla="*/ 100328 w 352425"/>
              <a:gd name="connsiteY2-136" fmla="*/ 38098 h 352425"/>
              <a:gd name="connsiteX3-137" fmla="*/ 100328 w 352425"/>
              <a:gd name="connsiteY3-138" fmla="*/ 209562 h 352425"/>
              <a:gd name="connsiteX4-139" fmla="*/ 138416 w 352425"/>
              <a:gd name="connsiteY4-140" fmla="*/ 247653 h 352425"/>
              <a:gd name="connsiteX5-141" fmla="*/ 314342 w 352425"/>
              <a:gd name="connsiteY5-142" fmla="*/ 247653 h 352425"/>
              <a:gd name="connsiteX6-143" fmla="*/ 352425 w 352425"/>
              <a:gd name="connsiteY6-144" fmla="*/ 285734 h 352425"/>
              <a:gd name="connsiteX7-145" fmla="*/ 352425 w 352425"/>
              <a:gd name="connsiteY7-146" fmla="*/ 314327 h 352425"/>
              <a:gd name="connsiteX8-147" fmla="*/ 314323 w 352425"/>
              <a:gd name="connsiteY8-148" fmla="*/ 352425 h 352425"/>
              <a:gd name="connsiteX9-149" fmla="*/ 38109 w 352425"/>
              <a:gd name="connsiteY9-150" fmla="*/ 352425 h 352425"/>
              <a:gd name="connsiteX10-151" fmla="*/ 0 w 352425"/>
              <a:gd name="connsiteY10-152" fmla="*/ 314316 h 352425"/>
              <a:gd name="connsiteX11-153" fmla="*/ 0 w 352425"/>
              <a:gd name="connsiteY11-154" fmla="*/ 38113 h 352425"/>
              <a:gd name="connsiteX12-155" fmla="*/ 38113 w 352425"/>
              <a:gd name="connsiteY12-156" fmla="*/ 0 h 352425"/>
              <a:gd name="connsiteX0-157" fmla="*/ 38113 w 352425"/>
              <a:gd name="connsiteY0-158" fmla="*/ 0 h 352425"/>
              <a:gd name="connsiteX1-159" fmla="*/ 62232 w 352425"/>
              <a:gd name="connsiteY1-160" fmla="*/ 0 h 352425"/>
              <a:gd name="connsiteX2-161" fmla="*/ 100328 w 352425"/>
              <a:gd name="connsiteY2-162" fmla="*/ 38098 h 352425"/>
              <a:gd name="connsiteX3-163" fmla="*/ 100328 w 352425"/>
              <a:gd name="connsiteY3-164" fmla="*/ 209562 h 352425"/>
              <a:gd name="connsiteX4-165" fmla="*/ 138416 w 352425"/>
              <a:gd name="connsiteY4-166" fmla="*/ 247653 h 352425"/>
              <a:gd name="connsiteX5-167" fmla="*/ 314342 w 352425"/>
              <a:gd name="connsiteY5-168" fmla="*/ 247653 h 352425"/>
              <a:gd name="connsiteX6-169" fmla="*/ 352425 w 352425"/>
              <a:gd name="connsiteY6-170" fmla="*/ 285734 h 352425"/>
              <a:gd name="connsiteX7-171" fmla="*/ 352425 w 352425"/>
              <a:gd name="connsiteY7-172" fmla="*/ 314327 h 352425"/>
              <a:gd name="connsiteX8-173" fmla="*/ 314323 w 352425"/>
              <a:gd name="connsiteY8-174" fmla="*/ 352425 h 352425"/>
              <a:gd name="connsiteX9-175" fmla="*/ 38109 w 352425"/>
              <a:gd name="connsiteY9-176" fmla="*/ 352425 h 352425"/>
              <a:gd name="connsiteX10-177" fmla="*/ 0 w 352425"/>
              <a:gd name="connsiteY10-178" fmla="*/ 314316 h 352425"/>
              <a:gd name="connsiteX11-179" fmla="*/ 0 w 352425"/>
              <a:gd name="connsiteY11-180" fmla="*/ 38113 h 352425"/>
              <a:gd name="connsiteX12-181" fmla="*/ 38113 w 352425"/>
              <a:gd name="connsiteY12-182" fmla="*/ 0 h 352425"/>
              <a:gd name="connsiteX0-183" fmla="*/ 38113 w 352425"/>
              <a:gd name="connsiteY0-184" fmla="*/ 0 h 352425"/>
              <a:gd name="connsiteX1-185" fmla="*/ 62232 w 352425"/>
              <a:gd name="connsiteY1-186" fmla="*/ 0 h 352425"/>
              <a:gd name="connsiteX2-187" fmla="*/ 100328 w 352425"/>
              <a:gd name="connsiteY2-188" fmla="*/ 38098 h 352425"/>
              <a:gd name="connsiteX3-189" fmla="*/ 100328 w 352425"/>
              <a:gd name="connsiteY3-190" fmla="*/ 209562 h 352425"/>
              <a:gd name="connsiteX4-191" fmla="*/ 138416 w 352425"/>
              <a:gd name="connsiteY4-192" fmla="*/ 247653 h 352425"/>
              <a:gd name="connsiteX5-193" fmla="*/ 314342 w 352425"/>
              <a:gd name="connsiteY5-194" fmla="*/ 247653 h 352425"/>
              <a:gd name="connsiteX6-195" fmla="*/ 352425 w 352425"/>
              <a:gd name="connsiteY6-196" fmla="*/ 285734 h 352425"/>
              <a:gd name="connsiteX7-197" fmla="*/ 352425 w 352425"/>
              <a:gd name="connsiteY7-198" fmla="*/ 314327 h 352425"/>
              <a:gd name="connsiteX8-199" fmla="*/ 314323 w 352425"/>
              <a:gd name="connsiteY8-200" fmla="*/ 352425 h 352425"/>
              <a:gd name="connsiteX9-201" fmla="*/ 38109 w 352425"/>
              <a:gd name="connsiteY9-202" fmla="*/ 352425 h 352425"/>
              <a:gd name="connsiteX10-203" fmla="*/ 0 w 352425"/>
              <a:gd name="connsiteY10-204" fmla="*/ 314316 h 352425"/>
              <a:gd name="connsiteX11-205" fmla="*/ 0 w 352425"/>
              <a:gd name="connsiteY11-206" fmla="*/ 38113 h 352425"/>
              <a:gd name="connsiteX12-207" fmla="*/ 38113 w 352425"/>
              <a:gd name="connsiteY12-208" fmla="*/ 0 h 352425"/>
              <a:gd name="connsiteX0-209" fmla="*/ 38113 w 352425"/>
              <a:gd name="connsiteY0-210" fmla="*/ 0 h 352425"/>
              <a:gd name="connsiteX1-211" fmla="*/ 62232 w 352425"/>
              <a:gd name="connsiteY1-212" fmla="*/ 0 h 352425"/>
              <a:gd name="connsiteX2-213" fmla="*/ 100328 w 352425"/>
              <a:gd name="connsiteY2-214" fmla="*/ 38098 h 352425"/>
              <a:gd name="connsiteX3-215" fmla="*/ 100328 w 352425"/>
              <a:gd name="connsiteY3-216" fmla="*/ 209562 h 352425"/>
              <a:gd name="connsiteX4-217" fmla="*/ 138416 w 352425"/>
              <a:gd name="connsiteY4-218" fmla="*/ 247653 h 352425"/>
              <a:gd name="connsiteX5-219" fmla="*/ 314342 w 352425"/>
              <a:gd name="connsiteY5-220" fmla="*/ 247653 h 352425"/>
              <a:gd name="connsiteX6-221" fmla="*/ 352425 w 352425"/>
              <a:gd name="connsiteY6-222" fmla="*/ 285734 h 352425"/>
              <a:gd name="connsiteX7-223" fmla="*/ 352425 w 352425"/>
              <a:gd name="connsiteY7-224" fmla="*/ 314327 h 352425"/>
              <a:gd name="connsiteX8-225" fmla="*/ 314323 w 352425"/>
              <a:gd name="connsiteY8-226" fmla="*/ 352425 h 352425"/>
              <a:gd name="connsiteX9-227" fmla="*/ 38109 w 352425"/>
              <a:gd name="connsiteY9-228" fmla="*/ 352425 h 352425"/>
              <a:gd name="connsiteX10-229" fmla="*/ 0 w 352425"/>
              <a:gd name="connsiteY10-230" fmla="*/ 314316 h 352425"/>
              <a:gd name="connsiteX11-231" fmla="*/ 0 w 352425"/>
              <a:gd name="connsiteY11-232" fmla="*/ 38113 h 352425"/>
              <a:gd name="connsiteX12-233" fmla="*/ 38113 w 352425"/>
              <a:gd name="connsiteY12-234" fmla="*/ 0 h 352425"/>
              <a:gd name="connsiteX0-235" fmla="*/ 38113 w 352425"/>
              <a:gd name="connsiteY0-236" fmla="*/ 0 h 352425"/>
              <a:gd name="connsiteX1-237" fmla="*/ 62232 w 352425"/>
              <a:gd name="connsiteY1-238" fmla="*/ 0 h 352425"/>
              <a:gd name="connsiteX2-239" fmla="*/ 100328 w 352425"/>
              <a:gd name="connsiteY2-240" fmla="*/ 38098 h 352425"/>
              <a:gd name="connsiteX3-241" fmla="*/ 100328 w 352425"/>
              <a:gd name="connsiteY3-242" fmla="*/ 209562 h 352425"/>
              <a:gd name="connsiteX4-243" fmla="*/ 138416 w 352425"/>
              <a:gd name="connsiteY4-244" fmla="*/ 247653 h 352425"/>
              <a:gd name="connsiteX5-245" fmla="*/ 314342 w 352425"/>
              <a:gd name="connsiteY5-246" fmla="*/ 247653 h 352425"/>
              <a:gd name="connsiteX6-247" fmla="*/ 352425 w 352425"/>
              <a:gd name="connsiteY6-248" fmla="*/ 285734 h 352425"/>
              <a:gd name="connsiteX7-249" fmla="*/ 352425 w 352425"/>
              <a:gd name="connsiteY7-250" fmla="*/ 314327 h 352425"/>
              <a:gd name="connsiteX8-251" fmla="*/ 314323 w 352425"/>
              <a:gd name="connsiteY8-252" fmla="*/ 352425 h 352425"/>
              <a:gd name="connsiteX9-253" fmla="*/ 38109 w 352425"/>
              <a:gd name="connsiteY9-254" fmla="*/ 352425 h 352425"/>
              <a:gd name="connsiteX10-255" fmla="*/ 0 w 352425"/>
              <a:gd name="connsiteY10-256" fmla="*/ 314316 h 352425"/>
              <a:gd name="connsiteX11-257" fmla="*/ 0 w 352425"/>
              <a:gd name="connsiteY11-258" fmla="*/ 38113 h 352425"/>
              <a:gd name="connsiteX12-259" fmla="*/ 38113 w 352425"/>
              <a:gd name="connsiteY12-260" fmla="*/ 0 h 352425"/>
              <a:gd name="connsiteX0-261" fmla="*/ 38113 w 352425"/>
              <a:gd name="connsiteY0-262" fmla="*/ 0 h 352425"/>
              <a:gd name="connsiteX1-263" fmla="*/ 62232 w 352425"/>
              <a:gd name="connsiteY1-264" fmla="*/ 0 h 352425"/>
              <a:gd name="connsiteX2-265" fmla="*/ 100328 w 352425"/>
              <a:gd name="connsiteY2-266" fmla="*/ 38098 h 352425"/>
              <a:gd name="connsiteX3-267" fmla="*/ 100328 w 352425"/>
              <a:gd name="connsiteY3-268" fmla="*/ 209562 h 352425"/>
              <a:gd name="connsiteX4-269" fmla="*/ 138416 w 352425"/>
              <a:gd name="connsiteY4-270" fmla="*/ 247653 h 352425"/>
              <a:gd name="connsiteX5-271" fmla="*/ 314342 w 352425"/>
              <a:gd name="connsiteY5-272" fmla="*/ 247653 h 352425"/>
              <a:gd name="connsiteX6-273" fmla="*/ 352425 w 352425"/>
              <a:gd name="connsiteY6-274" fmla="*/ 285734 h 352425"/>
              <a:gd name="connsiteX7-275" fmla="*/ 352425 w 352425"/>
              <a:gd name="connsiteY7-276" fmla="*/ 314327 h 352425"/>
              <a:gd name="connsiteX8-277" fmla="*/ 314323 w 352425"/>
              <a:gd name="connsiteY8-278" fmla="*/ 352425 h 352425"/>
              <a:gd name="connsiteX9-279" fmla="*/ 38109 w 352425"/>
              <a:gd name="connsiteY9-280" fmla="*/ 352425 h 352425"/>
              <a:gd name="connsiteX10-281" fmla="*/ 0 w 352425"/>
              <a:gd name="connsiteY10-282" fmla="*/ 314316 h 352425"/>
              <a:gd name="connsiteX11-283" fmla="*/ 0 w 352425"/>
              <a:gd name="connsiteY11-284" fmla="*/ 38113 h 352425"/>
              <a:gd name="connsiteX12-285" fmla="*/ 38113 w 352425"/>
              <a:gd name="connsiteY12-286" fmla="*/ 0 h 352425"/>
              <a:gd name="connsiteX0-287" fmla="*/ 38113 w 352425"/>
              <a:gd name="connsiteY0-288" fmla="*/ 0 h 352425"/>
              <a:gd name="connsiteX1-289" fmla="*/ 62232 w 352425"/>
              <a:gd name="connsiteY1-290" fmla="*/ 0 h 352425"/>
              <a:gd name="connsiteX2-291" fmla="*/ 100328 w 352425"/>
              <a:gd name="connsiteY2-292" fmla="*/ 38098 h 352425"/>
              <a:gd name="connsiteX3-293" fmla="*/ 100328 w 352425"/>
              <a:gd name="connsiteY3-294" fmla="*/ 209562 h 352425"/>
              <a:gd name="connsiteX4-295" fmla="*/ 138416 w 352425"/>
              <a:gd name="connsiteY4-296" fmla="*/ 247653 h 352425"/>
              <a:gd name="connsiteX5-297" fmla="*/ 314342 w 352425"/>
              <a:gd name="connsiteY5-298" fmla="*/ 247653 h 352425"/>
              <a:gd name="connsiteX6-299" fmla="*/ 352425 w 352425"/>
              <a:gd name="connsiteY6-300" fmla="*/ 285734 h 352425"/>
              <a:gd name="connsiteX7-301" fmla="*/ 352425 w 352425"/>
              <a:gd name="connsiteY7-302" fmla="*/ 314327 h 352425"/>
              <a:gd name="connsiteX8-303" fmla="*/ 314323 w 352425"/>
              <a:gd name="connsiteY8-304" fmla="*/ 352425 h 352425"/>
              <a:gd name="connsiteX9-305" fmla="*/ 38109 w 352425"/>
              <a:gd name="connsiteY9-306" fmla="*/ 352425 h 352425"/>
              <a:gd name="connsiteX10-307" fmla="*/ 0 w 352425"/>
              <a:gd name="connsiteY10-308" fmla="*/ 314316 h 352425"/>
              <a:gd name="connsiteX11-309" fmla="*/ 0 w 352425"/>
              <a:gd name="connsiteY11-310" fmla="*/ 38113 h 352425"/>
              <a:gd name="connsiteX12-311" fmla="*/ 38113 w 352425"/>
              <a:gd name="connsiteY12-312" fmla="*/ 0 h 352425"/>
              <a:gd name="connsiteX0-313" fmla="*/ 38113 w 352425"/>
              <a:gd name="connsiteY0-314" fmla="*/ 0 h 352425"/>
              <a:gd name="connsiteX1-315" fmla="*/ 62232 w 352425"/>
              <a:gd name="connsiteY1-316" fmla="*/ 0 h 352425"/>
              <a:gd name="connsiteX2-317" fmla="*/ 100328 w 352425"/>
              <a:gd name="connsiteY2-318" fmla="*/ 38098 h 352425"/>
              <a:gd name="connsiteX3-319" fmla="*/ 100328 w 352425"/>
              <a:gd name="connsiteY3-320" fmla="*/ 209562 h 352425"/>
              <a:gd name="connsiteX4-321" fmla="*/ 138416 w 352425"/>
              <a:gd name="connsiteY4-322" fmla="*/ 247653 h 352425"/>
              <a:gd name="connsiteX5-323" fmla="*/ 314342 w 352425"/>
              <a:gd name="connsiteY5-324" fmla="*/ 247653 h 352425"/>
              <a:gd name="connsiteX6-325" fmla="*/ 352425 w 352425"/>
              <a:gd name="connsiteY6-326" fmla="*/ 285734 h 352425"/>
              <a:gd name="connsiteX7-327" fmla="*/ 352425 w 352425"/>
              <a:gd name="connsiteY7-328" fmla="*/ 314327 h 352425"/>
              <a:gd name="connsiteX8-329" fmla="*/ 314323 w 352425"/>
              <a:gd name="connsiteY8-330" fmla="*/ 352425 h 352425"/>
              <a:gd name="connsiteX9-331" fmla="*/ 38109 w 352425"/>
              <a:gd name="connsiteY9-332" fmla="*/ 352425 h 352425"/>
              <a:gd name="connsiteX10-333" fmla="*/ 0 w 352425"/>
              <a:gd name="connsiteY10-334" fmla="*/ 314316 h 352425"/>
              <a:gd name="connsiteX11-335" fmla="*/ 0 w 352425"/>
              <a:gd name="connsiteY11-336" fmla="*/ 38113 h 352425"/>
              <a:gd name="connsiteX12-337" fmla="*/ 38113 w 352425"/>
              <a:gd name="connsiteY12-338" fmla="*/ 0 h 352425"/>
              <a:gd name="connsiteX0-339" fmla="*/ 38113 w 352425"/>
              <a:gd name="connsiteY0-340" fmla="*/ 0 h 352425"/>
              <a:gd name="connsiteX1-341" fmla="*/ 62232 w 352425"/>
              <a:gd name="connsiteY1-342" fmla="*/ 0 h 352425"/>
              <a:gd name="connsiteX2-343" fmla="*/ 100328 w 352425"/>
              <a:gd name="connsiteY2-344" fmla="*/ 38098 h 352425"/>
              <a:gd name="connsiteX3-345" fmla="*/ 100328 w 352425"/>
              <a:gd name="connsiteY3-346" fmla="*/ 209562 h 352425"/>
              <a:gd name="connsiteX4-347" fmla="*/ 138416 w 352425"/>
              <a:gd name="connsiteY4-348" fmla="*/ 247653 h 352425"/>
              <a:gd name="connsiteX5-349" fmla="*/ 314342 w 352425"/>
              <a:gd name="connsiteY5-350" fmla="*/ 247653 h 352425"/>
              <a:gd name="connsiteX6-351" fmla="*/ 352425 w 352425"/>
              <a:gd name="connsiteY6-352" fmla="*/ 285734 h 352425"/>
              <a:gd name="connsiteX7-353" fmla="*/ 352425 w 352425"/>
              <a:gd name="connsiteY7-354" fmla="*/ 314327 h 352425"/>
              <a:gd name="connsiteX8-355" fmla="*/ 314323 w 352425"/>
              <a:gd name="connsiteY8-356" fmla="*/ 352425 h 352425"/>
              <a:gd name="connsiteX9-357" fmla="*/ 38109 w 352425"/>
              <a:gd name="connsiteY9-358" fmla="*/ 352425 h 352425"/>
              <a:gd name="connsiteX10-359" fmla="*/ 0 w 352425"/>
              <a:gd name="connsiteY10-360" fmla="*/ 314316 h 352425"/>
              <a:gd name="connsiteX11-361" fmla="*/ 0 w 352425"/>
              <a:gd name="connsiteY11-362" fmla="*/ 38113 h 352425"/>
              <a:gd name="connsiteX12-363" fmla="*/ 38113 w 352425"/>
              <a:gd name="connsiteY12-364" fmla="*/ 0 h 352425"/>
              <a:gd name="connsiteX0-365" fmla="*/ 38113 w 352425"/>
              <a:gd name="connsiteY0-366" fmla="*/ 0 h 352425"/>
              <a:gd name="connsiteX1-367" fmla="*/ 62232 w 352425"/>
              <a:gd name="connsiteY1-368" fmla="*/ 0 h 352425"/>
              <a:gd name="connsiteX2-369" fmla="*/ 100328 w 352425"/>
              <a:gd name="connsiteY2-370" fmla="*/ 38098 h 352425"/>
              <a:gd name="connsiteX3-371" fmla="*/ 100328 w 352425"/>
              <a:gd name="connsiteY3-372" fmla="*/ 209562 h 352425"/>
              <a:gd name="connsiteX4-373" fmla="*/ 138416 w 352425"/>
              <a:gd name="connsiteY4-374" fmla="*/ 247653 h 352425"/>
              <a:gd name="connsiteX5-375" fmla="*/ 314342 w 352425"/>
              <a:gd name="connsiteY5-376" fmla="*/ 247653 h 352425"/>
              <a:gd name="connsiteX6-377" fmla="*/ 352425 w 352425"/>
              <a:gd name="connsiteY6-378" fmla="*/ 285734 h 352425"/>
              <a:gd name="connsiteX7-379" fmla="*/ 352425 w 352425"/>
              <a:gd name="connsiteY7-380" fmla="*/ 314327 h 352425"/>
              <a:gd name="connsiteX8-381" fmla="*/ 314323 w 352425"/>
              <a:gd name="connsiteY8-382" fmla="*/ 352425 h 352425"/>
              <a:gd name="connsiteX9-383" fmla="*/ 38109 w 352425"/>
              <a:gd name="connsiteY9-384" fmla="*/ 352425 h 352425"/>
              <a:gd name="connsiteX10-385" fmla="*/ 0 w 352425"/>
              <a:gd name="connsiteY10-386" fmla="*/ 314316 h 352425"/>
              <a:gd name="connsiteX11-387" fmla="*/ 0 w 352425"/>
              <a:gd name="connsiteY11-388" fmla="*/ 38113 h 352425"/>
              <a:gd name="connsiteX12-389" fmla="*/ 38113 w 352425"/>
              <a:gd name="connsiteY12-390" fmla="*/ 0 h 352425"/>
              <a:gd name="connsiteX0-391" fmla="*/ 38113 w 352425"/>
              <a:gd name="connsiteY0-392" fmla="*/ 0 h 352425"/>
              <a:gd name="connsiteX1-393" fmla="*/ 62232 w 352425"/>
              <a:gd name="connsiteY1-394" fmla="*/ 0 h 352425"/>
              <a:gd name="connsiteX2-395" fmla="*/ 100328 w 352425"/>
              <a:gd name="connsiteY2-396" fmla="*/ 38098 h 352425"/>
              <a:gd name="connsiteX3-397" fmla="*/ 100328 w 352425"/>
              <a:gd name="connsiteY3-398" fmla="*/ 209562 h 352425"/>
              <a:gd name="connsiteX4-399" fmla="*/ 138416 w 352425"/>
              <a:gd name="connsiteY4-400" fmla="*/ 247653 h 352425"/>
              <a:gd name="connsiteX5-401" fmla="*/ 314342 w 352425"/>
              <a:gd name="connsiteY5-402" fmla="*/ 247653 h 352425"/>
              <a:gd name="connsiteX6-403" fmla="*/ 352425 w 352425"/>
              <a:gd name="connsiteY6-404" fmla="*/ 285734 h 352425"/>
              <a:gd name="connsiteX7-405" fmla="*/ 352425 w 352425"/>
              <a:gd name="connsiteY7-406" fmla="*/ 314327 h 352425"/>
              <a:gd name="connsiteX8-407" fmla="*/ 314323 w 352425"/>
              <a:gd name="connsiteY8-408" fmla="*/ 352425 h 352425"/>
              <a:gd name="connsiteX9-409" fmla="*/ 38109 w 352425"/>
              <a:gd name="connsiteY9-410" fmla="*/ 352425 h 352425"/>
              <a:gd name="connsiteX10-411" fmla="*/ 0 w 352425"/>
              <a:gd name="connsiteY10-412" fmla="*/ 314316 h 352425"/>
              <a:gd name="connsiteX11-413" fmla="*/ 0 w 352425"/>
              <a:gd name="connsiteY11-414" fmla="*/ 38113 h 352425"/>
              <a:gd name="connsiteX12-415" fmla="*/ 38113 w 352425"/>
              <a:gd name="connsiteY12-416" fmla="*/ 0 h 352425"/>
              <a:gd name="connsiteX0-417" fmla="*/ 38113 w 352425"/>
              <a:gd name="connsiteY0-418" fmla="*/ 0 h 352425"/>
              <a:gd name="connsiteX1-419" fmla="*/ 62232 w 352425"/>
              <a:gd name="connsiteY1-420" fmla="*/ 0 h 352425"/>
              <a:gd name="connsiteX2-421" fmla="*/ 100328 w 352425"/>
              <a:gd name="connsiteY2-422" fmla="*/ 38098 h 352425"/>
              <a:gd name="connsiteX3-423" fmla="*/ 100328 w 352425"/>
              <a:gd name="connsiteY3-424" fmla="*/ 209562 h 352425"/>
              <a:gd name="connsiteX4-425" fmla="*/ 138416 w 352425"/>
              <a:gd name="connsiteY4-426" fmla="*/ 247653 h 352425"/>
              <a:gd name="connsiteX5-427" fmla="*/ 314342 w 352425"/>
              <a:gd name="connsiteY5-428" fmla="*/ 247653 h 352425"/>
              <a:gd name="connsiteX6-429" fmla="*/ 352425 w 352425"/>
              <a:gd name="connsiteY6-430" fmla="*/ 285734 h 352425"/>
              <a:gd name="connsiteX7-431" fmla="*/ 352425 w 352425"/>
              <a:gd name="connsiteY7-432" fmla="*/ 314327 h 352425"/>
              <a:gd name="connsiteX8-433" fmla="*/ 314323 w 352425"/>
              <a:gd name="connsiteY8-434" fmla="*/ 352425 h 352425"/>
              <a:gd name="connsiteX9-435" fmla="*/ 38109 w 352425"/>
              <a:gd name="connsiteY9-436" fmla="*/ 352425 h 352425"/>
              <a:gd name="connsiteX10-437" fmla="*/ 0 w 352425"/>
              <a:gd name="connsiteY10-438" fmla="*/ 314316 h 352425"/>
              <a:gd name="connsiteX11-439" fmla="*/ 0 w 352425"/>
              <a:gd name="connsiteY11-440" fmla="*/ 38113 h 352425"/>
              <a:gd name="connsiteX12-441" fmla="*/ 38113 w 352425"/>
              <a:gd name="connsiteY12-442" fmla="*/ 0 h 352425"/>
              <a:gd name="connsiteX0-443" fmla="*/ 38113 w 352425"/>
              <a:gd name="connsiteY0-444" fmla="*/ 0 h 352425"/>
              <a:gd name="connsiteX1-445" fmla="*/ 62232 w 352425"/>
              <a:gd name="connsiteY1-446" fmla="*/ 0 h 352425"/>
              <a:gd name="connsiteX2-447" fmla="*/ 100328 w 352425"/>
              <a:gd name="connsiteY2-448" fmla="*/ 38098 h 352425"/>
              <a:gd name="connsiteX3-449" fmla="*/ 100328 w 352425"/>
              <a:gd name="connsiteY3-450" fmla="*/ 209562 h 352425"/>
              <a:gd name="connsiteX4-451" fmla="*/ 138416 w 352425"/>
              <a:gd name="connsiteY4-452" fmla="*/ 247653 h 352425"/>
              <a:gd name="connsiteX5-453" fmla="*/ 314342 w 352425"/>
              <a:gd name="connsiteY5-454" fmla="*/ 247653 h 352425"/>
              <a:gd name="connsiteX6-455" fmla="*/ 352425 w 352425"/>
              <a:gd name="connsiteY6-456" fmla="*/ 285734 h 352425"/>
              <a:gd name="connsiteX7-457" fmla="*/ 352425 w 352425"/>
              <a:gd name="connsiteY7-458" fmla="*/ 314327 h 352425"/>
              <a:gd name="connsiteX8-459" fmla="*/ 314323 w 352425"/>
              <a:gd name="connsiteY8-460" fmla="*/ 352425 h 352425"/>
              <a:gd name="connsiteX9-461" fmla="*/ 38109 w 352425"/>
              <a:gd name="connsiteY9-462" fmla="*/ 352425 h 352425"/>
              <a:gd name="connsiteX10-463" fmla="*/ 0 w 352425"/>
              <a:gd name="connsiteY10-464" fmla="*/ 314316 h 352425"/>
              <a:gd name="connsiteX11-465" fmla="*/ 0 w 352425"/>
              <a:gd name="connsiteY11-466" fmla="*/ 38113 h 352425"/>
              <a:gd name="connsiteX12-467" fmla="*/ 38113 w 352425"/>
              <a:gd name="connsiteY12-468" fmla="*/ 0 h 352425"/>
              <a:gd name="connsiteX0-469" fmla="*/ 38113 w 352425"/>
              <a:gd name="connsiteY0-470" fmla="*/ 0 h 352425"/>
              <a:gd name="connsiteX1-471" fmla="*/ 62232 w 352425"/>
              <a:gd name="connsiteY1-472" fmla="*/ 0 h 352425"/>
              <a:gd name="connsiteX2-473" fmla="*/ 100328 w 352425"/>
              <a:gd name="connsiteY2-474" fmla="*/ 38098 h 352425"/>
              <a:gd name="connsiteX3-475" fmla="*/ 100328 w 352425"/>
              <a:gd name="connsiteY3-476" fmla="*/ 209562 h 352425"/>
              <a:gd name="connsiteX4-477" fmla="*/ 138416 w 352425"/>
              <a:gd name="connsiteY4-478" fmla="*/ 247653 h 352425"/>
              <a:gd name="connsiteX5-479" fmla="*/ 314342 w 352425"/>
              <a:gd name="connsiteY5-480" fmla="*/ 247653 h 352425"/>
              <a:gd name="connsiteX6-481" fmla="*/ 352425 w 352425"/>
              <a:gd name="connsiteY6-482" fmla="*/ 285734 h 352425"/>
              <a:gd name="connsiteX7-483" fmla="*/ 352425 w 352425"/>
              <a:gd name="connsiteY7-484" fmla="*/ 314327 h 352425"/>
              <a:gd name="connsiteX8-485" fmla="*/ 314323 w 352425"/>
              <a:gd name="connsiteY8-486" fmla="*/ 352425 h 352425"/>
              <a:gd name="connsiteX9-487" fmla="*/ 38109 w 352425"/>
              <a:gd name="connsiteY9-488" fmla="*/ 352425 h 352425"/>
              <a:gd name="connsiteX10-489" fmla="*/ 0 w 352425"/>
              <a:gd name="connsiteY10-490" fmla="*/ 314316 h 352425"/>
              <a:gd name="connsiteX11-491" fmla="*/ 0 w 352425"/>
              <a:gd name="connsiteY11-492" fmla="*/ 38113 h 352425"/>
              <a:gd name="connsiteX12-493" fmla="*/ 38113 w 352425"/>
              <a:gd name="connsiteY12-494" fmla="*/ 0 h 352425"/>
              <a:gd name="connsiteX0-495" fmla="*/ 38113 w 352425"/>
              <a:gd name="connsiteY0-496" fmla="*/ 0 h 352425"/>
              <a:gd name="connsiteX1-497" fmla="*/ 62232 w 352425"/>
              <a:gd name="connsiteY1-498" fmla="*/ 0 h 352425"/>
              <a:gd name="connsiteX2-499" fmla="*/ 100328 w 352425"/>
              <a:gd name="connsiteY2-500" fmla="*/ 38098 h 352425"/>
              <a:gd name="connsiteX3-501" fmla="*/ 100328 w 352425"/>
              <a:gd name="connsiteY3-502" fmla="*/ 209562 h 352425"/>
              <a:gd name="connsiteX4-503" fmla="*/ 138416 w 352425"/>
              <a:gd name="connsiteY4-504" fmla="*/ 247653 h 352425"/>
              <a:gd name="connsiteX5-505" fmla="*/ 314342 w 352425"/>
              <a:gd name="connsiteY5-506" fmla="*/ 247653 h 352425"/>
              <a:gd name="connsiteX6-507" fmla="*/ 352425 w 352425"/>
              <a:gd name="connsiteY6-508" fmla="*/ 285734 h 352425"/>
              <a:gd name="connsiteX7-509" fmla="*/ 352425 w 352425"/>
              <a:gd name="connsiteY7-510" fmla="*/ 314327 h 352425"/>
              <a:gd name="connsiteX8-511" fmla="*/ 314323 w 352425"/>
              <a:gd name="connsiteY8-512" fmla="*/ 352425 h 352425"/>
              <a:gd name="connsiteX9-513" fmla="*/ 38109 w 352425"/>
              <a:gd name="connsiteY9-514" fmla="*/ 352425 h 352425"/>
              <a:gd name="connsiteX10-515" fmla="*/ 0 w 352425"/>
              <a:gd name="connsiteY10-516" fmla="*/ 314316 h 352425"/>
              <a:gd name="connsiteX11-517" fmla="*/ 0 w 352425"/>
              <a:gd name="connsiteY11-518" fmla="*/ 38113 h 352425"/>
              <a:gd name="connsiteX12-519" fmla="*/ 38113 w 352425"/>
              <a:gd name="connsiteY12-520" fmla="*/ 0 h 352425"/>
              <a:gd name="connsiteX0-521" fmla="*/ 38113 w 352425"/>
              <a:gd name="connsiteY0-522" fmla="*/ 0 h 352425"/>
              <a:gd name="connsiteX1-523" fmla="*/ 62232 w 352425"/>
              <a:gd name="connsiteY1-524" fmla="*/ 0 h 352425"/>
              <a:gd name="connsiteX2-525" fmla="*/ 100328 w 352425"/>
              <a:gd name="connsiteY2-526" fmla="*/ 38098 h 352425"/>
              <a:gd name="connsiteX3-527" fmla="*/ 100328 w 352425"/>
              <a:gd name="connsiteY3-528" fmla="*/ 209562 h 352425"/>
              <a:gd name="connsiteX4-529" fmla="*/ 138416 w 352425"/>
              <a:gd name="connsiteY4-530" fmla="*/ 247653 h 352425"/>
              <a:gd name="connsiteX5-531" fmla="*/ 314342 w 352425"/>
              <a:gd name="connsiteY5-532" fmla="*/ 247653 h 352425"/>
              <a:gd name="connsiteX6-533" fmla="*/ 352425 w 352425"/>
              <a:gd name="connsiteY6-534" fmla="*/ 285734 h 352425"/>
              <a:gd name="connsiteX7-535" fmla="*/ 352425 w 352425"/>
              <a:gd name="connsiteY7-536" fmla="*/ 314327 h 352425"/>
              <a:gd name="connsiteX8-537" fmla="*/ 314323 w 352425"/>
              <a:gd name="connsiteY8-538" fmla="*/ 352425 h 352425"/>
              <a:gd name="connsiteX9-539" fmla="*/ 38109 w 352425"/>
              <a:gd name="connsiteY9-540" fmla="*/ 352425 h 352425"/>
              <a:gd name="connsiteX10-541" fmla="*/ 0 w 352425"/>
              <a:gd name="connsiteY10-542" fmla="*/ 314316 h 352425"/>
              <a:gd name="connsiteX11-543" fmla="*/ 0 w 352425"/>
              <a:gd name="connsiteY11-544" fmla="*/ 38113 h 352425"/>
              <a:gd name="connsiteX12-545" fmla="*/ 38113 w 352425"/>
              <a:gd name="connsiteY12-546" fmla="*/ 0 h 352425"/>
              <a:gd name="connsiteX0-547" fmla="*/ 38113 w 352425"/>
              <a:gd name="connsiteY0-548" fmla="*/ 0 h 352425"/>
              <a:gd name="connsiteX1-549" fmla="*/ 62232 w 352425"/>
              <a:gd name="connsiteY1-550" fmla="*/ 0 h 352425"/>
              <a:gd name="connsiteX2-551" fmla="*/ 100328 w 352425"/>
              <a:gd name="connsiteY2-552" fmla="*/ 38098 h 352425"/>
              <a:gd name="connsiteX3-553" fmla="*/ 100328 w 352425"/>
              <a:gd name="connsiteY3-554" fmla="*/ 209562 h 352425"/>
              <a:gd name="connsiteX4-555" fmla="*/ 138416 w 352425"/>
              <a:gd name="connsiteY4-556" fmla="*/ 247653 h 352425"/>
              <a:gd name="connsiteX5-557" fmla="*/ 314342 w 352425"/>
              <a:gd name="connsiteY5-558" fmla="*/ 247653 h 352425"/>
              <a:gd name="connsiteX6-559" fmla="*/ 352425 w 352425"/>
              <a:gd name="connsiteY6-560" fmla="*/ 285734 h 352425"/>
              <a:gd name="connsiteX7-561" fmla="*/ 352425 w 352425"/>
              <a:gd name="connsiteY7-562" fmla="*/ 314327 h 352425"/>
              <a:gd name="connsiteX8-563" fmla="*/ 314323 w 352425"/>
              <a:gd name="connsiteY8-564" fmla="*/ 352425 h 352425"/>
              <a:gd name="connsiteX9-565" fmla="*/ 38109 w 352425"/>
              <a:gd name="connsiteY9-566" fmla="*/ 352425 h 352425"/>
              <a:gd name="connsiteX10-567" fmla="*/ 0 w 352425"/>
              <a:gd name="connsiteY10-568" fmla="*/ 314316 h 352425"/>
              <a:gd name="connsiteX11-569" fmla="*/ 0 w 352425"/>
              <a:gd name="connsiteY11-570" fmla="*/ 38113 h 352425"/>
              <a:gd name="connsiteX12-571" fmla="*/ 38113 w 352425"/>
              <a:gd name="connsiteY12-572" fmla="*/ 0 h 352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2425" h="352425">
                <a:moveTo>
                  <a:pt x="38113" y="0"/>
                </a:moveTo>
                <a:cubicBezTo>
                  <a:pt x="38113" y="0"/>
                  <a:pt x="62233" y="1"/>
                  <a:pt x="62232" y="0"/>
                </a:cubicBezTo>
                <a:cubicBezTo>
                  <a:pt x="84551" y="1"/>
                  <a:pt x="100329" y="15781"/>
                  <a:pt x="100328" y="38098"/>
                </a:cubicBezTo>
                <a:cubicBezTo>
                  <a:pt x="100329" y="38099"/>
                  <a:pt x="100329" y="209563"/>
                  <a:pt x="100328" y="209562"/>
                </a:cubicBezTo>
                <a:cubicBezTo>
                  <a:pt x="100329" y="231876"/>
                  <a:pt x="116104" y="247654"/>
                  <a:pt x="138416" y="247653"/>
                </a:cubicBezTo>
                <a:cubicBezTo>
                  <a:pt x="138417" y="247654"/>
                  <a:pt x="314343" y="247654"/>
                  <a:pt x="314342" y="247653"/>
                </a:cubicBezTo>
                <a:cubicBezTo>
                  <a:pt x="336652" y="247654"/>
                  <a:pt x="352426" y="263426"/>
                  <a:pt x="352425" y="285734"/>
                </a:cubicBezTo>
                <a:cubicBezTo>
                  <a:pt x="352426" y="285735"/>
                  <a:pt x="352426" y="314328"/>
                  <a:pt x="352425" y="314327"/>
                </a:cubicBezTo>
                <a:cubicBezTo>
                  <a:pt x="352426" y="336646"/>
                  <a:pt x="336644" y="352426"/>
                  <a:pt x="314323" y="352425"/>
                </a:cubicBezTo>
                <a:cubicBezTo>
                  <a:pt x="314324" y="352426"/>
                  <a:pt x="38110" y="352426"/>
                  <a:pt x="38109" y="352425"/>
                </a:cubicBezTo>
                <a:cubicBezTo>
                  <a:pt x="15787" y="352426"/>
                  <a:pt x="1" y="336640"/>
                  <a:pt x="0" y="314316"/>
                </a:cubicBezTo>
                <a:cubicBezTo>
                  <a:pt x="1" y="314317"/>
                  <a:pt x="1" y="38114"/>
                  <a:pt x="0" y="38113"/>
                </a:cubicBezTo>
                <a:cubicBezTo>
                  <a:pt x="1" y="15790"/>
                  <a:pt x="15788" y="0"/>
                  <a:pt x="38113" y="0"/>
                </a:cubicBezTo>
                <a:close/>
              </a:path>
            </a:pathLst>
          </a:custGeom>
          <a:gradFill>
            <a:gsLst>
              <a:gs pos="88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>
            <a:noFill/>
          </a:ln>
          <a:effectLst>
            <a:outerShdw blurRad="101600" dist="38100" dir="18900000" algn="b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14"/>
          <p:cNvSpPr/>
          <p:nvPr>
            <p:custDataLst>
              <p:tags r:id="rId4"/>
            </p:custDataLst>
          </p:nvPr>
        </p:nvSpPr>
        <p:spPr>
          <a:xfrm rot="5400000">
            <a:off x="650074" y="1393292"/>
            <a:ext cx="352425" cy="352425"/>
          </a:xfrm>
          <a:custGeom>
            <a:avLst/>
            <a:gdLst>
              <a:gd name="connsiteX0" fmla="*/ 38113 w 352425"/>
              <a:gd name="connsiteY0" fmla="*/ 0 h 352425"/>
              <a:gd name="connsiteX1" fmla="*/ 62232 w 352425"/>
              <a:gd name="connsiteY1" fmla="*/ 0 h 352425"/>
              <a:gd name="connsiteX2" fmla="*/ 100328 w 352425"/>
              <a:gd name="connsiteY2" fmla="*/ 38098 h 352425"/>
              <a:gd name="connsiteX3" fmla="*/ 100328 w 352425"/>
              <a:gd name="connsiteY3" fmla="*/ 209562 h 352425"/>
              <a:gd name="connsiteX4" fmla="*/ 138416 w 352425"/>
              <a:gd name="connsiteY4" fmla="*/ 247653 h 352425"/>
              <a:gd name="connsiteX5" fmla="*/ 314342 w 352425"/>
              <a:gd name="connsiteY5" fmla="*/ 247653 h 352425"/>
              <a:gd name="connsiteX6" fmla="*/ 352425 w 352425"/>
              <a:gd name="connsiteY6" fmla="*/ 285734 h 352425"/>
              <a:gd name="connsiteX7" fmla="*/ 352425 w 352425"/>
              <a:gd name="connsiteY7" fmla="*/ 314327 h 352425"/>
              <a:gd name="connsiteX8" fmla="*/ 314323 w 352425"/>
              <a:gd name="connsiteY8" fmla="*/ 352425 h 352425"/>
              <a:gd name="connsiteX9" fmla="*/ 38109 w 352425"/>
              <a:gd name="connsiteY9" fmla="*/ 352425 h 352425"/>
              <a:gd name="connsiteX10" fmla="*/ 0 w 352425"/>
              <a:gd name="connsiteY10" fmla="*/ 314316 h 352425"/>
              <a:gd name="connsiteX11" fmla="*/ 0 w 352425"/>
              <a:gd name="connsiteY11" fmla="*/ 38113 h 352425"/>
              <a:gd name="connsiteX12" fmla="*/ 38113 w 352425"/>
              <a:gd name="connsiteY12" fmla="*/ 0 h 352425"/>
              <a:gd name="connsiteX0-1" fmla="*/ 38113 w 352425"/>
              <a:gd name="connsiteY0-2" fmla="*/ 0 h 352425"/>
              <a:gd name="connsiteX1-3" fmla="*/ 62232 w 352425"/>
              <a:gd name="connsiteY1-4" fmla="*/ 0 h 352425"/>
              <a:gd name="connsiteX2-5" fmla="*/ 100328 w 352425"/>
              <a:gd name="connsiteY2-6" fmla="*/ 38098 h 352425"/>
              <a:gd name="connsiteX3-7" fmla="*/ 100328 w 352425"/>
              <a:gd name="connsiteY3-8" fmla="*/ 209562 h 352425"/>
              <a:gd name="connsiteX4-9" fmla="*/ 138416 w 352425"/>
              <a:gd name="connsiteY4-10" fmla="*/ 247653 h 352425"/>
              <a:gd name="connsiteX5-11" fmla="*/ 314342 w 352425"/>
              <a:gd name="connsiteY5-12" fmla="*/ 247653 h 352425"/>
              <a:gd name="connsiteX6-13" fmla="*/ 352425 w 352425"/>
              <a:gd name="connsiteY6-14" fmla="*/ 285734 h 352425"/>
              <a:gd name="connsiteX7-15" fmla="*/ 352425 w 352425"/>
              <a:gd name="connsiteY7-16" fmla="*/ 314327 h 352425"/>
              <a:gd name="connsiteX8-17" fmla="*/ 314323 w 352425"/>
              <a:gd name="connsiteY8-18" fmla="*/ 352425 h 352425"/>
              <a:gd name="connsiteX9-19" fmla="*/ 38109 w 352425"/>
              <a:gd name="connsiteY9-20" fmla="*/ 352425 h 352425"/>
              <a:gd name="connsiteX10-21" fmla="*/ 0 w 352425"/>
              <a:gd name="connsiteY10-22" fmla="*/ 314316 h 352425"/>
              <a:gd name="connsiteX11-23" fmla="*/ 0 w 352425"/>
              <a:gd name="connsiteY11-24" fmla="*/ 38113 h 352425"/>
              <a:gd name="connsiteX12-25" fmla="*/ 38113 w 352425"/>
              <a:gd name="connsiteY12-26" fmla="*/ 0 h 352425"/>
              <a:gd name="connsiteX0-27" fmla="*/ 38113 w 352425"/>
              <a:gd name="connsiteY0-28" fmla="*/ 0 h 352425"/>
              <a:gd name="connsiteX1-29" fmla="*/ 62232 w 352425"/>
              <a:gd name="connsiteY1-30" fmla="*/ 0 h 352425"/>
              <a:gd name="connsiteX2-31" fmla="*/ 100328 w 352425"/>
              <a:gd name="connsiteY2-32" fmla="*/ 38098 h 352425"/>
              <a:gd name="connsiteX3-33" fmla="*/ 100328 w 352425"/>
              <a:gd name="connsiteY3-34" fmla="*/ 209562 h 352425"/>
              <a:gd name="connsiteX4-35" fmla="*/ 138416 w 352425"/>
              <a:gd name="connsiteY4-36" fmla="*/ 247653 h 352425"/>
              <a:gd name="connsiteX5-37" fmla="*/ 314342 w 352425"/>
              <a:gd name="connsiteY5-38" fmla="*/ 247653 h 352425"/>
              <a:gd name="connsiteX6-39" fmla="*/ 352425 w 352425"/>
              <a:gd name="connsiteY6-40" fmla="*/ 285734 h 352425"/>
              <a:gd name="connsiteX7-41" fmla="*/ 352425 w 352425"/>
              <a:gd name="connsiteY7-42" fmla="*/ 314327 h 352425"/>
              <a:gd name="connsiteX8-43" fmla="*/ 314323 w 352425"/>
              <a:gd name="connsiteY8-44" fmla="*/ 352425 h 352425"/>
              <a:gd name="connsiteX9-45" fmla="*/ 38109 w 352425"/>
              <a:gd name="connsiteY9-46" fmla="*/ 352425 h 352425"/>
              <a:gd name="connsiteX10-47" fmla="*/ 0 w 352425"/>
              <a:gd name="connsiteY10-48" fmla="*/ 314316 h 352425"/>
              <a:gd name="connsiteX11-49" fmla="*/ 0 w 352425"/>
              <a:gd name="connsiteY11-50" fmla="*/ 38113 h 352425"/>
              <a:gd name="connsiteX12-51" fmla="*/ 38113 w 352425"/>
              <a:gd name="connsiteY12-52" fmla="*/ 0 h 352425"/>
              <a:gd name="connsiteX0-53" fmla="*/ 38113 w 352425"/>
              <a:gd name="connsiteY0-54" fmla="*/ 0 h 352425"/>
              <a:gd name="connsiteX1-55" fmla="*/ 62232 w 352425"/>
              <a:gd name="connsiteY1-56" fmla="*/ 0 h 352425"/>
              <a:gd name="connsiteX2-57" fmla="*/ 100328 w 352425"/>
              <a:gd name="connsiteY2-58" fmla="*/ 38098 h 352425"/>
              <a:gd name="connsiteX3-59" fmla="*/ 100328 w 352425"/>
              <a:gd name="connsiteY3-60" fmla="*/ 209562 h 352425"/>
              <a:gd name="connsiteX4-61" fmla="*/ 138416 w 352425"/>
              <a:gd name="connsiteY4-62" fmla="*/ 247653 h 352425"/>
              <a:gd name="connsiteX5-63" fmla="*/ 314342 w 352425"/>
              <a:gd name="connsiteY5-64" fmla="*/ 247653 h 352425"/>
              <a:gd name="connsiteX6-65" fmla="*/ 352425 w 352425"/>
              <a:gd name="connsiteY6-66" fmla="*/ 285734 h 352425"/>
              <a:gd name="connsiteX7-67" fmla="*/ 352425 w 352425"/>
              <a:gd name="connsiteY7-68" fmla="*/ 314327 h 352425"/>
              <a:gd name="connsiteX8-69" fmla="*/ 314323 w 352425"/>
              <a:gd name="connsiteY8-70" fmla="*/ 352425 h 352425"/>
              <a:gd name="connsiteX9-71" fmla="*/ 38109 w 352425"/>
              <a:gd name="connsiteY9-72" fmla="*/ 352425 h 352425"/>
              <a:gd name="connsiteX10-73" fmla="*/ 0 w 352425"/>
              <a:gd name="connsiteY10-74" fmla="*/ 314316 h 352425"/>
              <a:gd name="connsiteX11-75" fmla="*/ 0 w 352425"/>
              <a:gd name="connsiteY11-76" fmla="*/ 38113 h 352425"/>
              <a:gd name="connsiteX12-77" fmla="*/ 38113 w 352425"/>
              <a:gd name="connsiteY12-78" fmla="*/ 0 h 352425"/>
              <a:gd name="connsiteX0-79" fmla="*/ 38113 w 352425"/>
              <a:gd name="connsiteY0-80" fmla="*/ 0 h 352425"/>
              <a:gd name="connsiteX1-81" fmla="*/ 62232 w 352425"/>
              <a:gd name="connsiteY1-82" fmla="*/ 0 h 352425"/>
              <a:gd name="connsiteX2-83" fmla="*/ 100328 w 352425"/>
              <a:gd name="connsiteY2-84" fmla="*/ 38098 h 352425"/>
              <a:gd name="connsiteX3-85" fmla="*/ 100328 w 352425"/>
              <a:gd name="connsiteY3-86" fmla="*/ 209562 h 352425"/>
              <a:gd name="connsiteX4-87" fmla="*/ 138416 w 352425"/>
              <a:gd name="connsiteY4-88" fmla="*/ 247653 h 352425"/>
              <a:gd name="connsiteX5-89" fmla="*/ 314342 w 352425"/>
              <a:gd name="connsiteY5-90" fmla="*/ 247653 h 352425"/>
              <a:gd name="connsiteX6-91" fmla="*/ 352425 w 352425"/>
              <a:gd name="connsiteY6-92" fmla="*/ 285734 h 352425"/>
              <a:gd name="connsiteX7-93" fmla="*/ 352425 w 352425"/>
              <a:gd name="connsiteY7-94" fmla="*/ 314327 h 352425"/>
              <a:gd name="connsiteX8-95" fmla="*/ 314323 w 352425"/>
              <a:gd name="connsiteY8-96" fmla="*/ 352425 h 352425"/>
              <a:gd name="connsiteX9-97" fmla="*/ 38109 w 352425"/>
              <a:gd name="connsiteY9-98" fmla="*/ 352425 h 352425"/>
              <a:gd name="connsiteX10-99" fmla="*/ 0 w 352425"/>
              <a:gd name="connsiteY10-100" fmla="*/ 314316 h 352425"/>
              <a:gd name="connsiteX11-101" fmla="*/ 0 w 352425"/>
              <a:gd name="connsiteY11-102" fmla="*/ 38113 h 352425"/>
              <a:gd name="connsiteX12-103" fmla="*/ 38113 w 352425"/>
              <a:gd name="connsiteY12-104" fmla="*/ 0 h 352425"/>
              <a:gd name="connsiteX0-105" fmla="*/ 38113 w 352425"/>
              <a:gd name="connsiteY0-106" fmla="*/ 0 h 352425"/>
              <a:gd name="connsiteX1-107" fmla="*/ 62232 w 352425"/>
              <a:gd name="connsiteY1-108" fmla="*/ 0 h 352425"/>
              <a:gd name="connsiteX2-109" fmla="*/ 100328 w 352425"/>
              <a:gd name="connsiteY2-110" fmla="*/ 38098 h 352425"/>
              <a:gd name="connsiteX3-111" fmla="*/ 100328 w 352425"/>
              <a:gd name="connsiteY3-112" fmla="*/ 209562 h 352425"/>
              <a:gd name="connsiteX4-113" fmla="*/ 138416 w 352425"/>
              <a:gd name="connsiteY4-114" fmla="*/ 247653 h 352425"/>
              <a:gd name="connsiteX5-115" fmla="*/ 314342 w 352425"/>
              <a:gd name="connsiteY5-116" fmla="*/ 247653 h 352425"/>
              <a:gd name="connsiteX6-117" fmla="*/ 352425 w 352425"/>
              <a:gd name="connsiteY6-118" fmla="*/ 285734 h 352425"/>
              <a:gd name="connsiteX7-119" fmla="*/ 352425 w 352425"/>
              <a:gd name="connsiteY7-120" fmla="*/ 314327 h 352425"/>
              <a:gd name="connsiteX8-121" fmla="*/ 314323 w 352425"/>
              <a:gd name="connsiteY8-122" fmla="*/ 352425 h 352425"/>
              <a:gd name="connsiteX9-123" fmla="*/ 38109 w 352425"/>
              <a:gd name="connsiteY9-124" fmla="*/ 352425 h 352425"/>
              <a:gd name="connsiteX10-125" fmla="*/ 0 w 352425"/>
              <a:gd name="connsiteY10-126" fmla="*/ 314316 h 352425"/>
              <a:gd name="connsiteX11-127" fmla="*/ 0 w 352425"/>
              <a:gd name="connsiteY11-128" fmla="*/ 38113 h 352425"/>
              <a:gd name="connsiteX12-129" fmla="*/ 38113 w 352425"/>
              <a:gd name="connsiteY12-130" fmla="*/ 0 h 352425"/>
              <a:gd name="connsiteX0-131" fmla="*/ 38113 w 352425"/>
              <a:gd name="connsiteY0-132" fmla="*/ 0 h 352425"/>
              <a:gd name="connsiteX1-133" fmla="*/ 62232 w 352425"/>
              <a:gd name="connsiteY1-134" fmla="*/ 0 h 352425"/>
              <a:gd name="connsiteX2-135" fmla="*/ 100328 w 352425"/>
              <a:gd name="connsiteY2-136" fmla="*/ 38098 h 352425"/>
              <a:gd name="connsiteX3-137" fmla="*/ 100328 w 352425"/>
              <a:gd name="connsiteY3-138" fmla="*/ 209562 h 352425"/>
              <a:gd name="connsiteX4-139" fmla="*/ 138416 w 352425"/>
              <a:gd name="connsiteY4-140" fmla="*/ 247653 h 352425"/>
              <a:gd name="connsiteX5-141" fmla="*/ 314342 w 352425"/>
              <a:gd name="connsiteY5-142" fmla="*/ 247653 h 352425"/>
              <a:gd name="connsiteX6-143" fmla="*/ 352425 w 352425"/>
              <a:gd name="connsiteY6-144" fmla="*/ 285734 h 352425"/>
              <a:gd name="connsiteX7-145" fmla="*/ 352425 w 352425"/>
              <a:gd name="connsiteY7-146" fmla="*/ 314327 h 352425"/>
              <a:gd name="connsiteX8-147" fmla="*/ 314323 w 352425"/>
              <a:gd name="connsiteY8-148" fmla="*/ 352425 h 352425"/>
              <a:gd name="connsiteX9-149" fmla="*/ 38109 w 352425"/>
              <a:gd name="connsiteY9-150" fmla="*/ 352425 h 352425"/>
              <a:gd name="connsiteX10-151" fmla="*/ 0 w 352425"/>
              <a:gd name="connsiteY10-152" fmla="*/ 314316 h 352425"/>
              <a:gd name="connsiteX11-153" fmla="*/ 0 w 352425"/>
              <a:gd name="connsiteY11-154" fmla="*/ 38113 h 352425"/>
              <a:gd name="connsiteX12-155" fmla="*/ 38113 w 352425"/>
              <a:gd name="connsiteY12-156" fmla="*/ 0 h 352425"/>
              <a:gd name="connsiteX0-157" fmla="*/ 38113 w 352425"/>
              <a:gd name="connsiteY0-158" fmla="*/ 0 h 352425"/>
              <a:gd name="connsiteX1-159" fmla="*/ 62232 w 352425"/>
              <a:gd name="connsiteY1-160" fmla="*/ 0 h 352425"/>
              <a:gd name="connsiteX2-161" fmla="*/ 100328 w 352425"/>
              <a:gd name="connsiteY2-162" fmla="*/ 38098 h 352425"/>
              <a:gd name="connsiteX3-163" fmla="*/ 100328 w 352425"/>
              <a:gd name="connsiteY3-164" fmla="*/ 209562 h 352425"/>
              <a:gd name="connsiteX4-165" fmla="*/ 138416 w 352425"/>
              <a:gd name="connsiteY4-166" fmla="*/ 247653 h 352425"/>
              <a:gd name="connsiteX5-167" fmla="*/ 314342 w 352425"/>
              <a:gd name="connsiteY5-168" fmla="*/ 247653 h 352425"/>
              <a:gd name="connsiteX6-169" fmla="*/ 352425 w 352425"/>
              <a:gd name="connsiteY6-170" fmla="*/ 285734 h 352425"/>
              <a:gd name="connsiteX7-171" fmla="*/ 352425 w 352425"/>
              <a:gd name="connsiteY7-172" fmla="*/ 314327 h 352425"/>
              <a:gd name="connsiteX8-173" fmla="*/ 314323 w 352425"/>
              <a:gd name="connsiteY8-174" fmla="*/ 352425 h 352425"/>
              <a:gd name="connsiteX9-175" fmla="*/ 38109 w 352425"/>
              <a:gd name="connsiteY9-176" fmla="*/ 352425 h 352425"/>
              <a:gd name="connsiteX10-177" fmla="*/ 0 w 352425"/>
              <a:gd name="connsiteY10-178" fmla="*/ 314316 h 352425"/>
              <a:gd name="connsiteX11-179" fmla="*/ 0 w 352425"/>
              <a:gd name="connsiteY11-180" fmla="*/ 38113 h 352425"/>
              <a:gd name="connsiteX12-181" fmla="*/ 38113 w 352425"/>
              <a:gd name="connsiteY12-182" fmla="*/ 0 h 352425"/>
              <a:gd name="connsiteX0-183" fmla="*/ 38113 w 352425"/>
              <a:gd name="connsiteY0-184" fmla="*/ 0 h 352425"/>
              <a:gd name="connsiteX1-185" fmla="*/ 62232 w 352425"/>
              <a:gd name="connsiteY1-186" fmla="*/ 0 h 352425"/>
              <a:gd name="connsiteX2-187" fmla="*/ 100328 w 352425"/>
              <a:gd name="connsiteY2-188" fmla="*/ 38098 h 352425"/>
              <a:gd name="connsiteX3-189" fmla="*/ 100328 w 352425"/>
              <a:gd name="connsiteY3-190" fmla="*/ 209562 h 352425"/>
              <a:gd name="connsiteX4-191" fmla="*/ 138416 w 352425"/>
              <a:gd name="connsiteY4-192" fmla="*/ 247653 h 352425"/>
              <a:gd name="connsiteX5-193" fmla="*/ 314342 w 352425"/>
              <a:gd name="connsiteY5-194" fmla="*/ 247653 h 352425"/>
              <a:gd name="connsiteX6-195" fmla="*/ 352425 w 352425"/>
              <a:gd name="connsiteY6-196" fmla="*/ 285734 h 352425"/>
              <a:gd name="connsiteX7-197" fmla="*/ 352425 w 352425"/>
              <a:gd name="connsiteY7-198" fmla="*/ 314327 h 352425"/>
              <a:gd name="connsiteX8-199" fmla="*/ 314323 w 352425"/>
              <a:gd name="connsiteY8-200" fmla="*/ 352425 h 352425"/>
              <a:gd name="connsiteX9-201" fmla="*/ 38109 w 352425"/>
              <a:gd name="connsiteY9-202" fmla="*/ 352425 h 352425"/>
              <a:gd name="connsiteX10-203" fmla="*/ 0 w 352425"/>
              <a:gd name="connsiteY10-204" fmla="*/ 314316 h 352425"/>
              <a:gd name="connsiteX11-205" fmla="*/ 0 w 352425"/>
              <a:gd name="connsiteY11-206" fmla="*/ 38113 h 352425"/>
              <a:gd name="connsiteX12-207" fmla="*/ 38113 w 352425"/>
              <a:gd name="connsiteY12-208" fmla="*/ 0 h 352425"/>
              <a:gd name="connsiteX0-209" fmla="*/ 38113 w 352425"/>
              <a:gd name="connsiteY0-210" fmla="*/ 0 h 352425"/>
              <a:gd name="connsiteX1-211" fmla="*/ 62232 w 352425"/>
              <a:gd name="connsiteY1-212" fmla="*/ 0 h 352425"/>
              <a:gd name="connsiteX2-213" fmla="*/ 100328 w 352425"/>
              <a:gd name="connsiteY2-214" fmla="*/ 38098 h 352425"/>
              <a:gd name="connsiteX3-215" fmla="*/ 100328 w 352425"/>
              <a:gd name="connsiteY3-216" fmla="*/ 209562 h 352425"/>
              <a:gd name="connsiteX4-217" fmla="*/ 138416 w 352425"/>
              <a:gd name="connsiteY4-218" fmla="*/ 247653 h 352425"/>
              <a:gd name="connsiteX5-219" fmla="*/ 314342 w 352425"/>
              <a:gd name="connsiteY5-220" fmla="*/ 247653 h 352425"/>
              <a:gd name="connsiteX6-221" fmla="*/ 352425 w 352425"/>
              <a:gd name="connsiteY6-222" fmla="*/ 285734 h 352425"/>
              <a:gd name="connsiteX7-223" fmla="*/ 352425 w 352425"/>
              <a:gd name="connsiteY7-224" fmla="*/ 314327 h 352425"/>
              <a:gd name="connsiteX8-225" fmla="*/ 314323 w 352425"/>
              <a:gd name="connsiteY8-226" fmla="*/ 352425 h 352425"/>
              <a:gd name="connsiteX9-227" fmla="*/ 38109 w 352425"/>
              <a:gd name="connsiteY9-228" fmla="*/ 352425 h 352425"/>
              <a:gd name="connsiteX10-229" fmla="*/ 0 w 352425"/>
              <a:gd name="connsiteY10-230" fmla="*/ 314316 h 352425"/>
              <a:gd name="connsiteX11-231" fmla="*/ 0 w 352425"/>
              <a:gd name="connsiteY11-232" fmla="*/ 38113 h 352425"/>
              <a:gd name="connsiteX12-233" fmla="*/ 38113 w 352425"/>
              <a:gd name="connsiteY12-234" fmla="*/ 0 h 352425"/>
              <a:gd name="connsiteX0-235" fmla="*/ 38113 w 352425"/>
              <a:gd name="connsiteY0-236" fmla="*/ 0 h 352425"/>
              <a:gd name="connsiteX1-237" fmla="*/ 62232 w 352425"/>
              <a:gd name="connsiteY1-238" fmla="*/ 0 h 352425"/>
              <a:gd name="connsiteX2-239" fmla="*/ 100328 w 352425"/>
              <a:gd name="connsiteY2-240" fmla="*/ 38098 h 352425"/>
              <a:gd name="connsiteX3-241" fmla="*/ 100328 w 352425"/>
              <a:gd name="connsiteY3-242" fmla="*/ 209562 h 352425"/>
              <a:gd name="connsiteX4-243" fmla="*/ 138416 w 352425"/>
              <a:gd name="connsiteY4-244" fmla="*/ 247653 h 352425"/>
              <a:gd name="connsiteX5-245" fmla="*/ 314342 w 352425"/>
              <a:gd name="connsiteY5-246" fmla="*/ 247653 h 352425"/>
              <a:gd name="connsiteX6-247" fmla="*/ 352425 w 352425"/>
              <a:gd name="connsiteY6-248" fmla="*/ 285734 h 352425"/>
              <a:gd name="connsiteX7-249" fmla="*/ 352425 w 352425"/>
              <a:gd name="connsiteY7-250" fmla="*/ 314327 h 352425"/>
              <a:gd name="connsiteX8-251" fmla="*/ 314323 w 352425"/>
              <a:gd name="connsiteY8-252" fmla="*/ 352425 h 352425"/>
              <a:gd name="connsiteX9-253" fmla="*/ 38109 w 352425"/>
              <a:gd name="connsiteY9-254" fmla="*/ 352425 h 352425"/>
              <a:gd name="connsiteX10-255" fmla="*/ 0 w 352425"/>
              <a:gd name="connsiteY10-256" fmla="*/ 314316 h 352425"/>
              <a:gd name="connsiteX11-257" fmla="*/ 0 w 352425"/>
              <a:gd name="connsiteY11-258" fmla="*/ 38113 h 352425"/>
              <a:gd name="connsiteX12-259" fmla="*/ 38113 w 352425"/>
              <a:gd name="connsiteY12-260" fmla="*/ 0 h 352425"/>
              <a:gd name="connsiteX0-261" fmla="*/ 38113 w 352425"/>
              <a:gd name="connsiteY0-262" fmla="*/ 0 h 352425"/>
              <a:gd name="connsiteX1-263" fmla="*/ 62232 w 352425"/>
              <a:gd name="connsiteY1-264" fmla="*/ 0 h 352425"/>
              <a:gd name="connsiteX2-265" fmla="*/ 100328 w 352425"/>
              <a:gd name="connsiteY2-266" fmla="*/ 38098 h 352425"/>
              <a:gd name="connsiteX3-267" fmla="*/ 100328 w 352425"/>
              <a:gd name="connsiteY3-268" fmla="*/ 209562 h 352425"/>
              <a:gd name="connsiteX4-269" fmla="*/ 138416 w 352425"/>
              <a:gd name="connsiteY4-270" fmla="*/ 247653 h 352425"/>
              <a:gd name="connsiteX5-271" fmla="*/ 314342 w 352425"/>
              <a:gd name="connsiteY5-272" fmla="*/ 247653 h 352425"/>
              <a:gd name="connsiteX6-273" fmla="*/ 352425 w 352425"/>
              <a:gd name="connsiteY6-274" fmla="*/ 285734 h 352425"/>
              <a:gd name="connsiteX7-275" fmla="*/ 352425 w 352425"/>
              <a:gd name="connsiteY7-276" fmla="*/ 314327 h 352425"/>
              <a:gd name="connsiteX8-277" fmla="*/ 314323 w 352425"/>
              <a:gd name="connsiteY8-278" fmla="*/ 352425 h 352425"/>
              <a:gd name="connsiteX9-279" fmla="*/ 38109 w 352425"/>
              <a:gd name="connsiteY9-280" fmla="*/ 352425 h 352425"/>
              <a:gd name="connsiteX10-281" fmla="*/ 0 w 352425"/>
              <a:gd name="connsiteY10-282" fmla="*/ 314316 h 352425"/>
              <a:gd name="connsiteX11-283" fmla="*/ 0 w 352425"/>
              <a:gd name="connsiteY11-284" fmla="*/ 38113 h 352425"/>
              <a:gd name="connsiteX12-285" fmla="*/ 38113 w 352425"/>
              <a:gd name="connsiteY12-286" fmla="*/ 0 h 352425"/>
              <a:gd name="connsiteX0-287" fmla="*/ 38113 w 352425"/>
              <a:gd name="connsiteY0-288" fmla="*/ 0 h 352425"/>
              <a:gd name="connsiteX1-289" fmla="*/ 62232 w 352425"/>
              <a:gd name="connsiteY1-290" fmla="*/ 0 h 352425"/>
              <a:gd name="connsiteX2-291" fmla="*/ 100328 w 352425"/>
              <a:gd name="connsiteY2-292" fmla="*/ 38098 h 352425"/>
              <a:gd name="connsiteX3-293" fmla="*/ 100328 w 352425"/>
              <a:gd name="connsiteY3-294" fmla="*/ 209562 h 352425"/>
              <a:gd name="connsiteX4-295" fmla="*/ 138416 w 352425"/>
              <a:gd name="connsiteY4-296" fmla="*/ 247653 h 352425"/>
              <a:gd name="connsiteX5-297" fmla="*/ 314342 w 352425"/>
              <a:gd name="connsiteY5-298" fmla="*/ 247653 h 352425"/>
              <a:gd name="connsiteX6-299" fmla="*/ 352425 w 352425"/>
              <a:gd name="connsiteY6-300" fmla="*/ 285734 h 352425"/>
              <a:gd name="connsiteX7-301" fmla="*/ 352425 w 352425"/>
              <a:gd name="connsiteY7-302" fmla="*/ 314327 h 352425"/>
              <a:gd name="connsiteX8-303" fmla="*/ 314323 w 352425"/>
              <a:gd name="connsiteY8-304" fmla="*/ 352425 h 352425"/>
              <a:gd name="connsiteX9-305" fmla="*/ 38109 w 352425"/>
              <a:gd name="connsiteY9-306" fmla="*/ 352425 h 352425"/>
              <a:gd name="connsiteX10-307" fmla="*/ 0 w 352425"/>
              <a:gd name="connsiteY10-308" fmla="*/ 314316 h 352425"/>
              <a:gd name="connsiteX11-309" fmla="*/ 0 w 352425"/>
              <a:gd name="connsiteY11-310" fmla="*/ 38113 h 352425"/>
              <a:gd name="connsiteX12-311" fmla="*/ 38113 w 352425"/>
              <a:gd name="connsiteY12-312" fmla="*/ 0 h 352425"/>
              <a:gd name="connsiteX0-313" fmla="*/ 38113 w 352425"/>
              <a:gd name="connsiteY0-314" fmla="*/ 0 h 352425"/>
              <a:gd name="connsiteX1-315" fmla="*/ 62232 w 352425"/>
              <a:gd name="connsiteY1-316" fmla="*/ 0 h 352425"/>
              <a:gd name="connsiteX2-317" fmla="*/ 100328 w 352425"/>
              <a:gd name="connsiteY2-318" fmla="*/ 38098 h 352425"/>
              <a:gd name="connsiteX3-319" fmla="*/ 100328 w 352425"/>
              <a:gd name="connsiteY3-320" fmla="*/ 209562 h 352425"/>
              <a:gd name="connsiteX4-321" fmla="*/ 138416 w 352425"/>
              <a:gd name="connsiteY4-322" fmla="*/ 247653 h 352425"/>
              <a:gd name="connsiteX5-323" fmla="*/ 314342 w 352425"/>
              <a:gd name="connsiteY5-324" fmla="*/ 247653 h 352425"/>
              <a:gd name="connsiteX6-325" fmla="*/ 352425 w 352425"/>
              <a:gd name="connsiteY6-326" fmla="*/ 285734 h 352425"/>
              <a:gd name="connsiteX7-327" fmla="*/ 352425 w 352425"/>
              <a:gd name="connsiteY7-328" fmla="*/ 314327 h 352425"/>
              <a:gd name="connsiteX8-329" fmla="*/ 314323 w 352425"/>
              <a:gd name="connsiteY8-330" fmla="*/ 352425 h 352425"/>
              <a:gd name="connsiteX9-331" fmla="*/ 38109 w 352425"/>
              <a:gd name="connsiteY9-332" fmla="*/ 352425 h 352425"/>
              <a:gd name="connsiteX10-333" fmla="*/ 0 w 352425"/>
              <a:gd name="connsiteY10-334" fmla="*/ 314316 h 352425"/>
              <a:gd name="connsiteX11-335" fmla="*/ 0 w 352425"/>
              <a:gd name="connsiteY11-336" fmla="*/ 38113 h 352425"/>
              <a:gd name="connsiteX12-337" fmla="*/ 38113 w 352425"/>
              <a:gd name="connsiteY12-338" fmla="*/ 0 h 352425"/>
              <a:gd name="connsiteX0-339" fmla="*/ 38113 w 352425"/>
              <a:gd name="connsiteY0-340" fmla="*/ 0 h 352425"/>
              <a:gd name="connsiteX1-341" fmla="*/ 62232 w 352425"/>
              <a:gd name="connsiteY1-342" fmla="*/ 0 h 352425"/>
              <a:gd name="connsiteX2-343" fmla="*/ 100328 w 352425"/>
              <a:gd name="connsiteY2-344" fmla="*/ 38098 h 352425"/>
              <a:gd name="connsiteX3-345" fmla="*/ 100328 w 352425"/>
              <a:gd name="connsiteY3-346" fmla="*/ 209562 h 352425"/>
              <a:gd name="connsiteX4-347" fmla="*/ 138416 w 352425"/>
              <a:gd name="connsiteY4-348" fmla="*/ 247653 h 352425"/>
              <a:gd name="connsiteX5-349" fmla="*/ 314342 w 352425"/>
              <a:gd name="connsiteY5-350" fmla="*/ 247653 h 352425"/>
              <a:gd name="connsiteX6-351" fmla="*/ 352425 w 352425"/>
              <a:gd name="connsiteY6-352" fmla="*/ 285734 h 352425"/>
              <a:gd name="connsiteX7-353" fmla="*/ 352425 w 352425"/>
              <a:gd name="connsiteY7-354" fmla="*/ 314327 h 352425"/>
              <a:gd name="connsiteX8-355" fmla="*/ 314323 w 352425"/>
              <a:gd name="connsiteY8-356" fmla="*/ 352425 h 352425"/>
              <a:gd name="connsiteX9-357" fmla="*/ 38109 w 352425"/>
              <a:gd name="connsiteY9-358" fmla="*/ 352425 h 352425"/>
              <a:gd name="connsiteX10-359" fmla="*/ 0 w 352425"/>
              <a:gd name="connsiteY10-360" fmla="*/ 314316 h 352425"/>
              <a:gd name="connsiteX11-361" fmla="*/ 0 w 352425"/>
              <a:gd name="connsiteY11-362" fmla="*/ 38113 h 352425"/>
              <a:gd name="connsiteX12-363" fmla="*/ 38113 w 352425"/>
              <a:gd name="connsiteY12-364" fmla="*/ 0 h 352425"/>
              <a:gd name="connsiteX0-365" fmla="*/ 38113 w 352425"/>
              <a:gd name="connsiteY0-366" fmla="*/ 0 h 352425"/>
              <a:gd name="connsiteX1-367" fmla="*/ 62232 w 352425"/>
              <a:gd name="connsiteY1-368" fmla="*/ 0 h 352425"/>
              <a:gd name="connsiteX2-369" fmla="*/ 100328 w 352425"/>
              <a:gd name="connsiteY2-370" fmla="*/ 38098 h 352425"/>
              <a:gd name="connsiteX3-371" fmla="*/ 100328 w 352425"/>
              <a:gd name="connsiteY3-372" fmla="*/ 209562 h 352425"/>
              <a:gd name="connsiteX4-373" fmla="*/ 138416 w 352425"/>
              <a:gd name="connsiteY4-374" fmla="*/ 247653 h 352425"/>
              <a:gd name="connsiteX5-375" fmla="*/ 314342 w 352425"/>
              <a:gd name="connsiteY5-376" fmla="*/ 247653 h 352425"/>
              <a:gd name="connsiteX6-377" fmla="*/ 352425 w 352425"/>
              <a:gd name="connsiteY6-378" fmla="*/ 285734 h 352425"/>
              <a:gd name="connsiteX7-379" fmla="*/ 352425 w 352425"/>
              <a:gd name="connsiteY7-380" fmla="*/ 314327 h 352425"/>
              <a:gd name="connsiteX8-381" fmla="*/ 314323 w 352425"/>
              <a:gd name="connsiteY8-382" fmla="*/ 352425 h 352425"/>
              <a:gd name="connsiteX9-383" fmla="*/ 38109 w 352425"/>
              <a:gd name="connsiteY9-384" fmla="*/ 352425 h 352425"/>
              <a:gd name="connsiteX10-385" fmla="*/ 0 w 352425"/>
              <a:gd name="connsiteY10-386" fmla="*/ 314316 h 352425"/>
              <a:gd name="connsiteX11-387" fmla="*/ 0 w 352425"/>
              <a:gd name="connsiteY11-388" fmla="*/ 38113 h 352425"/>
              <a:gd name="connsiteX12-389" fmla="*/ 38113 w 352425"/>
              <a:gd name="connsiteY12-390" fmla="*/ 0 h 352425"/>
              <a:gd name="connsiteX0-391" fmla="*/ 38113 w 352425"/>
              <a:gd name="connsiteY0-392" fmla="*/ 0 h 352425"/>
              <a:gd name="connsiteX1-393" fmla="*/ 62232 w 352425"/>
              <a:gd name="connsiteY1-394" fmla="*/ 0 h 352425"/>
              <a:gd name="connsiteX2-395" fmla="*/ 100328 w 352425"/>
              <a:gd name="connsiteY2-396" fmla="*/ 38098 h 352425"/>
              <a:gd name="connsiteX3-397" fmla="*/ 100328 w 352425"/>
              <a:gd name="connsiteY3-398" fmla="*/ 209562 h 352425"/>
              <a:gd name="connsiteX4-399" fmla="*/ 138416 w 352425"/>
              <a:gd name="connsiteY4-400" fmla="*/ 247653 h 352425"/>
              <a:gd name="connsiteX5-401" fmla="*/ 314342 w 352425"/>
              <a:gd name="connsiteY5-402" fmla="*/ 247653 h 352425"/>
              <a:gd name="connsiteX6-403" fmla="*/ 352425 w 352425"/>
              <a:gd name="connsiteY6-404" fmla="*/ 285734 h 352425"/>
              <a:gd name="connsiteX7-405" fmla="*/ 352425 w 352425"/>
              <a:gd name="connsiteY7-406" fmla="*/ 314327 h 352425"/>
              <a:gd name="connsiteX8-407" fmla="*/ 314323 w 352425"/>
              <a:gd name="connsiteY8-408" fmla="*/ 352425 h 352425"/>
              <a:gd name="connsiteX9-409" fmla="*/ 38109 w 352425"/>
              <a:gd name="connsiteY9-410" fmla="*/ 352425 h 352425"/>
              <a:gd name="connsiteX10-411" fmla="*/ 0 w 352425"/>
              <a:gd name="connsiteY10-412" fmla="*/ 314316 h 352425"/>
              <a:gd name="connsiteX11-413" fmla="*/ 0 w 352425"/>
              <a:gd name="connsiteY11-414" fmla="*/ 38113 h 352425"/>
              <a:gd name="connsiteX12-415" fmla="*/ 38113 w 352425"/>
              <a:gd name="connsiteY12-416" fmla="*/ 0 h 352425"/>
              <a:gd name="connsiteX0-417" fmla="*/ 38113 w 352425"/>
              <a:gd name="connsiteY0-418" fmla="*/ 0 h 352425"/>
              <a:gd name="connsiteX1-419" fmla="*/ 62232 w 352425"/>
              <a:gd name="connsiteY1-420" fmla="*/ 0 h 352425"/>
              <a:gd name="connsiteX2-421" fmla="*/ 100328 w 352425"/>
              <a:gd name="connsiteY2-422" fmla="*/ 38098 h 352425"/>
              <a:gd name="connsiteX3-423" fmla="*/ 100328 w 352425"/>
              <a:gd name="connsiteY3-424" fmla="*/ 209562 h 352425"/>
              <a:gd name="connsiteX4-425" fmla="*/ 138416 w 352425"/>
              <a:gd name="connsiteY4-426" fmla="*/ 247653 h 352425"/>
              <a:gd name="connsiteX5-427" fmla="*/ 314342 w 352425"/>
              <a:gd name="connsiteY5-428" fmla="*/ 247653 h 352425"/>
              <a:gd name="connsiteX6-429" fmla="*/ 352425 w 352425"/>
              <a:gd name="connsiteY6-430" fmla="*/ 285734 h 352425"/>
              <a:gd name="connsiteX7-431" fmla="*/ 352425 w 352425"/>
              <a:gd name="connsiteY7-432" fmla="*/ 314327 h 352425"/>
              <a:gd name="connsiteX8-433" fmla="*/ 314323 w 352425"/>
              <a:gd name="connsiteY8-434" fmla="*/ 352425 h 352425"/>
              <a:gd name="connsiteX9-435" fmla="*/ 38109 w 352425"/>
              <a:gd name="connsiteY9-436" fmla="*/ 352425 h 352425"/>
              <a:gd name="connsiteX10-437" fmla="*/ 0 w 352425"/>
              <a:gd name="connsiteY10-438" fmla="*/ 314316 h 352425"/>
              <a:gd name="connsiteX11-439" fmla="*/ 0 w 352425"/>
              <a:gd name="connsiteY11-440" fmla="*/ 38113 h 352425"/>
              <a:gd name="connsiteX12-441" fmla="*/ 38113 w 352425"/>
              <a:gd name="connsiteY12-442" fmla="*/ 0 h 352425"/>
              <a:gd name="connsiteX0-443" fmla="*/ 38113 w 352425"/>
              <a:gd name="connsiteY0-444" fmla="*/ 0 h 352425"/>
              <a:gd name="connsiteX1-445" fmla="*/ 62232 w 352425"/>
              <a:gd name="connsiteY1-446" fmla="*/ 0 h 352425"/>
              <a:gd name="connsiteX2-447" fmla="*/ 100328 w 352425"/>
              <a:gd name="connsiteY2-448" fmla="*/ 38098 h 352425"/>
              <a:gd name="connsiteX3-449" fmla="*/ 100328 w 352425"/>
              <a:gd name="connsiteY3-450" fmla="*/ 209562 h 352425"/>
              <a:gd name="connsiteX4-451" fmla="*/ 138416 w 352425"/>
              <a:gd name="connsiteY4-452" fmla="*/ 247653 h 352425"/>
              <a:gd name="connsiteX5-453" fmla="*/ 314342 w 352425"/>
              <a:gd name="connsiteY5-454" fmla="*/ 247653 h 352425"/>
              <a:gd name="connsiteX6-455" fmla="*/ 352425 w 352425"/>
              <a:gd name="connsiteY6-456" fmla="*/ 285734 h 352425"/>
              <a:gd name="connsiteX7-457" fmla="*/ 352425 w 352425"/>
              <a:gd name="connsiteY7-458" fmla="*/ 314327 h 352425"/>
              <a:gd name="connsiteX8-459" fmla="*/ 314323 w 352425"/>
              <a:gd name="connsiteY8-460" fmla="*/ 352425 h 352425"/>
              <a:gd name="connsiteX9-461" fmla="*/ 38109 w 352425"/>
              <a:gd name="connsiteY9-462" fmla="*/ 352425 h 352425"/>
              <a:gd name="connsiteX10-463" fmla="*/ 0 w 352425"/>
              <a:gd name="connsiteY10-464" fmla="*/ 314316 h 352425"/>
              <a:gd name="connsiteX11-465" fmla="*/ 0 w 352425"/>
              <a:gd name="connsiteY11-466" fmla="*/ 38113 h 352425"/>
              <a:gd name="connsiteX12-467" fmla="*/ 38113 w 352425"/>
              <a:gd name="connsiteY12-468" fmla="*/ 0 h 352425"/>
              <a:gd name="connsiteX0-469" fmla="*/ 38113 w 352425"/>
              <a:gd name="connsiteY0-470" fmla="*/ 0 h 352425"/>
              <a:gd name="connsiteX1-471" fmla="*/ 62232 w 352425"/>
              <a:gd name="connsiteY1-472" fmla="*/ 0 h 352425"/>
              <a:gd name="connsiteX2-473" fmla="*/ 100328 w 352425"/>
              <a:gd name="connsiteY2-474" fmla="*/ 38098 h 352425"/>
              <a:gd name="connsiteX3-475" fmla="*/ 100328 w 352425"/>
              <a:gd name="connsiteY3-476" fmla="*/ 209562 h 352425"/>
              <a:gd name="connsiteX4-477" fmla="*/ 138416 w 352425"/>
              <a:gd name="connsiteY4-478" fmla="*/ 247653 h 352425"/>
              <a:gd name="connsiteX5-479" fmla="*/ 314342 w 352425"/>
              <a:gd name="connsiteY5-480" fmla="*/ 247653 h 352425"/>
              <a:gd name="connsiteX6-481" fmla="*/ 352425 w 352425"/>
              <a:gd name="connsiteY6-482" fmla="*/ 285734 h 352425"/>
              <a:gd name="connsiteX7-483" fmla="*/ 352425 w 352425"/>
              <a:gd name="connsiteY7-484" fmla="*/ 314327 h 352425"/>
              <a:gd name="connsiteX8-485" fmla="*/ 314323 w 352425"/>
              <a:gd name="connsiteY8-486" fmla="*/ 352425 h 352425"/>
              <a:gd name="connsiteX9-487" fmla="*/ 38109 w 352425"/>
              <a:gd name="connsiteY9-488" fmla="*/ 352425 h 352425"/>
              <a:gd name="connsiteX10-489" fmla="*/ 0 w 352425"/>
              <a:gd name="connsiteY10-490" fmla="*/ 314316 h 352425"/>
              <a:gd name="connsiteX11-491" fmla="*/ 0 w 352425"/>
              <a:gd name="connsiteY11-492" fmla="*/ 38113 h 352425"/>
              <a:gd name="connsiteX12-493" fmla="*/ 38113 w 352425"/>
              <a:gd name="connsiteY12-494" fmla="*/ 0 h 352425"/>
              <a:gd name="connsiteX0-495" fmla="*/ 38113 w 352425"/>
              <a:gd name="connsiteY0-496" fmla="*/ 0 h 352425"/>
              <a:gd name="connsiteX1-497" fmla="*/ 62232 w 352425"/>
              <a:gd name="connsiteY1-498" fmla="*/ 0 h 352425"/>
              <a:gd name="connsiteX2-499" fmla="*/ 100328 w 352425"/>
              <a:gd name="connsiteY2-500" fmla="*/ 38098 h 352425"/>
              <a:gd name="connsiteX3-501" fmla="*/ 100328 w 352425"/>
              <a:gd name="connsiteY3-502" fmla="*/ 209562 h 352425"/>
              <a:gd name="connsiteX4-503" fmla="*/ 138416 w 352425"/>
              <a:gd name="connsiteY4-504" fmla="*/ 247653 h 352425"/>
              <a:gd name="connsiteX5-505" fmla="*/ 314342 w 352425"/>
              <a:gd name="connsiteY5-506" fmla="*/ 247653 h 352425"/>
              <a:gd name="connsiteX6-507" fmla="*/ 352425 w 352425"/>
              <a:gd name="connsiteY6-508" fmla="*/ 285734 h 352425"/>
              <a:gd name="connsiteX7-509" fmla="*/ 352425 w 352425"/>
              <a:gd name="connsiteY7-510" fmla="*/ 314327 h 352425"/>
              <a:gd name="connsiteX8-511" fmla="*/ 314323 w 352425"/>
              <a:gd name="connsiteY8-512" fmla="*/ 352425 h 352425"/>
              <a:gd name="connsiteX9-513" fmla="*/ 38109 w 352425"/>
              <a:gd name="connsiteY9-514" fmla="*/ 352425 h 352425"/>
              <a:gd name="connsiteX10-515" fmla="*/ 0 w 352425"/>
              <a:gd name="connsiteY10-516" fmla="*/ 314316 h 352425"/>
              <a:gd name="connsiteX11-517" fmla="*/ 0 w 352425"/>
              <a:gd name="connsiteY11-518" fmla="*/ 38113 h 352425"/>
              <a:gd name="connsiteX12-519" fmla="*/ 38113 w 352425"/>
              <a:gd name="connsiteY12-520" fmla="*/ 0 h 352425"/>
              <a:gd name="connsiteX0-521" fmla="*/ 38113 w 352425"/>
              <a:gd name="connsiteY0-522" fmla="*/ 0 h 352425"/>
              <a:gd name="connsiteX1-523" fmla="*/ 62232 w 352425"/>
              <a:gd name="connsiteY1-524" fmla="*/ 0 h 352425"/>
              <a:gd name="connsiteX2-525" fmla="*/ 100328 w 352425"/>
              <a:gd name="connsiteY2-526" fmla="*/ 38098 h 352425"/>
              <a:gd name="connsiteX3-527" fmla="*/ 100328 w 352425"/>
              <a:gd name="connsiteY3-528" fmla="*/ 209562 h 352425"/>
              <a:gd name="connsiteX4-529" fmla="*/ 138416 w 352425"/>
              <a:gd name="connsiteY4-530" fmla="*/ 247653 h 352425"/>
              <a:gd name="connsiteX5-531" fmla="*/ 314342 w 352425"/>
              <a:gd name="connsiteY5-532" fmla="*/ 247653 h 352425"/>
              <a:gd name="connsiteX6-533" fmla="*/ 352425 w 352425"/>
              <a:gd name="connsiteY6-534" fmla="*/ 285734 h 352425"/>
              <a:gd name="connsiteX7-535" fmla="*/ 352425 w 352425"/>
              <a:gd name="connsiteY7-536" fmla="*/ 314327 h 352425"/>
              <a:gd name="connsiteX8-537" fmla="*/ 314323 w 352425"/>
              <a:gd name="connsiteY8-538" fmla="*/ 352425 h 352425"/>
              <a:gd name="connsiteX9-539" fmla="*/ 38109 w 352425"/>
              <a:gd name="connsiteY9-540" fmla="*/ 352425 h 352425"/>
              <a:gd name="connsiteX10-541" fmla="*/ 0 w 352425"/>
              <a:gd name="connsiteY10-542" fmla="*/ 314316 h 352425"/>
              <a:gd name="connsiteX11-543" fmla="*/ 0 w 352425"/>
              <a:gd name="connsiteY11-544" fmla="*/ 38113 h 352425"/>
              <a:gd name="connsiteX12-545" fmla="*/ 38113 w 352425"/>
              <a:gd name="connsiteY12-546" fmla="*/ 0 h 352425"/>
              <a:gd name="connsiteX0-547" fmla="*/ 38113 w 352425"/>
              <a:gd name="connsiteY0-548" fmla="*/ 0 h 352425"/>
              <a:gd name="connsiteX1-549" fmla="*/ 62232 w 352425"/>
              <a:gd name="connsiteY1-550" fmla="*/ 0 h 352425"/>
              <a:gd name="connsiteX2-551" fmla="*/ 100328 w 352425"/>
              <a:gd name="connsiteY2-552" fmla="*/ 38098 h 352425"/>
              <a:gd name="connsiteX3-553" fmla="*/ 100328 w 352425"/>
              <a:gd name="connsiteY3-554" fmla="*/ 209562 h 352425"/>
              <a:gd name="connsiteX4-555" fmla="*/ 138416 w 352425"/>
              <a:gd name="connsiteY4-556" fmla="*/ 247653 h 352425"/>
              <a:gd name="connsiteX5-557" fmla="*/ 314342 w 352425"/>
              <a:gd name="connsiteY5-558" fmla="*/ 247653 h 352425"/>
              <a:gd name="connsiteX6-559" fmla="*/ 352425 w 352425"/>
              <a:gd name="connsiteY6-560" fmla="*/ 285734 h 352425"/>
              <a:gd name="connsiteX7-561" fmla="*/ 352425 w 352425"/>
              <a:gd name="connsiteY7-562" fmla="*/ 314327 h 352425"/>
              <a:gd name="connsiteX8-563" fmla="*/ 314323 w 352425"/>
              <a:gd name="connsiteY8-564" fmla="*/ 352425 h 352425"/>
              <a:gd name="connsiteX9-565" fmla="*/ 38109 w 352425"/>
              <a:gd name="connsiteY9-566" fmla="*/ 352425 h 352425"/>
              <a:gd name="connsiteX10-567" fmla="*/ 0 w 352425"/>
              <a:gd name="connsiteY10-568" fmla="*/ 314316 h 352425"/>
              <a:gd name="connsiteX11-569" fmla="*/ 0 w 352425"/>
              <a:gd name="connsiteY11-570" fmla="*/ 38113 h 352425"/>
              <a:gd name="connsiteX12-571" fmla="*/ 38113 w 352425"/>
              <a:gd name="connsiteY12-572" fmla="*/ 0 h 352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2425" h="352425">
                <a:moveTo>
                  <a:pt x="38113" y="0"/>
                </a:moveTo>
                <a:cubicBezTo>
                  <a:pt x="38113" y="0"/>
                  <a:pt x="62233" y="1"/>
                  <a:pt x="62232" y="0"/>
                </a:cubicBezTo>
                <a:cubicBezTo>
                  <a:pt x="84551" y="1"/>
                  <a:pt x="100329" y="15781"/>
                  <a:pt x="100328" y="38098"/>
                </a:cubicBezTo>
                <a:cubicBezTo>
                  <a:pt x="100329" y="38099"/>
                  <a:pt x="100329" y="209563"/>
                  <a:pt x="100328" y="209562"/>
                </a:cubicBezTo>
                <a:cubicBezTo>
                  <a:pt x="100329" y="231876"/>
                  <a:pt x="116104" y="247654"/>
                  <a:pt x="138416" y="247653"/>
                </a:cubicBezTo>
                <a:cubicBezTo>
                  <a:pt x="138417" y="247654"/>
                  <a:pt x="314343" y="247654"/>
                  <a:pt x="314342" y="247653"/>
                </a:cubicBezTo>
                <a:cubicBezTo>
                  <a:pt x="336652" y="247654"/>
                  <a:pt x="352426" y="263426"/>
                  <a:pt x="352425" y="285734"/>
                </a:cubicBezTo>
                <a:cubicBezTo>
                  <a:pt x="352426" y="285735"/>
                  <a:pt x="352426" y="314328"/>
                  <a:pt x="352425" y="314327"/>
                </a:cubicBezTo>
                <a:cubicBezTo>
                  <a:pt x="352426" y="336646"/>
                  <a:pt x="336644" y="352426"/>
                  <a:pt x="314323" y="352425"/>
                </a:cubicBezTo>
                <a:cubicBezTo>
                  <a:pt x="314324" y="352426"/>
                  <a:pt x="38110" y="352426"/>
                  <a:pt x="38109" y="352425"/>
                </a:cubicBezTo>
                <a:cubicBezTo>
                  <a:pt x="15787" y="352426"/>
                  <a:pt x="1" y="336640"/>
                  <a:pt x="0" y="314316"/>
                </a:cubicBezTo>
                <a:cubicBezTo>
                  <a:pt x="1" y="314317"/>
                  <a:pt x="1" y="38114"/>
                  <a:pt x="0" y="38113"/>
                </a:cubicBezTo>
                <a:cubicBezTo>
                  <a:pt x="1" y="15790"/>
                  <a:pt x="15788" y="0"/>
                  <a:pt x="38113" y="0"/>
                </a:cubicBezTo>
                <a:close/>
              </a:path>
            </a:pathLst>
          </a:custGeom>
          <a:gradFill>
            <a:gsLst>
              <a:gs pos="88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>
            <a:noFill/>
          </a:ln>
          <a:effectLst>
            <a:outerShdw blurRad="101600" dist="381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14"/>
          <p:cNvSpPr/>
          <p:nvPr>
            <p:custDataLst>
              <p:tags r:id="rId5"/>
            </p:custDataLst>
          </p:nvPr>
        </p:nvSpPr>
        <p:spPr>
          <a:xfrm flipH="1">
            <a:off x="11196789" y="6080862"/>
            <a:ext cx="352425" cy="352425"/>
          </a:xfrm>
          <a:custGeom>
            <a:avLst/>
            <a:gdLst>
              <a:gd name="connsiteX0" fmla="*/ 38113 w 352425"/>
              <a:gd name="connsiteY0" fmla="*/ 0 h 352425"/>
              <a:gd name="connsiteX1" fmla="*/ 62232 w 352425"/>
              <a:gd name="connsiteY1" fmla="*/ 0 h 352425"/>
              <a:gd name="connsiteX2" fmla="*/ 100328 w 352425"/>
              <a:gd name="connsiteY2" fmla="*/ 38098 h 352425"/>
              <a:gd name="connsiteX3" fmla="*/ 100328 w 352425"/>
              <a:gd name="connsiteY3" fmla="*/ 209562 h 352425"/>
              <a:gd name="connsiteX4" fmla="*/ 138416 w 352425"/>
              <a:gd name="connsiteY4" fmla="*/ 247653 h 352425"/>
              <a:gd name="connsiteX5" fmla="*/ 314342 w 352425"/>
              <a:gd name="connsiteY5" fmla="*/ 247653 h 352425"/>
              <a:gd name="connsiteX6" fmla="*/ 352425 w 352425"/>
              <a:gd name="connsiteY6" fmla="*/ 285734 h 352425"/>
              <a:gd name="connsiteX7" fmla="*/ 352425 w 352425"/>
              <a:gd name="connsiteY7" fmla="*/ 314327 h 352425"/>
              <a:gd name="connsiteX8" fmla="*/ 314323 w 352425"/>
              <a:gd name="connsiteY8" fmla="*/ 352425 h 352425"/>
              <a:gd name="connsiteX9" fmla="*/ 38109 w 352425"/>
              <a:gd name="connsiteY9" fmla="*/ 352425 h 352425"/>
              <a:gd name="connsiteX10" fmla="*/ 0 w 352425"/>
              <a:gd name="connsiteY10" fmla="*/ 314316 h 352425"/>
              <a:gd name="connsiteX11" fmla="*/ 0 w 352425"/>
              <a:gd name="connsiteY11" fmla="*/ 38113 h 352425"/>
              <a:gd name="connsiteX12" fmla="*/ 38113 w 352425"/>
              <a:gd name="connsiteY12" fmla="*/ 0 h 352425"/>
              <a:gd name="connsiteX0-1" fmla="*/ 38113 w 352425"/>
              <a:gd name="connsiteY0-2" fmla="*/ 0 h 352425"/>
              <a:gd name="connsiteX1-3" fmla="*/ 62232 w 352425"/>
              <a:gd name="connsiteY1-4" fmla="*/ 0 h 352425"/>
              <a:gd name="connsiteX2-5" fmla="*/ 100328 w 352425"/>
              <a:gd name="connsiteY2-6" fmla="*/ 38098 h 352425"/>
              <a:gd name="connsiteX3-7" fmla="*/ 100328 w 352425"/>
              <a:gd name="connsiteY3-8" fmla="*/ 209562 h 352425"/>
              <a:gd name="connsiteX4-9" fmla="*/ 138416 w 352425"/>
              <a:gd name="connsiteY4-10" fmla="*/ 247653 h 352425"/>
              <a:gd name="connsiteX5-11" fmla="*/ 314342 w 352425"/>
              <a:gd name="connsiteY5-12" fmla="*/ 247653 h 352425"/>
              <a:gd name="connsiteX6-13" fmla="*/ 352425 w 352425"/>
              <a:gd name="connsiteY6-14" fmla="*/ 285734 h 352425"/>
              <a:gd name="connsiteX7-15" fmla="*/ 352425 w 352425"/>
              <a:gd name="connsiteY7-16" fmla="*/ 314327 h 352425"/>
              <a:gd name="connsiteX8-17" fmla="*/ 314323 w 352425"/>
              <a:gd name="connsiteY8-18" fmla="*/ 352425 h 352425"/>
              <a:gd name="connsiteX9-19" fmla="*/ 38109 w 352425"/>
              <a:gd name="connsiteY9-20" fmla="*/ 352425 h 352425"/>
              <a:gd name="connsiteX10-21" fmla="*/ 0 w 352425"/>
              <a:gd name="connsiteY10-22" fmla="*/ 314316 h 352425"/>
              <a:gd name="connsiteX11-23" fmla="*/ 0 w 352425"/>
              <a:gd name="connsiteY11-24" fmla="*/ 38113 h 352425"/>
              <a:gd name="connsiteX12-25" fmla="*/ 38113 w 352425"/>
              <a:gd name="connsiteY12-26" fmla="*/ 0 h 352425"/>
              <a:gd name="connsiteX0-27" fmla="*/ 38113 w 352425"/>
              <a:gd name="connsiteY0-28" fmla="*/ 0 h 352425"/>
              <a:gd name="connsiteX1-29" fmla="*/ 62232 w 352425"/>
              <a:gd name="connsiteY1-30" fmla="*/ 0 h 352425"/>
              <a:gd name="connsiteX2-31" fmla="*/ 100328 w 352425"/>
              <a:gd name="connsiteY2-32" fmla="*/ 38098 h 352425"/>
              <a:gd name="connsiteX3-33" fmla="*/ 100328 w 352425"/>
              <a:gd name="connsiteY3-34" fmla="*/ 209562 h 352425"/>
              <a:gd name="connsiteX4-35" fmla="*/ 138416 w 352425"/>
              <a:gd name="connsiteY4-36" fmla="*/ 247653 h 352425"/>
              <a:gd name="connsiteX5-37" fmla="*/ 314342 w 352425"/>
              <a:gd name="connsiteY5-38" fmla="*/ 247653 h 352425"/>
              <a:gd name="connsiteX6-39" fmla="*/ 352425 w 352425"/>
              <a:gd name="connsiteY6-40" fmla="*/ 285734 h 352425"/>
              <a:gd name="connsiteX7-41" fmla="*/ 352425 w 352425"/>
              <a:gd name="connsiteY7-42" fmla="*/ 314327 h 352425"/>
              <a:gd name="connsiteX8-43" fmla="*/ 314323 w 352425"/>
              <a:gd name="connsiteY8-44" fmla="*/ 352425 h 352425"/>
              <a:gd name="connsiteX9-45" fmla="*/ 38109 w 352425"/>
              <a:gd name="connsiteY9-46" fmla="*/ 352425 h 352425"/>
              <a:gd name="connsiteX10-47" fmla="*/ 0 w 352425"/>
              <a:gd name="connsiteY10-48" fmla="*/ 314316 h 352425"/>
              <a:gd name="connsiteX11-49" fmla="*/ 0 w 352425"/>
              <a:gd name="connsiteY11-50" fmla="*/ 38113 h 352425"/>
              <a:gd name="connsiteX12-51" fmla="*/ 38113 w 352425"/>
              <a:gd name="connsiteY12-52" fmla="*/ 0 h 352425"/>
              <a:gd name="connsiteX0-53" fmla="*/ 38113 w 352425"/>
              <a:gd name="connsiteY0-54" fmla="*/ 0 h 352425"/>
              <a:gd name="connsiteX1-55" fmla="*/ 62232 w 352425"/>
              <a:gd name="connsiteY1-56" fmla="*/ 0 h 352425"/>
              <a:gd name="connsiteX2-57" fmla="*/ 100328 w 352425"/>
              <a:gd name="connsiteY2-58" fmla="*/ 38098 h 352425"/>
              <a:gd name="connsiteX3-59" fmla="*/ 100328 w 352425"/>
              <a:gd name="connsiteY3-60" fmla="*/ 209562 h 352425"/>
              <a:gd name="connsiteX4-61" fmla="*/ 138416 w 352425"/>
              <a:gd name="connsiteY4-62" fmla="*/ 247653 h 352425"/>
              <a:gd name="connsiteX5-63" fmla="*/ 314342 w 352425"/>
              <a:gd name="connsiteY5-64" fmla="*/ 247653 h 352425"/>
              <a:gd name="connsiteX6-65" fmla="*/ 352425 w 352425"/>
              <a:gd name="connsiteY6-66" fmla="*/ 285734 h 352425"/>
              <a:gd name="connsiteX7-67" fmla="*/ 352425 w 352425"/>
              <a:gd name="connsiteY7-68" fmla="*/ 314327 h 352425"/>
              <a:gd name="connsiteX8-69" fmla="*/ 314323 w 352425"/>
              <a:gd name="connsiteY8-70" fmla="*/ 352425 h 352425"/>
              <a:gd name="connsiteX9-71" fmla="*/ 38109 w 352425"/>
              <a:gd name="connsiteY9-72" fmla="*/ 352425 h 352425"/>
              <a:gd name="connsiteX10-73" fmla="*/ 0 w 352425"/>
              <a:gd name="connsiteY10-74" fmla="*/ 314316 h 352425"/>
              <a:gd name="connsiteX11-75" fmla="*/ 0 w 352425"/>
              <a:gd name="connsiteY11-76" fmla="*/ 38113 h 352425"/>
              <a:gd name="connsiteX12-77" fmla="*/ 38113 w 352425"/>
              <a:gd name="connsiteY12-78" fmla="*/ 0 h 352425"/>
              <a:gd name="connsiteX0-79" fmla="*/ 38113 w 352425"/>
              <a:gd name="connsiteY0-80" fmla="*/ 0 h 352425"/>
              <a:gd name="connsiteX1-81" fmla="*/ 62232 w 352425"/>
              <a:gd name="connsiteY1-82" fmla="*/ 0 h 352425"/>
              <a:gd name="connsiteX2-83" fmla="*/ 100328 w 352425"/>
              <a:gd name="connsiteY2-84" fmla="*/ 38098 h 352425"/>
              <a:gd name="connsiteX3-85" fmla="*/ 100328 w 352425"/>
              <a:gd name="connsiteY3-86" fmla="*/ 209562 h 352425"/>
              <a:gd name="connsiteX4-87" fmla="*/ 138416 w 352425"/>
              <a:gd name="connsiteY4-88" fmla="*/ 247653 h 352425"/>
              <a:gd name="connsiteX5-89" fmla="*/ 314342 w 352425"/>
              <a:gd name="connsiteY5-90" fmla="*/ 247653 h 352425"/>
              <a:gd name="connsiteX6-91" fmla="*/ 352425 w 352425"/>
              <a:gd name="connsiteY6-92" fmla="*/ 285734 h 352425"/>
              <a:gd name="connsiteX7-93" fmla="*/ 352425 w 352425"/>
              <a:gd name="connsiteY7-94" fmla="*/ 314327 h 352425"/>
              <a:gd name="connsiteX8-95" fmla="*/ 314323 w 352425"/>
              <a:gd name="connsiteY8-96" fmla="*/ 352425 h 352425"/>
              <a:gd name="connsiteX9-97" fmla="*/ 38109 w 352425"/>
              <a:gd name="connsiteY9-98" fmla="*/ 352425 h 352425"/>
              <a:gd name="connsiteX10-99" fmla="*/ 0 w 352425"/>
              <a:gd name="connsiteY10-100" fmla="*/ 314316 h 352425"/>
              <a:gd name="connsiteX11-101" fmla="*/ 0 w 352425"/>
              <a:gd name="connsiteY11-102" fmla="*/ 38113 h 352425"/>
              <a:gd name="connsiteX12-103" fmla="*/ 38113 w 352425"/>
              <a:gd name="connsiteY12-104" fmla="*/ 0 h 352425"/>
              <a:gd name="connsiteX0-105" fmla="*/ 38113 w 352425"/>
              <a:gd name="connsiteY0-106" fmla="*/ 0 h 352425"/>
              <a:gd name="connsiteX1-107" fmla="*/ 62232 w 352425"/>
              <a:gd name="connsiteY1-108" fmla="*/ 0 h 352425"/>
              <a:gd name="connsiteX2-109" fmla="*/ 100328 w 352425"/>
              <a:gd name="connsiteY2-110" fmla="*/ 38098 h 352425"/>
              <a:gd name="connsiteX3-111" fmla="*/ 100328 w 352425"/>
              <a:gd name="connsiteY3-112" fmla="*/ 209562 h 352425"/>
              <a:gd name="connsiteX4-113" fmla="*/ 138416 w 352425"/>
              <a:gd name="connsiteY4-114" fmla="*/ 247653 h 352425"/>
              <a:gd name="connsiteX5-115" fmla="*/ 314342 w 352425"/>
              <a:gd name="connsiteY5-116" fmla="*/ 247653 h 352425"/>
              <a:gd name="connsiteX6-117" fmla="*/ 352425 w 352425"/>
              <a:gd name="connsiteY6-118" fmla="*/ 285734 h 352425"/>
              <a:gd name="connsiteX7-119" fmla="*/ 352425 w 352425"/>
              <a:gd name="connsiteY7-120" fmla="*/ 314327 h 352425"/>
              <a:gd name="connsiteX8-121" fmla="*/ 314323 w 352425"/>
              <a:gd name="connsiteY8-122" fmla="*/ 352425 h 352425"/>
              <a:gd name="connsiteX9-123" fmla="*/ 38109 w 352425"/>
              <a:gd name="connsiteY9-124" fmla="*/ 352425 h 352425"/>
              <a:gd name="connsiteX10-125" fmla="*/ 0 w 352425"/>
              <a:gd name="connsiteY10-126" fmla="*/ 314316 h 352425"/>
              <a:gd name="connsiteX11-127" fmla="*/ 0 w 352425"/>
              <a:gd name="connsiteY11-128" fmla="*/ 38113 h 352425"/>
              <a:gd name="connsiteX12-129" fmla="*/ 38113 w 352425"/>
              <a:gd name="connsiteY12-130" fmla="*/ 0 h 352425"/>
              <a:gd name="connsiteX0-131" fmla="*/ 38113 w 352425"/>
              <a:gd name="connsiteY0-132" fmla="*/ 0 h 352425"/>
              <a:gd name="connsiteX1-133" fmla="*/ 62232 w 352425"/>
              <a:gd name="connsiteY1-134" fmla="*/ 0 h 352425"/>
              <a:gd name="connsiteX2-135" fmla="*/ 100328 w 352425"/>
              <a:gd name="connsiteY2-136" fmla="*/ 38098 h 352425"/>
              <a:gd name="connsiteX3-137" fmla="*/ 100328 w 352425"/>
              <a:gd name="connsiteY3-138" fmla="*/ 209562 h 352425"/>
              <a:gd name="connsiteX4-139" fmla="*/ 138416 w 352425"/>
              <a:gd name="connsiteY4-140" fmla="*/ 247653 h 352425"/>
              <a:gd name="connsiteX5-141" fmla="*/ 314342 w 352425"/>
              <a:gd name="connsiteY5-142" fmla="*/ 247653 h 352425"/>
              <a:gd name="connsiteX6-143" fmla="*/ 352425 w 352425"/>
              <a:gd name="connsiteY6-144" fmla="*/ 285734 h 352425"/>
              <a:gd name="connsiteX7-145" fmla="*/ 352425 w 352425"/>
              <a:gd name="connsiteY7-146" fmla="*/ 314327 h 352425"/>
              <a:gd name="connsiteX8-147" fmla="*/ 314323 w 352425"/>
              <a:gd name="connsiteY8-148" fmla="*/ 352425 h 352425"/>
              <a:gd name="connsiteX9-149" fmla="*/ 38109 w 352425"/>
              <a:gd name="connsiteY9-150" fmla="*/ 352425 h 352425"/>
              <a:gd name="connsiteX10-151" fmla="*/ 0 w 352425"/>
              <a:gd name="connsiteY10-152" fmla="*/ 314316 h 352425"/>
              <a:gd name="connsiteX11-153" fmla="*/ 0 w 352425"/>
              <a:gd name="connsiteY11-154" fmla="*/ 38113 h 352425"/>
              <a:gd name="connsiteX12-155" fmla="*/ 38113 w 352425"/>
              <a:gd name="connsiteY12-156" fmla="*/ 0 h 352425"/>
              <a:gd name="connsiteX0-157" fmla="*/ 38113 w 352425"/>
              <a:gd name="connsiteY0-158" fmla="*/ 0 h 352425"/>
              <a:gd name="connsiteX1-159" fmla="*/ 62232 w 352425"/>
              <a:gd name="connsiteY1-160" fmla="*/ 0 h 352425"/>
              <a:gd name="connsiteX2-161" fmla="*/ 100328 w 352425"/>
              <a:gd name="connsiteY2-162" fmla="*/ 38098 h 352425"/>
              <a:gd name="connsiteX3-163" fmla="*/ 100328 w 352425"/>
              <a:gd name="connsiteY3-164" fmla="*/ 209562 h 352425"/>
              <a:gd name="connsiteX4-165" fmla="*/ 138416 w 352425"/>
              <a:gd name="connsiteY4-166" fmla="*/ 247653 h 352425"/>
              <a:gd name="connsiteX5-167" fmla="*/ 314342 w 352425"/>
              <a:gd name="connsiteY5-168" fmla="*/ 247653 h 352425"/>
              <a:gd name="connsiteX6-169" fmla="*/ 352425 w 352425"/>
              <a:gd name="connsiteY6-170" fmla="*/ 285734 h 352425"/>
              <a:gd name="connsiteX7-171" fmla="*/ 352425 w 352425"/>
              <a:gd name="connsiteY7-172" fmla="*/ 314327 h 352425"/>
              <a:gd name="connsiteX8-173" fmla="*/ 314323 w 352425"/>
              <a:gd name="connsiteY8-174" fmla="*/ 352425 h 352425"/>
              <a:gd name="connsiteX9-175" fmla="*/ 38109 w 352425"/>
              <a:gd name="connsiteY9-176" fmla="*/ 352425 h 352425"/>
              <a:gd name="connsiteX10-177" fmla="*/ 0 w 352425"/>
              <a:gd name="connsiteY10-178" fmla="*/ 314316 h 352425"/>
              <a:gd name="connsiteX11-179" fmla="*/ 0 w 352425"/>
              <a:gd name="connsiteY11-180" fmla="*/ 38113 h 352425"/>
              <a:gd name="connsiteX12-181" fmla="*/ 38113 w 352425"/>
              <a:gd name="connsiteY12-182" fmla="*/ 0 h 352425"/>
              <a:gd name="connsiteX0-183" fmla="*/ 38113 w 352425"/>
              <a:gd name="connsiteY0-184" fmla="*/ 0 h 352425"/>
              <a:gd name="connsiteX1-185" fmla="*/ 62232 w 352425"/>
              <a:gd name="connsiteY1-186" fmla="*/ 0 h 352425"/>
              <a:gd name="connsiteX2-187" fmla="*/ 100328 w 352425"/>
              <a:gd name="connsiteY2-188" fmla="*/ 38098 h 352425"/>
              <a:gd name="connsiteX3-189" fmla="*/ 100328 w 352425"/>
              <a:gd name="connsiteY3-190" fmla="*/ 209562 h 352425"/>
              <a:gd name="connsiteX4-191" fmla="*/ 138416 w 352425"/>
              <a:gd name="connsiteY4-192" fmla="*/ 247653 h 352425"/>
              <a:gd name="connsiteX5-193" fmla="*/ 314342 w 352425"/>
              <a:gd name="connsiteY5-194" fmla="*/ 247653 h 352425"/>
              <a:gd name="connsiteX6-195" fmla="*/ 352425 w 352425"/>
              <a:gd name="connsiteY6-196" fmla="*/ 285734 h 352425"/>
              <a:gd name="connsiteX7-197" fmla="*/ 352425 w 352425"/>
              <a:gd name="connsiteY7-198" fmla="*/ 314327 h 352425"/>
              <a:gd name="connsiteX8-199" fmla="*/ 314323 w 352425"/>
              <a:gd name="connsiteY8-200" fmla="*/ 352425 h 352425"/>
              <a:gd name="connsiteX9-201" fmla="*/ 38109 w 352425"/>
              <a:gd name="connsiteY9-202" fmla="*/ 352425 h 352425"/>
              <a:gd name="connsiteX10-203" fmla="*/ 0 w 352425"/>
              <a:gd name="connsiteY10-204" fmla="*/ 314316 h 352425"/>
              <a:gd name="connsiteX11-205" fmla="*/ 0 w 352425"/>
              <a:gd name="connsiteY11-206" fmla="*/ 38113 h 352425"/>
              <a:gd name="connsiteX12-207" fmla="*/ 38113 w 352425"/>
              <a:gd name="connsiteY12-208" fmla="*/ 0 h 352425"/>
              <a:gd name="connsiteX0-209" fmla="*/ 38113 w 352425"/>
              <a:gd name="connsiteY0-210" fmla="*/ 0 h 352425"/>
              <a:gd name="connsiteX1-211" fmla="*/ 62232 w 352425"/>
              <a:gd name="connsiteY1-212" fmla="*/ 0 h 352425"/>
              <a:gd name="connsiteX2-213" fmla="*/ 100328 w 352425"/>
              <a:gd name="connsiteY2-214" fmla="*/ 38098 h 352425"/>
              <a:gd name="connsiteX3-215" fmla="*/ 100328 w 352425"/>
              <a:gd name="connsiteY3-216" fmla="*/ 209562 h 352425"/>
              <a:gd name="connsiteX4-217" fmla="*/ 138416 w 352425"/>
              <a:gd name="connsiteY4-218" fmla="*/ 247653 h 352425"/>
              <a:gd name="connsiteX5-219" fmla="*/ 314342 w 352425"/>
              <a:gd name="connsiteY5-220" fmla="*/ 247653 h 352425"/>
              <a:gd name="connsiteX6-221" fmla="*/ 352425 w 352425"/>
              <a:gd name="connsiteY6-222" fmla="*/ 285734 h 352425"/>
              <a:gd name="connsiteX7-223" fmla="*/ 352425 w 352425"/>
              <a:gd name="connsiteY7-224" fmla="*/ 314327 h 352425"/>
              <a:gd name="connsiteX8-225" fmla="*/ 314323 w 352425"/>
              <a:gd name="connsiteY8-226" fmla="*/ 352425 h 352425"/>
              <a:gd name="connsiteX9-227" fmla="*/ 38109 w 352425"/>
              <a:gd name="connsiteY9-228" fmla="*/ 352425 h 352425"/>
              <a:gd name="connsiteX10-229" fmla="*/ 0 w 352425"/>
              <a:gd name="connsiteY10-230" fmla="*/ 314316 h 352425"/>
              <a:gd name="connsiteX11-231" fmla="*/ 0 w 352425"/>
              <a:gd name="connsiteY11-232" fmla="*/ 38113 h 352425"/>
              <a:gd name="connsiteX12-233" fmla="*/ 38113 w 352425"/>
              <a:gd name="connsiteY12-234" fmla="*/ 0 h 352425"/>
              <a:gd name="connsiteX0-235" fmla="*/ 38113 w 352425"/>
              <a:gd name="connsiteY0-236" fmla="*/ 0 h 352425"/>
              <a:gd name="connsiteX1-237" fmla="*/ 62232 w 352425"/>
              <a:gd name="connsiteY1-238" fmla="*/ 0 h 352425"/>
              <a:gd name="connsiteX2-239" fmla="*/ 100328 w 352425"/>
              <a:gd name="connsiteY2-240" fmla="*/ 38098 h 352425"/>
              <a:gd name="connsiteX3-241" fmla="*/ 100328 w 352425"/>
              <a:gd name="connsiteY3-242" fmla="*/ 209562 h 352425"/>
              <a:gd name="connsiteX4-243" fmla="*/ 138416 w 352425"/>
              <a:gd name="connsiteY4-244" fmla="*/ 247653 h 352425"/>
              <a:gd name="connsiteX5-245" fmla="*/ 314342 w 352425"/>
              <a:gd name="connsiteY5-246" fmla="*/ 247653 h 352425"/>
              <a:gd name="connsiteX6-247" fmla="*/ 352425 w 352425"/>
              <a:gd name="connsiteY6-248" fmla="*/ 285734 h 352425"/>
              <a:gd name="connsiteX7-249" fmla="*/ 352425 w 352425"/>
              <a:gd name="connsiteY7-250" fmla="*/ 314327 h 352425"/>
              <a:gd name="connsiteX8-251" fmla="*/ 314323 w 352425"/>
              <a:gd name="connsiteY8-252" fmla="*/ 352425 h 352425"/>
              <a:gd name="connsiteX9-253" fmla="*/ 38109 w 352425"/>
              <a:gd name="connsiteY9-254" fmla="*/ 352425 h 352425"/>
              <a:gd name="connsiteX10-255" fmla="*/ 0 w 352425"/>
              <a:gd name="connsiteY10-256" fmla="*/ 314316 h 352425"/>
              <a:gd name="connsiteX11-257" fmla="*/ 0 w 352425"/>
              <a:gd name="connsiteY11-258" fmla="*/ 38113 h 352425"/>
              <a:gd name="connsiteX12-259" fmla="*/ 38113 w 352425"/>
              <a:gd name="connsiteY12-260" fmla="*/ 0 h 352425"/>
              <a:gd name="connsiteX0-261" fmla="*/ 38113 w 352425"/>
              <a:gd name="connsiteY0-262" fmla="*/ 0 h 352425"/>
              <a:gd name="connsiteX1-263" fmla="*/ 62232 w 352425"/>
              <a:gd name="connsiteY1-264" fmla="*/ 0 h 352425"/>
              <a:gd name="connsiteX2-265" fmla="*/ 100328 w 352425"/>
              <a:gd name="connsiteY2-266" fmla="*/ 38098 h 352425"/>
              <a:gd name="connsiteX3-267" fmla="*/ 100328 w 352425"/>
              <a:gd name="connsiteY3-268" fmla="*/ 209562 h 352425"/>
              <a:gd name="connsiteX4-269" fmla="*/ 138416 w 352425"/>
              <a:gd name="connsiteY4-270" fmla="*/ 247653 h 352425"/>
              <a:gd name="connsiteX5-271" fmla="*/ 314342 w 352425"/>
              <a:gd name="connsiteY5-272" fmla="*/ 247653 h 352425"/>
              <a:gd name="connsiteX6-273" fmla="*/ 352425 w 352425"/>
              <a:gd name="connsiteY6-274" fmla="*/ 285734 h 352425"/>
              <a:gd name="connsiteX7-275" fmla="*/ 352425 w 352425"/>
              <a:gd name="connsiteY7-276" fmla="*/ 314327 h 352425"/>
              <a:gd name="connsiteX8-277" fmla="*/ 314323 w 352425"/>
              <a:gd name="connsiteY8-278" fmla="*/ 352425 h 352425"/>
              <a:gd name="connsiteX9-279" fmla="*/ 38109 w 352425"/>
              <a:gd name="connsiteY9-280" fmla="*/ 352425 h 352425"/>
              <a:gd name="connsiteX10-281" fmla="*/ 0 w 352425"/>
              <a:gd name="connsiteY10-282" fmla="*/ 314316 h 352425"/>
              <a:gd name="connsiteX11-283" fmla="*/ 0 w 352425"/>
              <a:gd name="connsiteY11-284" fmla="*/ 38113 h 352425"/>
              <a:gd name="connsiteX12-285" fmla="*/ 38113 w 352425"/>
              <a:gd name="connsiteY12-286" fmla="*/ 0 h 352425"/>
              <a:gd name="connsiteX0-287" fmla="*/ 38113 w 352425"/>
              <a:gd name="connsiteY0-288" fmla="*/ 0 h 352425"/>
              <a:gd name="connsiteX1-289" fmla="*/ 62232 w 352425"/>
              <a:gd name="connsiteY1-290" fmla="*/ 0 h 352425"/>
              <a:gd name="connsiteX2-291" fmla="*/ 100328 w 352425"/>
              <a:gd name="connsiteY2-292" fmla="*/ 38098 h 352425"/>
              <a:gd name="connsiteX3-293" fmla="*/ 100328 w 352425"/>
              <a:gd name="connsiteY3-294" fmla="*/ 209562 h 352425"/>
              <a:gd name="connsiteX4-295" fmla="*/ 138416 w 352425"/>
              <a:gd name="connsiteY4-296" fmla="*/ 247653 h 352425"/>
              <a:gd name="connsiteX5-297" fmla="*/ 314342 w 352425"/>
              <a:gd name="connsiteY5-298" fmla="*/ 247653 h 352425"/>
              <a:gd name="connsiteX6-299" fmla="*/ 352425 w 352425"/>
              <a:gd name="connsiteY6-300" fmla="*/ 285734 h 352425"/>
              <a:gd name="connsiteX7-301" fmla="*/ 352425 w 352425"/>
              <a:gd name="connsiteY7-302" fmla="*/ 314327 h 352425"/>
              <a:gd name="connsiteX8-303" fmla="*/ 314323 w 352425"/>
              <a:gd name="connsiteY8-304" fmla="*/ 352425 h 352425"/>
              <a:gd name="connsiteX9-305" fmla="*/ 38109 w 352425"/>
              <a:gd name="connsiteY9-306" fmla="*/ 352425 h 352425"/>
              <a:gd name="connsiteX10-307" fmla="*/ 0 w 352425"/>
              <a:gd name="connsiteY10-308" fmla="*/ 314316 h 352425"/>
              <a:gd name="connsiteX11-309" fmla="*/ 0 w 352425"/>
              <a:gd name="connsiteY11-310" fmla="*/ 38113 h 352425"/>
              <a:gd name="connsiteX12-311" fmla="*/ 38113 w 352425"/>
              <a:gd name="connsiteY12-312" fmla="*/ 0 h 352425"/>
              <a:gd name="connsiteX0-313" fmla="*/ 38113 w 352425"/>
              <a:gd name="connsiteY0-314" fmla="*/ 0 h 352425"/>
              <a:gd name="connsiteX1-315" fmla="*/ 62232 w 352425"/>
              <a:gd name="connsiteY1-316" fmla="*/ 0 h 352425"/>
              <a:gd name="connsiteX2-317" fmla="*/ 100328 w 352425"/>
              <a:gd name="connsiteY2-318" fmla="*/ 38098 h 352425"/>
              <a:gd name="connsiteX3-319" fmla="*/ 100328 w 352425"/>
              <a:gd name="connsiteY3-320" fmla="*/ 209562 h 352425"/>
              <a:gd name="connsiteX4-321" fmla="*/ 138416 w 352425"/>
              <a:gd name="connsiteY4-322" fmla="*/ 247653 h 352425"/>
              <a:gd name="connsiteX5-323" fmla="*/ 314342 w 352425"/>
              <a:gd name="connsiteY5-324" fmla="*/ 247653 h 352425"/>
              <a:gd name="connsiteX6-325" fmla="*/ 352425 w 352425"/>
              <a:gd name="connsiteY6-326" fmla="*/ 285734 h 352425"/>
              <a:gd name="connsiteX7-327" fmla="*/ 352425 w 352425"/>
              <a:gd name="connsiteY7-328" fmla="*/ 314327 h 352425"/>
              <a:gd name="connsiteX8-329" fmla="*/ 314323 w 352425"/>
              <a:gd name="connsiteY8-330" fmla="*/ 352425 h 352425"/>
              <a:gd name="connsiteX9-331" fmla="*/ 38109 w 352425"/>
              <a:gd name="connsiteY9-332" fmla="*/ 352425 h 352425"/>
              <a:gd name="connsiteX10-333" fmla="*/ 0 w 352425"/>
              <a:gd name="connsiteY10-334" fmla="*/ 314316 h 352425"/>
              <a:gd name="connsiteX11-335" fmla="*/ 0 w 352425"/>
              <a:gd name="connsiteY11-336" fmla="*/ 38113 h 352425"/>
              <a:gd name="connsiteX12-337" fmla="*/ 38113 w 352425"/>
              <a:gd name="connsiteY12-338" fmla="*/ 0 h 352425"/>
              <a:gd name="connsiteX0-339" fmla="*/ 38113 w 352425"/>
              <a:gd name="connsiteY0-340" fmla="*/ 0 h 352425"/>
              <a:gd name="connsiteX1-341" fmla="*/ 62232 w 352425"/>
              <a:gd name="connsiteY1-342" fmla="*/ 0 h 352425"/>
              <a:gd name="connsiteX2-343" fmla="*/ 100328 w 352425"/>
              <a:gd name="connsiteY2-344" fmla="*/ 38098 h 352425"/>
              <a:gd name="connsiteX3-345" fmla="*/ 100328 w 352425"/>
              <a:gd name="connsiteY3-346" fmla="*/ 209562 h 352425"/>
              <a:gd name="connsiteX4-347" fmla="*/ 138416 w 352425"/>
              <a:gd name="connsiteY4-348" fmla="*/ 247653 h 352425"/>
              <a:gd name="connsiteX5-349" fmla="*/ 314342 w 352425"/>
              <a:gd name="connsiteY5-350" fmla="*/ 247653 h 352425"/>
              <a:gd name="connsiteX6-351" fmla="*/ 352425 w 352425"/>
              <a:gd name="connsiteY6-352" fmla="*/ 285734 h 352425"/>
              <a:gd name="connsiteX7-353" fmla="*/ 352425 w 352425"/>
              <a:gd name="connsiteY7-354" fmla="*/ 314327 h 352425"/>
              <a:gd name="connsiteX8-355" fmla="*/ 314323 w 352425"/>
              <a:gd name="connsiteY8-356" fmla="*/ 352425 h 352425"/>
              <a:gd name="connsiteX9-357" fmla="*/ 38109 w 352425"/>
              <a:gd name="connsiteY9-358" fmla="*/ 352425 h 352425"/>
              <a:gd name="connsiteX10-359" fmla="*/ 0 w 352425"/>
              <a:gd name="connsiteY10-360" fmla="*/ 314316 h 352425"/>
              <a:gd name="connsiteX11-361" fmla="*/ 0 w 352425"/>
              <a:gd name="connsiteY11-362" fmla="*/ 38113 h 352425"/>
              <a:gd name="connsiteX12-363" fmla="*/ 38113 w 352425"/>
              <a:gd name="connsiteY12-364" fmla="*/ 0 h 352425"/>
              <a:gd name="connsiteX0-365" fmla="*/ 38113 w 352425"/>
              <a:gd name="connsiteY0-366" fmla="*/ 0 h 352425"/>
              <a:gd name="connsiteX1-367" fmla="*/ 62232 w 352425"/>
              <a:gd name="connsiteY1-368" fmla="*/ 0 h 352425"/>
              <a:gd name="connsiteX2-369" fmla="*/ 100328 w 352425"/>
              <a:gd name="connsiteY2-370" fmla="*/ 38098 h 352425"/>
              <a:gd name="connsiteX3-371" fmla="*/ 100328 w 352425"/>
              <a:gd name="connsiteY3-372" fmla="*/ 209562 h 352425"/>
              <a:gd name="connsiteX4-373" fmla="*/ 138416 w 352425"/>
              <a:gd name="connsiteY4-374" fmla="*/ 247653 h 352425"/>
              <a:gd name="connsiteX5-375" fmla="*/ 314342 w 352425"/>
              <a:gd name="connsiteY5-376" fmla="*/ 247653 h 352425"/>
              <a:gd name="connsiteX6-377" fmla="*/ 352425 w 352425"/>
              <a:gd name="connsiteY6-378" fmla="*/ 285734 h 352425"/>
              <a:gd name="connsiteX7-379" fmla="*/ 352425 w 352425"/>
              <a:gd name="connsiteY7-380" fmla="*/ 314327 h 352425"/>
              <a:gd name="connsiteX8-381" fmla="*/ 314323 w 352425"/>
              <a:gd name="connsiteY8-382" fmla="*/ 352425 h 352425"/>
              <a:gd name="connsiteX9-383" fmla="*/ 38109 w 352425"/>
              <a:gd name="connsiteY9-384" fmla="*/ 352425 h 352425"/>
              <a:gd name="connsiteX10-385" fmla="*/ 0 w 352425"/>
              <a:gd name="connsiteY10-386" fmla="*/ 314316 h 352425"/>
              <a:gd name="connsiteX11-387" fmla="*/ 0 w 352425"/>
              <a:gd name="connsiteY11-388" fmla="*/ 38113 h 352425"/>
              <a:gd name="connsiteX12-389" fmla="*/ 38113 w 352425"/>
              <a:gd name="connsiteY12-390" fmla="*/ 0 h 352425"/>
              <a:gd name="connsiteX0-391" fmla="*/ 38113 w 352425"/>
              <a:gd name="connsiteY0-392" fmla="*/ 0 h 352425"/>
              <a:gd name="connsiteX1-393" fmla="*/ 62232 w 352425"/>
              <a:gd name="connsiteY1-394" fmla="*/ 0 h 352425"/>
              <a:gd name="connsiteX2-395" fmla="*/ 100328 w 352425"/>
              <a:gd name="connsiteY2-396" fmla="*/ 38098 h 352425"/>
              <a:gd name="connsiteX3-397" fmla="*/ 100328 w 352425"/>
              <a:gd name="connsiteY3-398" fmla="*/ 209562 h 352425"/>
              <a:gd name="connsiteX4-399" fmla="*/ 138416 w 352425"/>
              <a:gd name="connsiteY4-400" fmla="*/ 247653 h 352425"/>
              <a:gd name="connsiteX5-401" fmla="*/ 314342 w 352425"/>
              <a:gd name="connsiteY5-402" fmla="*/ 247653 h 352425"/>
              <a:gd name="connsiteX6-403" fmla="*/ 352425 w 352425"/>
              <a:gd name="connsiteY6-404" fmla="*/ 285734 h 352425"/>
              <a:gd name="connsiteX7-405" fmla="*/ 352425 w 352425"/>
              <a:gd name="connsiteY7-406" fmla="*/ 314327 h 352425"/>
              <a:gd name="connsiteX8-407" fmla="*/ 314323 w 352425"/>
              <a:gd name="connsiteY8-408" fmla="*/ 352425 h 352425"/>
              <a:gd name="connsiteX9-409" fmla="*/ 38109 w 352425"/>
              <a:gd name="connsiteY9-410" fmla="*/ 352425 h 352425"/>
              <a:gd name="connsiteX10-411" fmla="*/ 0 w 352425"/>
              <a:gd name="connsiteY10-412" fmla="*/ 314316 h 352425"/>
              <a:gd name="connsiteX11-413" fmla="*/ 0 w 352425"/>
              <a:gd name="connsiteY11-414" fmla="*/ 38113 h 352425"/>
              <a:gd name="connsiteX12-415" fmla="*/ 38113 w 352425"/>
              <a:gd name="connsiteY12-416" fmla="*/ 0 h 352425"/>
              <a:gd name="connsiteX0-417" fmla="*/ 38113 w 352425"/>
              <a:gd name="connsiteY0-418" fmla="*/ 0 h 352425"/>
              <a:gd name="connsiteX1-419" fmla="*/ 62232 w 352425"/>
              <a:gd name="connsiteY1-420" fmla="*/ 0 h 352425"/>
              <a:gd name="connsiteX2-421" fmla="*/ 100328 w 352425"/>
              <a:gd name="connsiteY2-422" fmla="*/ 38098 h 352425"/>
              <a:gd name="connsiteX3-423" fmla="*/ 100328 w 352425"/>
              <a:gd name="connsiteY3-424" fmla="*/ 209562 h 352425"/>
              <a:gd name="connsiteX4-425" fmla="*/ 138416 w 352425"/>
              <a:gd name="connsiteY4-426" fmla="*/ 247653 h 352425"/>
              <a:gd name="connsiteX5-427" fmla="*/ 314342 w 352425"/>
              <a:gd name="connsiteY5-428" fmla="*/ 247653 h 352425"/>
              <a:gd name="connsiteX6-429" fmla="*/ 352425 w 352425"/>
              <a:gd name="connsiteY6-430" fmla="*/ 285734 h 352425"/>
              <a:gd name="connsiteX7-431" fmla="*/ 352425 w 352425"/>
              <a:gd name="connsiteY7-432" fmla="*/ 314327 h 352425"/>
              <a:gd name="connsiteX8-433" fmla="*/ 314323 w 352425"/>
              <a:gd name="connsiteY8-434" fmla="*/ 352425 h 352425"/>
              <a:gd name="connsiteX9-435" fmla="*/ 38109 w 352425"/>
              <a:gd name="connsiteY9-436" fmla="*/ 352425 h 352425"/>
              <a:gd name="connsiteX10-437" fmla="*/ 0 w 352425"/>
              <a:gd name="connsiteY10-438" fmla="*/ 314316 h 352425"/>
              <a:gd name="connsiteX11-439" fmla="*/ 0 w 352425"/>
              <a:gd name="connsiteY11-440" fmla="*/ 38113 h 352425"/>
              <a:gd name="connsiteX12-441" fmla="*/ 38113 w 352425"/>
              <a:gd name="connsiteY12-442" fmla="*/ 0 h 352425"/>
              <a:gd name="connsiteX0-443" fmla="*/ 38113 w 352425"/>
              <a:gd name="connsiteY0-444" fmla="*/ 0 h 352425"/>
              <a:gd name="connsiteX1-445" fmla="*/ 62232 w 352425"/>
              <a:gd name="connsiteY1-446" fmla="*/ 0 h 352425"/>
              <a:gd name="connsiteX2-447" fmla="*/ 100328 w 352425"/>
              <a:gd name="connsiteY2-448" fmla="*/ 38098 h 352425"/>
              <a:gd name="connsiteX3-449" fmla="*/ 100328 w 352425"/>
              <a:gd name="connsiteY3-450" fmla="*/ 209562 h 352425"/>
              <a:gd name="connsiteX4-451" fmla="*/ 138416 w 352425"/>
              <a:gd name="connsiteY4-452" fmla="*/ 247653 h 352425"/>
              <a:gd name="connsiteX5-453" fmla="*/ 314342 w 352425"/>
              <a:gd name="connsiteY5-454" fmla="*/ 247653 h 352425"/>
              <a:gd name="connsiteX6-455" fmla="*/ 352425 w 352425"/>
              <a:gd name="connsiteY6-456" fmla="*/ 285734 h 352425"/>
              <a:gd name="connsiteX7-457" fmla="*/ 352425 w 352425"/>
              <a:gd name="connsiteY7-458" fmla="*/ 314327 h 352425"/>
              <a:gd name="connsiteX8-459" fmla="*/ 314323 w 352425"/>
              <a:gd name="connsiteY8-460" fmla="*/ 352425 h 352425"/>
              <a:gd name="connsiteX9-461" fmla="*/ 38109 w 352425"/>
              <a:gd name="connsiteY9-462" fmla="*/ 352425 h 352425"/>
              <a:gd name="connsiteX10-463" fmla="*/ 0 w 352425"/>
              <a:gd name="connsiteY10-464" fmla="*/ 314316 h 352425"/>
              <a:gd name="connsiteX11-465" fmla="*/ 0 w 352425"/>
              <a:gd name="connsiteY11-466" fmla="*/ 38113 h 352425"/>
              <a:gd name="connsiteX12-467" fmla="*/ 38113 w 352425"/>
              <a:gd name="connsiteY12-468" fmla="*/ 0 h 352425"/>
              <a:gd name="connsiteX0-469" fmla="*/ 38113 w 352425"/>
              <a:gd name="connsiteY0-470" fmla="*/ 0 h 352425"/>
              <a:gd name="connsiteX1-471" fmla="*/ 62232 w 352425"/>
              <a:gd name="connsiteY1-472" fmla="*/ 0 h 352425"/>
              <a:gd name="connsiteX2-473" fmla="*/ 100328 w 352425"/>
              <a:gd name="connsiteY2-474" fmla="*/ 38098 h 352425"/>
              <a:gd name="connsiteX3-475" fmla="*/ 100328 w 352425"/>
              <a:gd name="connsiteY3-476" fmla="*/ 209562 h 352425"/>
              <a:gd name="connsiteX4-477" fmla="*/ 138416 w 352425"/>
              <a:gd name="connsiteY4-478" fmla="*/ 247653 h 352425"/>
              <a:gd name="connsiteX5-479" fmla="*/ 314342 w 352425"/>
              <a:gd name="connsiteY5-480" fmla="*/ 247653 h 352425"/>
              <a:gd name="connsiteX6-481" fmla="*/ 352425 w 352425"/>
              <a:gd name="connsiteY6-482" fmla="*/ 285734 h 352425"/>
              <a:gd name="connsiteX7-483" fmla="*/ 352425 w 352425"/>
              <a:gd name="connsiteY7-484" fmla="*/ 314327 h 352425"/>
              <a:gd name="connsiteX8-485" fmla="*/ 314323 w 352425"/>
              <a:gd name="connsiteY8-486" fmla="*/ 352425 h 352425"/>
              <a:gd name="connsiteX9-487" fmla="*/ 38109 w 352425"/>
              <a:gd name="connsiteY9-488" fmla="*/ 352425 h 352425"/>
              <a:gd name="connsiteX10-489" fmla="*/ 0 w 352425"/>
              <a:gd name="connsiteY10-490" fmla="*/ 314316 h 352425"/>
              <a:gd name="connsiteX11-491" fmla="*/ 0 w 352425"/>
              <a:gd name="connsiteY11-492" fmla="*/ 38113 h 352425"/>
              <a:gd name="connsiteX12-493" fmla="*/ 38113 w 352425"/>
              <a:gd name="connsiteY12-494" fmla="*/ 0 h 352425"/>
              <a:gd name="connsiteX0-495" fmla="*/ 38113 w 352425"/>
              <a:gd name="connsiteY0-496" fmla="*/ 0 h 352425"/>
              <a:gd name="connsiteX1-497" fmla="*/ 62232 w 352425"/>
              <a:gd name="connsiteY1-498" fmla="*/ 0 h 352425"/>
              <a:gd name="connsiteX2-499" fmla="*/ 100328 w 352425"/>
              <a:gd name="connsiteY2-500" fmla="*/ 38098 h 352425"/>
              <a:gd name="connsiteX3-501" fmla="*/ 100328 w 352425"/>
              <a:gd name="connsiteY3-502" fmla="*/ 209562 h 352425"/>
              <a:gd name="connsiteX4-503" fmla="*/ 138416 w 352425"/>
              <a:gd name="connsiteY4-504" fmla="*/ 247653 h 352425"/>
              <a:gd name="connsiteX5-505" fmla="*/ 314342 w 352425"/>
              <a:gd name="connsiteY5-506" fmla="*/ 247653 h 352425"/>
              <a:gd name="connsiteX6-507" fmla="*/ 352425 w 352425"/>
              <a:gd name="connsiteY6-508" fmla="*/ 285734 h 352425"/>
              <a:gd name="connsiteX7-509" fmla="*/ 352425 w 352425"/>
              <a:gd name="connsiteY7-510" fmla="*/ 314327 h 352425"/>
              <a:gd name="connsiteX8-511" fmla="*/ 314323 w 352425"/>
              <a:gd name="connsiteY8-512" fmla="*/ 352425 h 352425"/>
              <a:gd name="connsiteX9-513" fmla="*/ 38109 w 352425"/>
              <a:gd name="connsiteY9-514" fmla="*/ 352425 h 352425"/>
              <a:gd name="connsiteX10-515" fmla="*/ 0 w 352425"/>
              <a:gd name="connsiteY10-516" fmla="*/ 314316 h 352425"/>
              <a:gd name="connsiteX11-517" fmla="*/ 0 w 352425"/>
              <a:gd name="connsiteY11-518" fmla="*/ 38113 h 352425"/>
              <a:gd name="connsiteX12-519" fmla="*/ 38113 w 352425"/>
              <a:gd name="connsiteY12-520" fmla="*/ 0 h 352425"/>
              <a:gd name="connsiteX0-521" fmla="*/ 38113 w 352425"/>
              <a:gd name="connsiteY0-522" fmla="*/ 0 h 352425"/>
              <a:gd name="connsiteX1-523" fmla="*/ 62232 w 352425"/>
              <a:gd name="connsiteY1-524" fmla="*/ 0 h 352425"/>
              <a:gd name="connsiteX2-525" fmla="*/ 100328 w 352425"/>
              <a:gd name="connsiteY2-526" fmla="*/ 38098 h 352425"/>
              <a:gd name="connsiteX3-527" fmla="*/ 100328 w 352425"/>
              <a:gd name="connsiteY3-528" fmla="*/ 209562 h 352425"/>
              <a:gd name="connsiteX4-529" fmla="*/ 138416 w 352425"/>
              <a:gd name="connsiteY4-530" fmla="*/ 247653 h 352425"/>
              <a:gd name="connsiteX5-531" fmla="*/ 314342 w 352425"/>
              <a:gd name="connsiteY5-532" fmla="*/ 247653 h 352425"/>
              <a:gd name="connsiteX6-533" fmla="*/ 352425 w 352425"/>
              <a:gd name="connsiteY6-534" fmla="*/ 285734 h 352425"/>
              <a:gd name="connsiteX7-535" fmla="*/ 352425 w 352425"/>
              <a:gd name="connsiteY7-536" fmla="*/ 314327 h 352425"/>
              <a:gd name="connsiteX8-537" fmla="*/ 314323 w 352425"/>
              <a:gd name="connsiteY8-538" fmla="*/ 352425 h 352425"/>
              <a:gd name="connsiteX9-539" fmla="*/ 38109 w 352425"/>
              <a:gd name="connsiteY9-540" fmla="*/ 352425 h 352425"/>
              <a:gd name="connsiteX10-541" fmla="*/ 0 w 352425"/>
              <a:gd name="connsiteY10-542" fmla="*/ 314316 h 352425"/>
              <a:gd name="connsiteX11-543" fmla="*/ 0 w 352425"/>
              <a:gd name="connsiteY11-544" fmla="*/ 38113 h 352425"/>
              <a:gd name="connsiteX12-545" fmla="*/ 38113 w 352425"/>
              <a:gd name="connsiteY12-546" fmla="*/ 0 h 352425"/>
              <a:gd name="connsiteX0-547" fmla="*/ 38113 w 352425"/>
              <a:gd name="connsiteY0-548" fmla="*/ 0 h 352425"/>
              <a:gd name="connsiteX1-549" fmla="*/ 62232 w 352425"/>
              <a:gd name="connsiteY1-550" fmla="*/ 0 h 352425"/>
              <a:gd name="connsiteX2-551" fmla="*/ 100328 w 352425"/>
              <a:gd name="connsiteY2-552" fmla="*/ 38098 h 352425"/>
              <a:gd name="connsiteX3-553" fmla="*/ 100328 w 352425"/>
              <a:gd name="connsiteY3-554" fmla="*/ 209562 h 352425"/>
              <a:gd name="connsiteX4-555" fmla="*/ 138416 w 352425"/>
              <a:gd name="connsiteY4-556" fmla="*/ 247653 h 352425"/>
              <a:gd name="connsiteX5-557" fmla="*/ 314342 w 352425"/>
              <a:gd name="connsiteY5-558" fmla="*/ 247653 h 352425"/>
              <a:gd name="connsiteX6-559" fmla="*/ 352425 w 352425"/>
              <a:gd name="connsiteY6-560" fmla="*/ 285734 h 352425"/>
              <a:gd name="connsiteX7-561" fmla="*/ 352425 w 352425"/>
              <a:gd name="connsiteY7-562" fmla="*/ 314327 h 352425"/>
              <a:gd name="connsiteX8-563" fmla="*/ 314323 w 352425"/>
              <a:gd name="connsiteY8-564" fmla="*/ 352425 h 352425"/>
              <a:gd name="connsiteX9-565" fmla="*/ 38109 w 352425"/>
              <a:gd name="connsiteY9-566" fmla="*/ 352425 h 352425"/>
              <a:gd name="connsiteX10-567" fmla="*/ 0 w 352425"/>
              <a:gd name="connsiteY10-568" fmla="*/ 314316 h 352425"/>
              <a:gd name="connsiteX11-569" fmla="*/ 0 w 352425"/>
              <a:gd name="connsiteY11-570" fmla="*/ 38113 h 352425"/>
              <a:gd name="connsiteX12-571" fmla="*/ 38113 w 352425"/>
              <a:gd name="connsiteY12-572" fmla="*/ 0 h 352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2425" h="352425">
                <a:moveTo>
                  <a:pt x="38113" y="0"/>
                </a:moveTo>
                <a:cubicBezTo>
                  <a:pt x="38113" y="0"/>
                  <a:pt x="62233" y="1"/>
                  <a:pt x="62232" y="0"/>
                </a:cubicBezTo>
                <a:cubicBezTo>
                  <a:pt x="84551" y="1"/>
                  <a:pt x="100329" y="15781"/>
                  <a:pt x="100328" y="38098"/>
                </a:cubicBezTo>
                <a:cubicBezTo>
                  <a:pt x="100329" y="38099"/>
                  <a:pt x="100329" y="209563"/>
                  <a:pt x="100328" y="209562"/>
                </a:cubicBezTo>
                <a:cubicBezTo>
                  <a:pt x="100329" y="231876"/>
                  <a:pt x="116104" y="247654"/>
                  <a:pt x="138416" y="247653"/>
                </a:cubicBezTo>
                <a:cubicBezTo>
                  <a:pt x="138417" y="247654"/>
                  <a:pt x="314343" y="247654"/>
                  <a:pt x="314342" y="247653"/>
                </a:cubicBezTo>
                <a:cubicBezTo>
                  <a:pt x="336652" y="247654"/>
                  <a:pt x="352426" y="263426"/>
                  <a:pt x="352425" y="285734"/>
                </a:cubicBezTo>
                <a:cubicBezTo>
                  <a:pt x="352426" y="285735"/>
                  <a:pt x="352426" y="314328"/>
                  <a:pt x="352425" y="314327"/>
                </a:cubicBezTo>
                <a:cubicBezTo>
                  <a:pt x="352426" y="336646"/>
                  <a:pt x="336644" y="352426"/>
                  <a:pt x="314323" y="352425"/>
                </a:cubicBezTo>
                <a:cubicBezTo>
                  <a:pt x="314324" y="352426"/>
                  <a:pt x="38110" y="352426"/>
                  <a:pt x="38109" y="352425"/>
                </a:cubicBezTo>
                <a:cubicBezTo>
                  <a:pt x="15787" y="352426"/>
                  <a:pt x="1" y="336640"/>
                  <a:pt x="0" y="314316"/>
                </a:cubicBezTo>
                <a:cubicBezTo>
                  <a:pt x="1" y="314317"/>
                  <a:pt x="1" y="38114"/>
                  <a:pt x="0" y="38113"/>
                </a:cubicBezTo>
                <a:cubicBezTo>
                  <a:pt x="1" y="15790"/>
                  <a:pt x="15788" y="0"/>
                  <a:pt x="38113" y="0"/>
                </a:cubicBezTo>
                <a:close/>
              </a:path>
            </a:pathLst>
          </a:custGeom>
          <a:gradFill>
            <a:gsLst>
              <a:gs pos="88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>
            <a:noFill/>
          </a:ln>
          <a:effectLst>
            <a:outerShdw blurRad="101600" dist="38100" dir="13500000" algn="b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14"/>
          <p:cNvSpPr/>
          <p:nvPr>
            <p:custDataLst>
              <p:tags r:id="rId6"/>
            </p:custDataLst>
          </p:nvPr>
        </p:nvSpPr>
        <p:spPr>
          <a:xfrm rot="16200000" flipH="1">
            <a:off x="11196789" y="1393927"/>
            <a:ext cx="352425" cy="352425"/>
          </a:xfrm>
          <a:custGeom>
            <a:avLst/>
            <a:gdLst>
              <a:gd name="connsiteX0" fmla="*/ 38113 w 352425"/>
              <a:gd name="connsiteY0" fmla="*/ 0 h 352425"/>
              <a:gd name="connsiteX1" fmla="*/ 62232 w 352425"/>
              <a:gd name="connsiteY1" fmla="*/ 0 h 352425"/>
              <a:gd name="connsiteX2" fmla="*/ 100328 w 352425"/>
              <a:gd name="connsiteY2" fmla="*/ 38098 h 352425"/>
              <a:gd name="connsiteX3" fmla="*/ 100328 w 352425"/>
              <a:gd name="connsiteY3" fmla="*/ 209562 h 352425"/>
              <a:gd name="connsiteX4" fmla="*/ 138416 w 352425"/>
              <a:gd name="connsiteY4" fmla="*/ 247653 h 352425"/>
              <a:gd name="connsiteX5" fmla="*/ 314342 w 352425"/>
              <a:gd name="connsiteY5" fmla="*/ 247653 h 352425"/>
              <a:gd name="connsiteX6" fmla="*/ 352425 w 352425"/>
              <a:gd name="connsiteY6" fmla="*/ 285734 h 352425"/>
              <a:gd name="connsiteX7" fmla="*/ 352425 w 352425"/>
              <a:gd name="connsiteY7" fmla="*/ 314327 h 352425"/>
              <a:gd name="connsiteX8" fmla="*/ 314323 w 352425"/>
              <a:gd name="connsiteY8" fmla="*/ 352425 h 352425"/>
              <a:gd name="connsiteX9" fmla="*/ 38109 w 352425"/>
              <a:gd name="connsiteY9" fmla="*/ 352425 h 352425"/>
              <a:gd name="connsiteX10" fmla="*/ 0 w 352425"/>
              <a:gd name="connsiteY10" fmla="*/ 314316 h 352425"/>
              <a:gd name="connsiteX11" fmla="*/ 0 w 352425"/>
              <a:gd name="connsiteY11" fmla="*/ 38113 h 352425"/>
              <a:gd name="connsiteX12" fmla="*/ 38113 w 352425"/>
              <a:gd name="connsiteY12" fmla="*/ 0 h 352425"/>
              <a:gd name="connsiteX0-1" fmla="*/ 38113 w 352425"/>
              <a:gd name="connsiteY0-2" fmla="*/ 0 h 352425"/>
              <a:gd name="connsiteX1-3" fmla="*/ 62232 w 352425"/>
              <a:gd name="connsiteY1-4" fmla="*/ 0 h 352425"/>
              <a:gd name="connsiteX2-5" fmla="*/ 100328 w 352425"/>
              <a:gd name="connsiteY2-6" fmla="*/ 38098 h 352425"/>
              <a:gd name="connsiteX3-7" fmla="*/ 100328 w 352425"/>
              <a:gd name="connsiteY3-8" fmla="*/ 209562 h 352425"/>
              <a:gd name="connsiteX4-9" fmla="*/ 138416 w 352425"/>
              <a:gd name="connsiteY4-10" fmla="*/ 247653 h 352425"/>
              <a:gd name="connsiteX5-11" fmla="*/ 314342 w 352425"/>
              <a:gd name="connsiteY5-12" fmla="*/ 247653 h 352425"/>
              <a:gd name="connsiteX6-13" fmla="*/ 352425 w 352425"/>
              <a:gd name="connsiteY6-14" fmla="*/ 285734 h 352425"/>
              <a:gd name="connsiteX7-15" fmla="*/ 352425 w 352425"/>
              <a:gd name="connsiteY7-16" fmla="*/ 314327 h 352425"/>
              <a:gd name="connsiteX8-17" fmla="*/ 314323 w 352425"/>
              <a:gd name="connsiteY8-18" fmla="*/ 352425 h 352425"/>
              <a:gd name="connsiteX9-19" fmla="*/ 38109 w 352425"/>
              <a:gd name="connsiteY9-20" fmla="*/ 352425 h 352425"/>
              <a:gd name="connsiteX10-21" fmla="*/ 0 w 352425"/>
              <a:gd name="connsiteY10-22" fmla="*/ 314316 h 352425"/>
              <a:gd name="connsiteX11-23" fmla="*/ 0 w 352425"/>
              <a:gd name="connsiteY11-24" fmla="*/ 38113 h 352425"/>
              <a:gd name="connsiteX12-25" fmla="*/ 38113 w 352425"/>
              <a:gd name="connsiteY12-26" fmla="*/ 0 h 352425"/>
              <a:gd name="connsiteX0-27" fmla="*/ 38113 w 352425"/>
              <a:gd name="connsiteY0-28" fmla="*/ 0 h 352425"/>
              <a:gd name="connsiteX1-29" fmla="*/ 62232 w 352425"/>
              <a:gd name="connsiteY1-30" fmla="*/ 0 h 352425"/>
              <a:gd name="connsiteX2-31" fmla="*/ 100328 w 352425"/>
              <a:gd name="connsiteY2-32" fmla="*/ 38098 h 352425"/>
              <a:gd name="connsiteX3-33" fmla="*/ 100328 w 352425"/>
              <a:gd name="connsiteY3-34" fmla="*/ 209562 h 352425"/>
              <a:gd name="connsiteX4-35" fmla="*/ 138416 w 352425"/>
              <a:gd name="connsiteY4-36" fmla="*/ 247653 h 352425"/>
              <a:gd name="connsiteX5-37" fmla="*/ 314342 w 352425"/>
              <a:gd name="connsiteY5-38" fmla="*/ 247653 h 352425"/>
              <a:gd name="connsiteX6-39" fmla="*/ 352425 w 352425"/>
              <a:gd name="connsiteY6-40" fmla="*/ 285734 h 352425"/>
              <a:gd name="connsiteX7-41" fmla="*/ 352425 w 352425"/>
              <a:gd name="connsiteY7-42" fmla="*/ 314327 h 352425"/>
              <a:gd name="connsiteX8-43" fmla="*/ 314323 w 352425"/>
              <a:gd name="connsiteY8-44" fmla="*/ 352425 h 352425"/>
              <a:gd name="connsiteX9-45" fmla="*/ 38109 w 352425"/>
              <a:gd name="connsiteY9-46" fmla="*/ 352425 h 352425"/>
              <a:gd name="connsiteX10-47" fmla="*/ 0 w 352425"/>
              <a:gd name="connsiteY10-48" fmla="*/ 314316 h 352425"/>
              <a:gd name="connsiteX11-49" fmla="*/ 0 w 352425"/>
              <a:gd name="connsiteY11-50" fmla="*/ 38113 h 352425"/>
              <a:gd name="connsiteX12-51" fmla="*/ 38113 w 352425"/>
              <a:gd name="connsiteY12-52" fmla="*/ 0 h 352425"/>
              <a:gd name="connsiteX0-53" fmla="*/ 38113 w 352425"/>
              <a:gd name="connsiteY0-54" fmla="*/ 0 h 352425"/>
              <a:gd name="connsiteX1-55" fmla="*/ 62232 w 352425"/>
              <a:gd name="connsiteY1-56" fmla="*/ 0 h 352425"/>
              <a:gd name="connsiteX2-57" fmla="*/ 100328 w 352425"/>
              <a:gd name="connsiteY2-58" fmla="*/ 38098 h 352425"/>
              <a:gd name="connsiteX3-59" fmla="*/ 100328 w 352425"/>
              <a:gd name="connsiteY3-60" fmla="*/ 209562 h 352425"/>
              <a:gd name="connsiteX4-61" fmla="*/ 138416 w 352425"/>
              <a:gd name="connsiteY4-62" fmla="*/ 247653 h 352425"/>
              <a:gd name="connsiteX5-63" fmla="*/ 314342 w 352425"/>
              <a:gd name="connsiteY5-64" fmla="*/ 247653 h 352425"/>
              <a:gd name="connsiteX6-65" fmla="*/ 352425 w 352425"/>
              <a:gd name="connsiteY6-66" fmla="*/ 285734 h 352425"/>
              <a:gd name="connsiteX7-67" fmla="*/ 352425 w 352425"/>
              <a:gd name="connsiteY7-68" fmla="*/ 314327 h 352425"/>
              <a:gd name="connsiteX8-69" fmla="*/ 314323 w 352425"/>
              <a:gd name="connsiteY8-70" fmla="*/ 352425 h 352425"/>
              <a:gd name="connsiteX9-71" fmla="*/ 38109 w 352425"/>
              <a:gd name="connsiteY9-72" fmla="*/ 352425 h 352425"/>
              <a:gd name="connsiteX10-73" fmla="*/ 0 w 352425"/>
              <a:gd name="connsiteY10-74" fmla="*/ 314316 h 352425"/>
              <a:gd name="connsiteX11-75" fmla="*/ 0 w 352425"/>
              <a:gd name="connsiteY11-76" fmla="*/ 38113 h 352425"/>
              <a:gd name="connsiteX12-77" fmla="*/ 38113 w 352425"/>
              <a:gd name="connsiteY12-78" fmla="*/ 0 h 352425"/>
              <a:gd name="connsiteX0-79" fmla="*/ 38113 w 352425"/>
              <a:gd name="connsiteY0-80" fmla="*/ 0 h 352425"/>
              <a:gd name="connsiteX1-81" fmla="*/ 62232 w 352425"/>
              <a:gd name="connsiteY1-82" fmla="*/ 0 h 352425"/>
              <a:gd name="connsiteX2-83" fmla="*/ 100328 w 352425"/>
              <a:gd name="connsiteY2-84" fmla="*/ 38098 h 352425"/>
              <a:gd name="connsiteX3-85" fmla="*/ 100328 w 352425"/>
              <a:gd name="connsiteY3-86" fmla="*/ 209562 h 352425"/>
              <a:gd name="connsiteX4-87" fmla="*/ 138416 w 352425"/>
              <a:gd name="connsiteY4-88" fmla="*/ 247653 h 352425"/>
              <a:gd name="connsiteX5-89" fmla="*/ 314342 w 352425"/>
              <a:gd name="connsiteY5-90" fmla="*/ 247653 h 352425"/>
              <a:gd name="connsiteX6-91" fmla="*/ 352425 w 352425"/>
              <a:gd name="connsiteY6-92" fmla="*/ 285734 h 352425"/>
              <a:gd name="connsiteX7-93" fmla="*/ 352425 w 352425"/>
              <a:gd name="connsiteY7-94" fmla="*/ 314327 h 352425"/>
              <a:gd name="connsiteX8-95" fmla="*/ 314323 w 352425"/>
              <a:gd name="connsiteY8-96" fmla="*/ 352425 h 352425"/>
              <a:gd name="connsiteX9-97" fmla="*/ 38109 w 352425"/>
              <a:gd name="connsiteY9-98" fmla="*/ 352425 h 352425"/>
              <a:gd name="connsiteX10-99" fmla="*/ 0 w 352425"/>
              <a:gd name="connsiteY10-100" fmla="*/ 314316 h 352425"/>
              <a:gd name="connsiteX11-101" fmla="*/ 0 w 352425"/>
              <a:gd name="connsiteY11-102" fmla="*/ 38113 h 352425"/>
              <a:gd name="connsiteX12-103" fmla="*/ 38113 w 352425"/>
              <a:gd name="connsiteY12-104" fmla="*/ 0 h 352425"/>
              <a:gd name="connsiteX0-105" fmla="*/ 38113 w 352425"/>
              <a:gd name="connsiteY0-106" fmla="*/ 0 h 352425"/>
              <a:gd name="connsiteX1-107" fmla="*/ 62232 w 352425"/>
              <a:gd name="connsiteY1-108" fmla="*/ 0 h 352425"/>
              <a:gd name="connsiteX2-109" fmla="*/ 100328 w 352425"/>
              <a:gd name="connsiteY2-110" fmla="*/ 38098 h 352425"/>
              <a:gd name="connsiteX3-111" fmla="*/ 100328 w 352425"/>
              <a:gd name="connsiteY3-112" fmla="*/ 209562 h 352425"/>
              <a:gd name="connsiteX4-113" fmla="*/ 138416 w 352425"/>
              <a:gd name="connsiteY4-114" fmla="*/ 247653 h 352425"/>
              <a:gd name="connsiteX5-115" fmla="*/ 314342 w 352425"/>
              <a:gd name="connsiteY5-116" fmla="*/ 247653 h 352425"/>
              <a:gd name="connsiteX6-117" fmla="*/ 352425 w 352425"/>
              <a:gd name="connsiteY6-118" fmla="*/ 285734 h 352425"/>
              <a:gd name="connsiteX7-119" fmla="*/ 352425 w 352425"/>
              <a:gd name="connsiteY7-120" fmla="*/ 314327 h 352425"/>
              <a:gd name="connsiteX8-121" fmla="*/ 314323 w 352425"/>
              <a:gd name="connsiteY8-122" fmla="*/ 352425 h 352425"/>
              <a:gd name="connsiteX9-123" fmla="*/ 38109 w 352425"/>
              <a:gd name="connsiteY9-124" fmla="*/ 352425 h 352425"/>
              <a:gd name="connsiteX10-125" fmla="*/ 0 w 352425"/>
              <a:gd name="connsiteY10-126" fmla="*/ 314316 h 352425"/>
              <a:gd name="connsiteX11-127" fmla="*/ 0 w 352425"/>
              <a:gd name="connsiteY11-128" fmla="*/ 38113 h 352425"/>
              <a:gd name="connsiteX12-129" fmla="*/ 38113 w 352425"/>
              <a:gd name="connsiteY12-130" fmla="*/ 0 h 352425"/>
              <a:gd name="connsiteX0-131" fmla="*/ 38113 w 352425"/>
              <a:gd name="connsiteY0-132" fmla="*/ 0 h 352425"/>
              <a:gd name="connsiteX1-133" fmla="*/ 62232 w 352425"/>
              <a:gd name="connsiteY1-134" fmla="*/ 0 h 352425"/>
              <a:gd name="connsiteX2-135" fmla="*/ 100328 w 352425"/>
              <a:gd name="connsiteY2-136" fmla="*/ 38098 h 352425"/>
              <a:gd name="connsiteX3-137" fmla="*/ 100328 w 352425"/>
              <a:gd name="connsiteY3-138" fmla="*/ 209562 h 352425"/>
              <a:gd name="connsiteX4-139" fmla="*/ 138416 w 352425"/>
              <a:gd name="connsiteY4-140" fmla="*/ 247653 h 352425"/>
              <a:gd name="connsiteX5-141" fmla="*/ 314342 w 352425"/>
              <a:gd name="connsiteY5-142" fmla="*/ 247653 h 352425"/>
              <a:gd name="connsiteX6-143" fmla="*/ 352425 w 352425"/>
              <a:gd name="connsiteY6-144" fmla="*/ 285734 h 352425"/>
              <a:gd name="connsiteX7-145" fmla="*/ 352425 w 352425"/>
              <a:gd name="connsiteY7-146" fmla="*/ 314327 h 352425"/>
              <a:gd name="connsiteX8-147" fmla="*/ 314323 w 352425"/>
              <a:gd name="connsiteY8-148" fmla="*/ 352425 h 352425"/>
              <a:gd name="connsiteX9-149" fmla="*/ 38109 w 352425"/>
              <a:gd name="connsiteY9-150" fmla="*/ 352425 h 352425"/>
              <a:gd name="connsiteX10-151" fmla="*/ 0 w 352425"/>
              <a:gd name="connsiteY10-152" fmla="*/ 314316 h 352425"/>
              <a:gd name="connsiteX11-153" fmla="*/ 0 w 352425"/>
              <a:gd name="connsiteY11-154" fmla="*/ 38113 h 352425"/>
              <a:gd name="connsiteX12-155" fmla="*/ 38113 w 352425"/>
              <a:gd name="connsiteY12-156" fmla="*/ 0 h 352425"/>
              <a:gd name="connsiteX0-157" fmla="*/ 38113 w 352425"/>
              <a:gd name="connsiteY0-158" fmla="*/ 0 h 352425"/>
              <a:gd name="connsiteX1-159" fmla="*/ 62232 w 352425"/>
              <a:gd name="connsiteY1-160" fmla="*/ 0 h 352425"/>
              <a:gd name="connsiteX2-161" fmla="*/ 100328 w 352425"/>
              <a:gd name="connsiteY2-162" fmla="*/ 38098 h 352425"/>
              <a:gd name="connsiteX3-163" fmla="*/ 100328 w 352425"/>
              <a:gd name="connsiteY3-164" fmla="*/ 209562 h 352425"/>
              <a:gd name="connsiteX4-165" fmla="*/ 138416 w 352425"/>
              <a:gd name="connsiteY4-166" fmla="*/ 247653 h 352425"/>
              <a:gd name="connsiteX5-167" fmla="*/ 314342 w 352425"/>
              <a:gd name="connsiteY5-168" fmla="*/ 247653 h 352425"/>
              <a:gd name="connsiteX6-169" fmla="*/ 352425 w 352425"/>
              <a:gd name="connsiteY6-170" fmla="*/ 285734 h 352425"/>
              <a:gd name="connsiteX7-171" fmla="*/ 352425 w 352425"/>
              <a:gd name="connsiteY7-172" fmla="*/ 314327 h 352425"/>
              <a:gd name="connsiteX8-173" fmla="*/ 314323 w 352425"/>
              <a:gd name="connsiteY8-174" fmla="*/ 352425 h 352425"/>
              <a:gd name="connsiteX9-175" fmla="*/ 38109 w 352425"/>
              <a:gd name="connsiteY9-176" fmla="*/ 352425 h 352425"/>
              <a:gd name="connsiteX10-177" fmla="*/ 0 w 352425"/>
              <a:gd name="connsiteY10-178" fmla="*/ 314316 h 352425"/>
              <a:gd name="connsiteX11-179" fmla="*/ 0 w 352425"/>
              <a:gd name="connsiteY11-180" fmla="*/ 38113 h 352425"/>
              <a:gd name="connsiteX12-181" fmla="*/ 38113 w 352425"/>
              <a:gd name="connsiteY12-182" fmla="*/ 0 h 352425"/>
              <a:gd name="connsiteX0-183" fmla="*/ 38113 w 352425"/>
              <a:gd name="connsiteY0-184" fmla="*/ 0 h 352425"/>
              <a:gd name="connsiteX1-185" fmla="*/ 62232 w 352425"/>
              <a:gd name="connsiteY1-186" fmla="*/ 0 h 352425"/>
              <a:gd name="connsiteX2-187" fmla="*/ 100328 w 352425"/>
              <a:gd name="connsiteY2-188" fmla="*/ 38098 h 352425"/>
              <a:gd name="connsiteX3-189" fmla="*/ 100328 w 352425"/>
              <a:gd name="connsiteY3-190" fmla="*/ 209562 h 352425"/>
              <a:gd name="connsiteX4-191" fmla="*/ 138416 w 352425"/>
              <a:gd name="connsiteY4-192" fmla="*/ 247653 h 352425"/>
              <a:gd name="connsiteX5-193" fmla="*/ 314342 w 352425"/>
              <a:gd name="connsiteY5-194" fmla="*/ 247653 h 352425"/>
              <a:gd name="connsiteX6-195" fmla="*/ 352425 w 352425"/>
              <a:gd name="connsiteY6-196" fmla="*/ 285734 h 352425"/>
              <a:gd name="connsiteX7-197" fmla="*/ 352425 w 352425"/>
              <a:gd name="connsiteY7-198" fmla="*/ 314327 h 352425"/>
              <a:gd name="connsiteX8-199" fmla="*/ 314323 w 352425"/>
              <a:gd name="connsiteY8-200" fmla="*/ 352425 h 352425"/>
              <a:gd name="connsiteX9-201" fmla="*/ 38109 w 352425"/>
              <a:gd name="connsiteY9-202" fmla="*/ 352425 h 352425"/>
              <a:gd name="connsiteX10-203" fmla="*/ 0 w 352425"/>
              <a:gd name="connsiteY10-204" fmla="*/ 314316 h 352425"/>
              <a:gd name="connsiteX11-205" fmla="*/ 0 w 352425"/>
              <a:gd name="connsiteY11-206" fmla="*/ 38113 h 352425"/>
              <a:gd name="connsiteX12-207" fmla="*/ 38113 w 352425"/>
              <a:gd name="connsiteY12-208" fmla="*/ 0 h 352425"/>
              <a:gd name="connsiteX0-209" fmla="*/ 38113 w 352425"/>
              <a:gd name="connsiteY0-210" fmla="*/ 0 h 352425"/>
              <a:gd name="connsiteX1-211" fmla="*/ 62232 w 352425"/>
              <a:gd name="connsiteY1-212" fmla="*/ 0 h 352425"/>
              <a:gd name="connsiteX2-213" fmla="*/ 100328 w 352425"/>
              <a:gd name="connsiteY2-214" fmla="*/ 38098 h 352425"/>
              <a:gd name="connsiteX3-215" fmla="*/ 100328 w 352425"/>
              <a:gd name="connsiteY3-216" fmla="*/ 209562 h 352425"/>
              <a:gd name="connsiteX4-217" fmla="*/ 138416 w 352425"/>
              <a:gd name="connsiteY4-218" fmla="*/ 247653 h 352425"/>
              <a:gd name="connsiteX5-219" fmla="*/ 314342 w 352425"/>
              <a:gd name="connsiteY5-220" fmla="*/ 247653 h 352425"/>
              <a:gd name="connsiteX6-221" fmla="*/ 352425 w 352425"/>
              <a:gd name="connsiteY6-222" fmla="*/ 285734 h 352425"/>
              <a:gd name="connsiteX7-223" fmla="*/ 352425 w 352425"/>
              <a:gd name="connsiteY7-224" fmla="*/ 314327 h 352425"/>
              <a:gd name="connsiteX8-225" fmla="*/ 314323 w 352425"/>
              <a:gd name="connsiteY8-226" fmla="*/ 352425 h 352425"/>
              <a:gd name="connsiteX9-227" fmla="*/ 38109 w 352425"/>
              <a:gd name="connsiteY9-228" fmla="*/ 352425 h 352425"/>
              <a:gd name="connsiteX10-229" fmla="*/ 0 w 352425"/>
              <a:gd name="connsiteY10-230" fmla="*/ 314316 h 352425"/>
              <a:gd name="connsiteX11-231" fmla="*/ 0 w 352425"/>
              <a:gd name="connsiteY11-232" fmla="*/ 38113 h 352425"/>
              <a:gd name="connsiteX12-233" fmla="*/ 38113 w 352425"/>
              <a:gd name="connsiteY12-234" fmla="*/ 0 h 352425"/>
              <a:gd name="connsiteX0-235" fmla="*/ 38113 w 352425"/>
              <a:gd name="connsiteY0-236" fmla="*/ 0 h 352425"/>
              <a:gd name="connsiteX1-237" fmla="*/ 62232 w 352425"/>
              <a:gd name="connsiteY1-238" fmla="*/ 0 h 352425"/>
              <a:gd name="connsiteX2-239" fmla="*/ 100328 w 352425"/>
              <a:gd name="connsiteY2-240" fmla="*/ 38098 h 352425"/>
              <a:gd name="connsiteX3-241" fmla="*/ 100328 w 352425"/>
              <a:gd name="connsiteY3-242" fmla="*/ 209562 h 352425"/>
              <a:gd name="connsiteX4-243" fmla="*/ 138416 w 352425"/>
              <a:gd name="connsiteY4-244" fmla="*/ 247653 h 352425"/>
              <a:gd name="connsiteX5-245" fmla="*/ 314342 w 352425"/>
              <a:gd name="connsiteY5-246" fmla="*/ 247653 h 352425"/>
              <a:gd name="connsiteX6-247" fmla="*/ 352425 w 352425"/>
              <a:gd name="connsiteY6-248" fmla="*/ 285734 h 352425"/>
              <a:gd name="connsiteX7-249" fmla="*/ 352425 w 352425"/>
              <a:gd name="connsiteY7-250" fmla="*/ 314327 h 352425"/>
              <a:gd name="connsiteX8-251" fmla="*/ 314323 w 352425"/>
              <a:gd name="connsiteY8-252" fmla="*/ 352425 h 352425"/>
              <a:gd name="connsiteX9-253" fmla="*/ 38109 w 352425"/>
              <a:gd name="connsiteY9-254" fmla="*/ 352425 h 352425"/>
              <a:gd name="connsiteX10-255" fmla="*/ 0 w 352425"/>
              <a:gd name="connsiteY10-256" fmla="*/ 314316 h 352425"/>
              <a:gd name="connsiteX11-257" fmla="*/ 0 w 352425"/>
              <a:gd name="connsiteY11-258" fmla="*/ 38113 h 352425"/>
              <a:gd name="connsiteX12-259" fmla="*/ 38113 w 352425"/>
              <a:gd name="connsiteY12-260" fmla="*/ 0 h 352425"/>
              <a:gd name="connsiteX0-261" fmla="*/ 38113 w 352425"/>
              <a:gd name="connsiteY0-262" fmla="*/ 0 h 352425"/>
              <a:gd name="connsiteX1-263" fmla="*/ 62232 w 352425"/>
              <a:gd name="connsiteY1-264" fmla="*/ 0 h 352425"/>
              <a:gd name="connsiteX2-265" fmla="*/ 100328 w 352425"/>
              <a:gd name="connsiteY2-266" fmla="*/ 38098 h 352425"/>
              <a:gd name="connsiteX3-267" fmla="*/ 100328 w 352425"/>
              <a:gd name="connsiteY3-268" fmla="*/ 209562 h 352425"/>
              <a:gd name="connsiteX4-269" fmla="*/ 138416 w 352425"/>
              <a:gd name="connsiteY4-270" fmla="*/ 247653 h 352425"/>
              <a:gd name="connsiteX5-271" fmla="*/ 314342 w 352425"/>
              <a:gd name="connsiteY5-272" fmla="*/ 247653 h 352425"/>
              <a:gd name="connsiteX6-273" fmla="*/ 352425 w 352425"/>
              <a:gd name="connsiteY6-274" fmla="*/ 285734 h 352425"/>
              <a:gd name="connsiteX7-275" fmla="*/ 352425 w 352425"/>
              <a:gd name="connsiteY7-276" fmla="*/ 314327 h 352425"/>
              <a:gd name="connsiteX8-277" fmla="*/ 314323 w 352425"/>
              <a:gd name="connsiteY8-278" fmla="*/ 352425 h 352425"/>
              <a:gd name="connsiteX9-279" fmla="*/ 38109 w 352425"/>
              <a:gd name="connsiteY9-280" fmla="*/ 352425 h 352425"/>
              <a:gd name="connsiteX10-281" fmla="*/ 0 w 352425"/>
              <a:gd name="connsiteY10-282" fmla="*/ 314316 h 352425"/>
              <a:gd name="connsiteX11-283" fmla="*/ 0 w 352425"/>
              <a:gd name="connsiteY11-284" fmla="*/ 38113 h 352425"/>
              <a:gd name="connsiteX12-285" fmla="*/ 38113 w 352425"/>
              <a:gd name="connsiteY12-286" fmla="*/ 0 h 352425"/>
              <a:gd name="connsiteX0-287" fmla="*/ 38113 w 352425"/>
              <a:gd name="connsiteY0-288" fmla="*/ 0 h 352425"/>
              <a:gd name="connsiteX1-289" fmla="*/ 62232 w 352425"/>
              <a:gd name="connsiteY1-290" fmla="*/ 0 h 352425"/>
              <a:gd name="connsiteX2-291" fmla="*/ 100328 w 352425"/>
              <a:gd name="connsiteY2-292" fmla="*/ 38098 h 352425"/>
              <a:gd name="connsiteX3-293" fmla="*/ 100328 w 352425"/>
              <a:gd name="connsiteY3-294" fmla="*/ 209562 h 352425"/>
              <a:gd name="connsiteX4-295" fmla="*/ 138416 w 352425"/>
              <a:gd name="connsiteY4-296" fmla="*/ 247653 h 352425"/>
              <a:gd name="connsiteX5-297" fmla="*/ 314342 w 352425"/>
              <a:gd name="connsiteY5-298" fmla="*/ 247653 h 352425"/>
              <a:gd name="connsiteX6-299" fmla="*/ 352425 w 352425"/>
              <a:gd name="connsiteY6-300" fmla="*/ 285734 h 352425"/>
              <a:gd name="connsiteX7-301" fmla="*/ 352425 w 352425"/>
              <a:gd name="connsiteY7-302" fmla="*/ 314327 h 352425"/>
              <a:gd name="connsiteX8-303" fmla="*/ 314323 w 352425"/>
              <a:gd name="connsiteY8-304" fmla="*/ 352425 h 352425"/>
              <a:gd name="connsiteX9-305" fmla="*/ 38109 w 352425"/>
              <a:gd name="connsiteY9-306" fmla="*/ 352425 h 352425"/>
              <a:gd name="connsiteX10-307" fmla="*/ 0 w 352425"/>
              <a:gd name="connsiteY10-308" fmla="*/ 314316 h 352425"/>
              <a:gd name="connsiteX11-309" fmla="*/ 0 w 352425"/>
              <a:gd name="connsiteY11-310" fmla="*/ 38113 h 352425"/>
              <a:gd name="connsiteX12-311" fmla="*/ 38113 w 352425"/>
              <a:gd name="connsiteY12-312" fmla="*/ 0 h 352425"/>
              <a:gd name="connsiteX0-313" fmla="*/ 38113 w 352425"/>
              <a:gd name="connsiteY0-314" fmla="*/ 0 h 352425"/>
              <a:gd name="connsiteX1-315" fmla="*/ 62232 w 352425"/>
              <a:gd name="connsiteY1-316" fmla="*/ 0 h 352425"/>
              <a:gd name="connsiteX2-317" fmla="*/ 100328 w 352425"/>
              <a:gd name="connsiteY2-318" fmla="*/ 38098 h 352425"/>
              <a:gd name="connsiteX3-319" fmla="*/ 100328 w 352425"/>
              <a:gd name="connsiteY3-320" fmla="*/ 209562 h 352425"/>
              <a:gd name="connsiteX4-321" fmla="*/ 138416 w 352425"/>
              <a:gd name="connsiteY4-322" fmla="*/ 247653 h 352425"/>
              <a:gd name="connsiteX5-323" fmla="*/ 314342 w 352425"/>
              <a:gd name="connsiteY5-324" fmla="*/ 247653 h 352425"/>
              <a:gd name="connsiteX6-325" fmla="*/ 352425 w 352425"/>
              <a:gd name="connsiteY6-326" fmla="*/ 285734 h 352425"/>
              <a:gd name="connsiteX7-327" fmla="*/ 352425 w 352425"/>
              <a:gd name="connsiteY7-328" fmla="*/ 314327 h 352425"/>
              <a:gd name="connsiteX8-329" fmla="*/ 314323 w 352425"/>
              <a:gd name="connsiteY8-330" fmla="*/ 352425 h 352425"/>
              <a:gd name="connsiteX9-331" fmla="*/ 38109 w 352425"/>
              <a:gd name="connsiteY9-332" fmla="*/ 352425 h 352425"/>
              <a:gd name="connsiteX10-333" fmla="*/ 0 w 352425"/>
              <a:gd name="connsiteY10-334" fmla="*/ 314316 h 352425"/>
              <a:gd name="connsiteX11-335" fmla="*/ 0 w 352425"/>
              <a:gd name="connsiteY11-336" fmla="*/ 38113 h 352425"/>
              <a:gd name="connsiteX12-337" fmla="*/ 38113 w 352425"/>
              <a:gd name="connsiteY12-338" fmla="*/ 0 h 352425"/>
              <a:gd name="connsiteX0-339" fmla="*/ 38113 w 352425"/>
              <a:gd name="connsiteY0-340" fmla="*/ 0 h 352425"/>
              <a:gd name="connsiteX1-341" fmla="*/ 62232 w 352425"/>
              <a:gd name="connsiteY1-342" fmla="*/ 0 h 352425"/>
              <a:gd name="connsiteX2-343" fmla="*/ 100328 w 352425"/>
              <a:gd name="connsiteY2-344" fmla="*/ 38098 h 352425"/>
              <a:gd name="connsiteX3-345" fmla="*/ 100328 w 352425"/>
              <a:gd name="connsiteY3-346" fmla="*/ 209562 h 352425"/>
              <a:gd name="connsiteX4-347" fmla="*/ 138416 w 352425"/>
              <a:gd name="connsiteY4-348" fmla="*/ 247653 h 352425"/>
              <a:gd name="connsiteX5-349" fmla="*/ 314342 w 352425"/>
              <a:gd name="connsiteY5-350" fmla="*/ 247653 h 352425"/>
              <a:gd name="connsiteX6-351" fmla="*/ 352425 w 352425"/>
              <a:gd name="connsiteY6-352" fmla="*/ 285734 h 352425"/>
              <a:gd name="connsiteX7-353" fmla="*/ 352425 w 352425"/>
              <a:gd name="connsiteY7-354" fmla="*/ 314327 h 352425"/>
              <a:gd name="connsiteX8-355" fmla="*/ 314323 w 352425"/>
              <a:gd name="connsiteY8-356" fmla="*/ 352425 h 352425"/>
              <a:gd name="connsiteX9-357" fmla="*/ 38109 w 352425"/>
              <a:gd name="connsiteY9-358" fmla="*/ 352425 h 352425"/>
              <a:gd name="connsiteX10-359" fmla="*/ 0 w 352425"/>
              <a:gd name="connsiteY10-360" fmla="*/ 314316 h 352425"/>
              <a:gd name="connsiteX11-361" fmla="*/ 0 w 352425"/>
              <a:gd name="connsiteY11-362" fmla="*/ 38113 h 352425"/>
              <a:gd name="connsiteX12-363" fmla="*/ 38113 w 352425"/>
              <a:gd name="connsiteY12-364" fmla="*/ 0 h 352425"/>
              <a:gd name="connsiteX0-365" fmla="*/ 38113 w 352425"/>
              <a:gd name="connsiteY0-366" fmla="*/ 0 h 352425"/>
              <a:gd name="connsiteX1-367" fmla="*/ 62232 w 352425"/>
              <a:gd name="connsiteY1-368" fmla="*/ 0 h 352425"/>
              <a:gd name="connsiteX2-369" fmla="*/ 100328 w 352425"/>
              <a:gd name="connsiteY2-370" fmla="*/ 38098 h 352425"/>
              <a:gd name="connsiteX3-371" fmla="*/ 100328 w 352425"/>
              <a:gd name="connsiteY3-372" fmla="*/ 209562 h 352425"/>
              <a:gd name="connsiteX4-373" fmla="*/ 138416 w 352425"/>
              <a:gd name="connsiteY4-374" fmla="*/ 247653 h 352425"/>
              <a:gd name="connsiteX5-375" fmla="*/ 314342 w 352425"/>
              <a:gd name="connsiteY5-376" fmla="*/ 247653 h 352425"/>
              <a:gd name="connsiteX6-377" fmla="*/ 352425 w 352425"/>
              <a:gd name="connsiteY6-378" fmla="*/ 285734 h 352425"/>
              <a:gd name="connsiteX7-379" fmla="*/ 352425 w 352425"/>
              <a:gd name="connsiteY7-380" fmla="*/ 314327 h 352425"/>
              <a:gd name="connsiteX8-381" fmla="*/ 314323 w 352425"/>
              <a:gd name="connsiteY8-382" fmla="*/ 352425 h 352425"/>
              <a:gd name="connsiteX9-383" fmla="*/ 38109 w 352425"/>
              <a:gd name="connsiteY9-384" fmla="*/ 352425 h 352425"/>
              <a:gd name="connsiteX10-385" fmla="*/ 0 w 352425"/>
              <a:gd name="connsiteY10-386" fmla="*/ 314316 h 352425"/>
              <a:gd name="connsiteX11-387" fmla="*/ 0 w 352425"/>
              <a:gd name="connsiteY11-388" fmla="*/ 38113 h 352425"/>
              <a:gd name="connsiteX12-389" fmla="*/ 38113 w 352425"/>
              <a:gd name="connsiteY12-390" fmla="*/ 0 h 352425"/>
              <a:gd name="connsiteX0-391" fmla="*/ 38113 w 352425"/>
              <a:gd name="connsiteY0-392" fmla="*/ 0 h 352425"/>
              <a:gd name="connsiteX1-393" fmla="*/ 62232 w 352425"/>
              <a:gd name="connsiteY1-394" fmla="*/ 0 h 352425"/>
              <a:gd name="connsiteX2-395" fmla="*/ 100328 w 352425"/>
              <a:gd name="connsiteY2-396" fmla="*/ 38098 h 352425"/>
              <a:gd name="connsiteX3-397" fmla="*/ 100328 w 352425"/>
              <a:gd name="connsiteY3-398" fmla="*/ 209562 h 352425"/>
              <a:gd name="connsiteX4-399" fmla="*/ 138416 w 352425"/>
              <a:gd name="connsiteY4-400" fmla="*/ 247653 h 352425"/>
              <a:gd name="connsiteX5-401" fmla="*/ 314342 w 352425"/>
              <a:gd name="connsiteY5-402" fmla="*/ 247653 h 352425"/>
              <a:gd name="connsiteX6-403" fmla="*/ 352425 w 352425"/>
              <a:gd name="connsiteY6-404" fmla="*/ 285734 h 352425"/>
              <a:gd name="connsiteX7-405" fmla="*/ 352425 w 352425"/>
              <a:gd name="connsiteY7-406" fmla="*/ 314327 h 352425"/>
              <a:gd name="connsiteX8-407" fmla="*/ 314323 w 352425"/>
              <a:gd name="connsiteY8-408" fmla="*/ 352425 h 352425"/>
              <a:gd name="connsiteX9-409" fmla="*/ 38109 w 352425"/>
              <a:gd name="connsiteY9-410" fmla="*/ 352425 h 352425"/>
              <a:gd name="connsiteX10-411" fmla="*/ 0 w 352425"/>
              <a:gd name="connsiteY10-412" fmla="*/ 314316 h 352425"/>
              <a:gd name="connsiteX11-413" fmla="*/ 0 w 352425"/>
              <a:gd name="connsiteY11-414" fmla="*/ 38113 h 352425"/>
              <a:gd name="connsiteX12-415" fmla="*/ 38113 w 352425"/>
              <a:gd name="connsiteY12-416" fmla="*/ 0 h 352425"/>
              <a:gd name="connsiteX0-417" fmla="*/ 38113 w 352425"/>
              <a:gd name="connsiteY0-418" fmla="*/ 0 h 352425"/>
              <a:gd name="connsiteX1-419" fmla="*/ 62232 w 352425"/>
              <a:gd name="connsiteY1-420" fmla="*/ 0 h 352425"/>
              <a:gd name="connsiteX2-421" fmla="*/ 100328 w 352425"/>
              <a:gd name="connsiteY2-422" fmla="*/ 38098 h 352425"/>
              <a:gd name="connsiteX3-423" fmla="*/ 100328 w 352425"/>
              <a:gd name="connsiteY3-424" fmla="*/ 209562 h 352425"/>
              <a:gd name="connsiteX4-425" fmla="*/ 138416 w 352425"/>
              <a:gd name="connsiteY4-426" fmla="*/ 247653 h 352425"/>
              <a:gd name="connsiteX5-427" fmla="*/ 314342 w 352425"/>
              <a:gd name="connsiteY5-428" fmla="*/ 247653 h 352425"/>
              <a:gd name="connsiteX6-429" fmla="*/ 352425 w 352425"/>
              <a:gd name="connsiteY6-430" fmla="*/ 285734 h 352425"/>
              <a:gd name="connsiteX7-431" fmla="*/ 352425 w 352425"/>
              <a:gd name="connsiteY7-432" fmla="*/ 314327 h 352425"/>
              <a:gd name="connsiteX8-433" fmla="*/ 314323 w 352425"/>
              <a:gd name="connsiteY8-434" fmla="*/ 352425 h 352425"/>
              <a:gd name="connsiteX9-435" fmla="*/ 38109 w 352425"/>
              <a:gd name="connsiteY9-436" fmla="*/ 352425 h 352425"/>
              <a:gd name="connsiteX10-437" fmla="*/ 0 w 352425"/>
              <a:gd name="connsiteY10-438" fmla="*/ 314316 h 352425"/>
              <a:gd name="connsiteX11-439" fmla="*/ 0 w 352425"/>
              <a:gd name="connsiteY11-440" fmla="*/ 38113 h 352425"/>
              <a:gd name="connsiteX12-441" fmla="*/ 38113 w 352425"/>
              <a:gd name="connsiteY12-442" fmla="*/ 0 h 352425"/>
              <a:gd name="connsiteX0-443" fmla="*/ 38113 w 352425"/>
              <a:gd name="connsiteY0-444" fmla="*/ 0 h 352425"/>
              <a:gd name="connsiteX1-445" fmla="*/ 62232 w 352425"/>
              <a:gd name="connsiteY1-446" fmla="*/ 0 h 352425"/>
              <a:gd name="connsiteX2-447" fmla="*/ 100328 w 352425"/>
              <a:gd name="connsiteY2-448" fmla="*/ 38098 h 352425"/>
              <a:gd name="connsiteX3-449" fmla="*/ 100328 w 352425"/>
              <a:gd name="connsiteY3-450" fmla="*/ 209562 h 352425"/>
              <a:gd name="connsiteX4-451" fmla="*/ 138416 w 352425"/>
              <a:gd name="connsiteY4-452" fmla="*/ 247653 h 352425"/>
              <a:gd name="connsiteX5-453" fmla="*/ 314342 w 352425"/>
              <a:gd name="connsiteY5-454" fmla="*/ 247653 h 352425"/>
              <a:gd name="connsiteX6-455" fmla="*/ 352425 w 352425"/>
              <a:gd name="connsiteY6-456" fmla="*/ 285734 h 352425"/>
              <a:gd name="connsiteX7-457" fmla="*/ 352425 w 352425"/>
              <a:gd name="connsiteY7-458" fmla="*/ 314327 h 352425"/>
              <a:gd name="connsiteX8-459" fmla="*/ 314323 w 352425"/>
              <a:gd name="connsiteY8-460" fmla="*/ 352425 h 352425"/>
              <a:gd name="connsiteX9-461" fmla="*/ 38109 w 352425"/>
              <a:gd name="connsiteY9-462" fmla="*/ 352425 h 352425"/>
              <a:gd name="connsiteX10-463" fmla="*/ 0 w 352425"/>
              <a:gd name="connsiteY10-464" fmla="*/ 314316 h 352425"/>
              <a:gd name="connsiteX11-465" fmla="*/ 0 w 352425"/>
              <a:gd name="connsiteY11-466" fmla="*/ 38113 h 352425"/>
              <a:gd name="connsiteX12-467" fmla="*/ 38113 w 352425"/>
              <a:gd name="connsiteY12-468" fmla="*/ 0 h 352425"/>
              <a:gd name="connsiteX0-469" fmla="*/ 38113 w 352425"/>
              <a:gd name="connsiteY0-470" fmla="*/ 0 h 352425"/>
              <a:gd name="connsiteX1-471" fmla="*/ 62232 w 352425"/>
              <a:gd name="connsiteY1-472" fmla="*/ 0 h 352425"/>
              <a:gd name="connsiteX2-473" fmla="*/ 100328 w 352425"/>
              <a:gd name="connsiteY2-474" fmla="*/ 38098 h 352425"/>
              <a:gd name="connsiteX3-475" fmla="*/ 100328 w 352425"/>
              <a:gd name="connsiteY3-476" fmla="*/ 209562 h 352425"/>
              <a:gd name="connsiteX4-477" fmla="*/ 138416 w 352425"/>
              <a:gd name="connsiteY4-478" fmla="*/ 247653 h 352425"/>
              <a:gd name="connsiteX5-479" fmla="*/ 314342 w 352425"/>
              <a:gd name="connsiteY5-480" fmla="*/ 247653 h 352425"/>
              <a:gd name="connsiteX6-481" fmla="*/ 352425 w 352425"/>
              <a:gd name="connsiteY6-482" fmla="*/ 285734 h 352425"/>
              <a:gd name="connsiteX7-483" fmla="*/ 352425 w 352425"/>
              <a:gd name="connsiteY7-484" fmla="*/ 314327 h 352425"/>
              <a:gd name="connsiteX8-485" fmla="*/ 314323 w 352425"/>
              <a:gd name="connsiteY8-486" fmla="*/ 352425 h 352425"/>
              <a:gd name="connsiteX9-487" fmla="*/ 38109 w 352425"/>
              <a:gd name="connsiteY9-488" fmla="*/ 352425 h 352425"/>
              <a:gd name="connsiteX10-489" fmla="*/ 0 w 352425"/>
              <a:gd name="connsiteY10-490" fmla="*/ 314316 h 352425"/>
              <a:gd name="connsiteX11-491" fmla="*/ 0 w 352425"/>
              <a:gd name="connsiteY11-492" fmla="*/ 38113 h 352425"/>
              <a:gd name="connsiteX12-493" fmla="*/ 38113 w 352425"/>
              <a:gd name="connsiteY12-494" fmla="*/ 0 h 352425"/>
              <a:gd name="connsiteX0-495" fmla="*/ 38113 w 352425"/>
              <a:gd name="connsiteY0-496" fmla="*/ 0 h 352425"/>
              <a:gd name="connsiteX1-497" fmla="*/ 62232 w 352425"/>
              <a:gd name="connsiteY1-498" fmla="*/ 0 h 352425"/>
              <a:gd name="connsiteX2-499" fmla="*/ 100328 w 352425"/>
              <a:gd name="connsiteY2-500" fmla="*/ 38098 h 352425"/>
              <a:gd name="connsiteX3-501" fmla="*/ 100328 w 352425"/>
              <a:gd name="connsiteY3-502" fmla="*/ 209562 h 352425"/>
              <a:gd name="connsiteX4-503" fmla="*/ 138416 w 352425"/>
              <a:gd name="connsiteY4-504" fmla="*/ 247653 h 352425"/>
              <a:gd name="connsiteX5-505" fmla="*/ 314342 w 352425"/>
              <a:gd name="connsiteY5-506" fmla="*/ 247653 h 352425"/>
              <a:gd name="connsiteX6-507" fmla="*/ 352425 w 352425"/>
              <a:gd name="connsiteY6-508" fmla="*/ 285734 h 352425"/>
              <a:gd name="connsiteX7-509" fmla="*/ 352425 w 352425"/>
              <a:gd name="connsiteY7-510" fmla="*/ 314327 h 352425"/>
              <a:gd name="connsiteX8-511" fmla="*/ 314323 w 352425"/>
              <a:gd name="connsiteY8-512" fmla="*/ 352425 h 352425"/>
              <a:gd name="connsiteX9-513" fmla="*/ 38109 w 352425"/>
              <a:gd name="connsiteY9-514" fmla="*/ 352425 h 352425"/>
              <a:gd name="connsiteX10-515" fmla="*/ 0 w 352425"/>
              <a:gd name="connsiteY10-516" fmla="*/ 314316 h 352425"/>
              <a:gd name="connsiteX11-517" fmla="*/ 0 w 352425"/>
              <a:gd name="connsiteY11-518" fmla="*/ 38113 h 352425"/>
              <a:gd name="connsiteX12-519" fmla="*/ 38113 w 352425"/>
              <a:gd name="connsiteY12-520" fmla="*/ 0 h 352425"/>
              <a:gd name="connsiteX0-521" fmla="*/ 38113 w 352425"/>
              <a:gd name="connsiteY0-522" fmla="*/ 0 h 352425"/>
              <a:gd name="connsiteX1-523" fmla="*/ 62232 w 352425"/>
              <a:gd name="connsiteY1-524" fmla="*/ 0 h 352425"/>
              <a:gd name="connsiteX2-525" fmla="*/ 100328 w 352425"/>
              <a:gd name="connsiteY2-526" fmla="*/ 38098 h 352425"/>
              <a:gd name="connsiteX3-527" fmla="*/ 100328 w 352425"/>
              <a:gd name="connsiteY3-528" fmla="*/ 209562 h 352425"/>
              <a:gd name="connsiteX4-529" fmla="*/ 138416 w 352425"/>
              <a:gd name="connsiteY4-530" fmla="*/ 247653 h 352425"/>
              <a:gd name="connsiteX5-531" fmla="*/ 314342 w 352425"/>
              <a:gd name="connsiteY5-532" fmla="*/ 247653 h 352425"/>
              <a:gd name="connsiteX6-533" fmla="*/ 352425 w 352425"/>
              <a:gd name="connsiteY6-534" fmla="*/ 285734 h 352425"/>
              <a:gd name="connsiteX7-535" fmla="*/ 352425 w 352425"/>
              <a:gd name="connsiteY7-536" fmla="*/ 314327 h 352425"/>
              <a:gd name="connsiteX8-537" fmla="*/ 314323 w 352425"/>
              <a:gd name="connsiteY8-538" fmla="*/ 352425 h 352425"/>
              <a:gd name="connsiteX9-539" fmla="*/ 38109 w 352425"/>
              <a:gd name="connsiteY9-540" fmla="*/ 352425 h 352425"/>
              <a:gd name="connsiteX10-541" fmla="*/ 0 w 352425"/>
              <a:gd name="connsiteY10-542" fmla="*/ 314316 h 352425"/>
              <a:gd name="connsiteX11-543" fmla="*/ 0 w 352425"/>
              <a:gd name="connsiteY11-544" fmla="*/ 38113 h 352425"/>
              <a:gd name="connsiteX12-545" fmla="*/ 38113 w 352425"/>
              <a:gd name="connsiteY12-546" fmla="*/ 0 h 352425"/>
              <a:gd name="connsiteX0-547" fmla="*/ 38113 w 352425"/>
              <a:gd name="connsiteY0-548" fmla="*/ 0 h 352425"/>
              <a:gd name="connsiteX1-549" fmla="*/ 62232 w 352425"/>
              <a:gd name="connsiteY1-550" fmla="*/ 0 h 352425"/>
              <a:gd name="connsiteX2-551" fmla="*/ 100328 w 352425"/>
              <a:gd name="connsiteY2-552" fmla="*/ 38098 h 352425"/>
              <a:gd name="connsiteX3-553" fmla="*/ 100328 w 352425"/>
              <a:gd name="connsiteY3-554" fmla="*/ 209562 h 352425"/>
              <a:gd name="connsiteX4-555" fmla="*/ 138416 w 352425"/>
              <a:gd name="connsiteY4-556" fmla="*/ 247653 h 352425"/>
              <a:gd name="connsiteX5-557" fmla="*/ 314342 w 352425"/>
              <a:gd name="connsiteY5-558" fmla="*/ 247653 h 352425"/>
              <a:gd name="connsiteX6-559" fmla="*/ 352425 w 352425"/>
              <a:gd name="connsiteY6-560" fmla="*/ 285734 h 352425"/>
              <a:gd name="connsiteX7-561" fmla="*/ 352425 w 352425"/>
              <a:gd name="connsiteY7-562" fmla="*/ 314327 h 352425"/>
              <a:gd name="connsiteX8-563" fmla="*/ 314323 w 352425"/>
              <a:gd name="connsiteY8-564" fmla="*/ 352425 h 352425"/>
              <a:gd name="connsiteX9-565" fmla="*/ 38109 w 352425"/>
              <a:gd name="connsiteY9-566" fmla="*/ 352425 h 352425"/>
              <a:gd name="connsiteX10-567" fmla="*/ 0 w 352425"/>
              <a:gd name="connsiteY10-568" fmla="*/ 314316 h 352425"/>
              <a:gd name="connsiteX11-569" fmla="*/ 0 w 352425"/>
              <a:gd name="connsiteY11-570" fmla="*/ 38113 h 352425"/>
              <a:gd name="connsiteX12-571" fmla="*/ 38113 w 352425"/>
              <a:gd name="connsiteY12-572" fmla="*/ 0 h 352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52425" h="352425">
                <a:moveTo>
                  <a:pt x="38113" y="0"/>
                </a:moveTo>
                <a:cubicBezTo>
                  <a:pt x="38113" y="0"/>
                  <a:pt x="62233" y="1"/>
                  <a:pt x="62232" y="0"/>
                </a:cubicBezTo>
                <a:cubicBezTo>
                  <a:pt x="84551" y="1"/>
                  <a:pt x="100329" y="15781"/>
                  <a:pt x="100328" y="38098"/>
                </a:cubicBezTo>
                <a:cubicBezTo>
                  <a:pt x="100329" y="38099"/>
                  <a:pt x="100329" y="209563"/>
                  <a:pt x="100328" y="209562"/>
                </a:cubicBezTo>
                <a:cubicBezTo>
                  <a:pt x="100329" y="231876"/>
                  <a:pt x="116104" y="247654"/>
                  <a:pt x="138416" y="247653"/>
                </a:cubicBezTo>
                <a:cubicBezTo>
                  <a:pt x="138417" y="247654"/>
                  <a:pt x="314343" y="247654"/>
                  <a:pt x="314342" y="247653"/>
                </a:cubicBezTo>
                <a:cubicBezTo>
                  <a:pt x="336652" y="247654"/>
                  <a:pt x="352426" y="263426"/>
                  <a:pt x="352425" y="285734"/>
                </a:cubicBezTo>
                <a:cubicBezTo>
                  <a:pt x="352426" y="285735"/>
                  <a:pt x="352426" y="314328"/>
                  <a:pt x="352425" y="314327"/>
                </a:cubicBezTo>
                <a:cubicBezTo>
                  <a:pt x="352426" y="336646"/>
                  <a:pt x="336644" y="352426"/>
                  <a:pt x="314323" y="352425"/>
                </a:cubicBezTo>
                <a:cubicBezTo>
                  <a:pt x="314324" y="352426"/>
                  <a:pt x="38110" y="352426"/>
                  <a:pt x="38109" y="352425"/>
                </a:cubicBezTo>
                <a:cubicBezTo>
                  <a:pt x="15787" y="352426"/>
                  <a:pt x="1" y="336640"/>
                  <a:pt x="0" y="314316"/>
                </a:cubicBezTo>
                <a:cubicBezTo>
                  <a:pt x="1" y="314317"/>
                  <a:pt x="1" y="38114"/>
                  <a:pt x="0" y="38113"/>
                </a:cubicBezTo>
                <a:cubicBezTo>
                  <a:pt x="1" y="15790"/>
                  <a:pt x="15788" y="0"/>
                  <a:pt x="38113" y="0"/>
                </a:cubicBezTo>
                <a:close/>
              </a:path>
            </a:pathLst>
          </a:custGeom>
          <a:gradFill>
            <a:gsLst>
              <a:gs pos="88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</a:gsLst>
            <a:lin ang="8100000" scaled="1"/>
          </a:gradFill>
          <a:ln>
            <a:noFill/>
          </a:ln>
          <a:effectLst>
            <a:outerShdw blurRad="101600" dist="381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/>
          <p:nvPr>
            <p:custDataLst>
              <p:tags r:id="rId7"/>
            </p:custDataLst>
          </p:nvPr>
        </p:nvGraphicFramePr>
        <p:xfrm>
          <a:off x="1036955" y="1700530"/>
          <a:ext cx="10114280" cy="4396105"/>
        </p:xfrm>
        <a:graphic>
          <a:graphicData uri="http://schemas.openxmlformats.org/drawingml/2006/table">
            <a:tbl>
              <a:tblPr firstRow="1" bandCol="1">
                <a:tableStyleId>{DE651EC3-497E-46DB-9A2C-57AEF7E5A35F}</a:tableStyleId>
              </a:tblPr>
              <a:tblGrid>
                <a:gridCol w="2528570"/>
                <a:gridCol w="2528570"/>
                <a:gridCol w="2528570"/>
                <a:gridCol w="2528570"/>
              </a:tblGrid>
              <a:tr h="62293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1" dirty="0">
                          <a:latin typeface="楷体" charset="0"/>
                          <a:ea typeface="楷体" charset="0"/>
                        </a:rPr>
                        <a:t>英文</a:t>
                      </a:r>
                      <a:endParaRPr lang="zh-CN" altLang="en-US" sz="2000" b="1" i="1" dirty="0"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1" dirty="0">
                          <a:latin typeface="楷体" charset="0"/>
                          <a:ea typeface="楷体" charset="0"/>
                        </a:rPr>
                        <a:t>中文</a:t>
                      </a:r>
                      <a:endParaRPr lang="zh-CN" altLang="en-US" sz="2000" b="1" i="1" dirty="0"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1" dirty="0">
                          <a:latin typeface="楷体" charset="0"/>
                          <a:ea typeface="楷体" charset="0"/>
                        </a:rPr>
                        <a:t>英文</a:t>
                      </a:r>
                      <a:endParaRPr lang="zh-CN" altLang="en-US" sz="2000" b="1" i="1" dirty="0"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1" dirty="0">
                          <a:latin typeface="楷体" charset="0"/>
                          <a:ea typeface="楷体" charset="0"/>
                        </a:rPr>
                        <a:t>中文</a:t>
                      </a:r>
                      <a:endParaRPr lang="zh-CN" altLang="en-US" sz="2000" b="1" i="1" dirty="0"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Ye Zi Xi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叶子戏</a:t>
                      </a:r>
                      <a:endParaRPr lang="zh-CN" altLang="en-US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mahjong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麻将</a:t>
                      </a:r>
                      <a:endParaRPr lang="zh-CN" altLang="en-US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</a:tr>
              <a:tr h="6229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tile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瓦片</a:t>
                      </a: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；</a:t>
                      </a: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麻将牌</a:t>
                      </a:r>
                      <a:endParaRPr lang="zh-CN" altLang="en-US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wind tile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  <a:cs typeface="楷体" charset="0"/>
                        </a:rPr>
                        <a:t>风牌</a:t>
                      </a: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  <a:cs typeface="楷体" charset="0"/>
                        </a:rPr>
                        <a:t>[</a:t>
                      </a: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  <a:cs typeface="楷体" charset="0"/>
                        </a:rPr>
                        <a:t>麻将的四个方向牌</a:t>
                      </a: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  <a:cs typeface="楷体" charset="0"/>
                        </a:rPr>
                        <a:t>：</a:t>
                      </a: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  <a:cs typeface="楷体" charset="0"/>
                        </a:rPr>
                        <a:t>东南西北</a:t>
                      </a: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  <a:cs typeface="楷体" charset="0"/>
                        </a:rPr>
                        <a:t>]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  <a:cs typeface="楷体" charset="0"/>
                      </a:endParaRPr>
                    </a:p>
                  </a:txBody>
                  <a:tcPr anchor="ctr"/>
                </a:tc>
              </a:tr>
              <a:tr h="608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suit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花色</a:t>
                      </a:r>
                      <a:endParaRPr lang="zh-CN" altLang="en-US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draw tile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摸牌</a:t>
                      </a:r>
                      <a:endParaRPr lang="zh-CN" altLang="en-US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</a:tr>
              <a:tr h="6229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dot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筒子</a:t>
                      </a:r>
                      <a:endParaRPr lang="zh-CN" altLang="en-US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discard tile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打牌</a:t>
                      </a:r>
                      <a:endParaRPr lang="zh-CN" altLang="en-US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</a:tr>
              <a:tr h="6229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bamboo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条子</a:t>
                      </a:r>
                      <a:endParaRPr lang="zh-CN" altLang="en-US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claim pairs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碰牌</a:t>
                      </a:r>
                      <a:endParaRPr lang="zh-CN" altLang="en-US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</a:tr>
              <a:tr h="6229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character 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万子</a:t>
                      </a:r>
                      <a:endParaRPr lang="zh-CN" altLang="en-US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decalre pungs</a:t>
                      </a:r>
                      <a:endParaRPr lang="en-US" altLang="zh-CN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楷体" charset="0"/>
                          <a:ea typeface="楷体" charset="0"/>
                        </a:rPr>
                        <a:t>杠牌</a:t>
                      </a:r>
                      <a:endParaRPr lang="zh-CN" altLang="en-US" sz="2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楷体" charset="0"/>
                        <a:ea typeface="楷体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74171" y="-119743"/>
            <a:ext cx="12540343" cy="70974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4165866" y="505515"/>
            <a:ext cx="4319277" cy="9692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E3C8">
                    <a:alpha val="3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contents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1" y="6025887"/>
            <a:ext cx="6190380" cy="832113"/>
          </a:xfrm>
          <a:custGeom>
            <a:avLst/>
            <a:gdLst>
              <a:gd name="connsiteX0" fmla="*/ 4836763 w 6190380"/>
              <a:gd name="connsiteY0" fmla="*/ 444 h 832113"/>
              <a:gd name="connsiteX1" fmla="*/ 6157666 w 6190380"/>
              <a:gd name="connsiteY1" fmla="*/ 450787 h 832113"/>
              <a:gd name="connsiteX2" fmla="*/ 6190380 w 6190380"/>
              <a:gd name="connsiteY2" fmla="*/ 498795 h 832113"/>
              <a:gd name="connsiteX3" fmla="*/ 6190380 w 6190380"/>
              <a:gd name="connsiteY3" fmla="*/ 832113 h 832113"/>
              <a:gd name="connsiteX4" fmla="*/ 0 w 6190380"/>
              <a:gd name="connsiteY4" fmla="*/ 832113 h 832113"/>
              <a:gd name="connsiteX5" fmla="*/ 169292 w 6190380"/>
              <a:gd name="connsiteY5" fmla="*/ 814169 h 832113"/>
              <a:gd name="connsiteX6" fmla="*/ 4836763 w 6190380"/>
              <a:gd name="connsiteY6" fmla="*/ 444 h 832113"/>
            </a:gdLst>
            <a:ahLst/>
            <a:cxnLst/>
            <a:rect l="l" t="t" r="r" b="b"/>
            <a:pathLst>
              <a:path w="6190380" h="832113">
                <a:moveTo>
                  <a:pt x="4836763" y="444"/>
                </a:moveTo>
                <a:cubicBezTo>
                  <a:pt x="5427804" y="-8221"/>
                  <a:pt x="5896570" y="108814"/>
                  <a:pt x="6157666" y="450787"/>
                </a:cubicBezTo>
                <a:lnTo>
                  <a:pt x="6190380" y="498795"/>
                </a:lnTo>
                <a:lnTo>
                  <a:pt x="6190380" y="832113"/>
                </a:lnTo>
                <a:lnTo>
                  <a:pt x="0" y="832113"/>
                </a:lnTo>
                <a:lnTo>
                  <a:pt x="169292" y="814169"/>
                </a:lnTo>
                <a:cubicBezTo>
                  <a:pt x="1723507" y="620886"/>
                  <a:pt x="3563753" y="19106"/>
                  <a:pt x="4836763" y="44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5448300" y="474980"/>
            <a:ext cx="1544320" cy="1120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endParaRPr kumimoji="1" lang="en-US" altLang="zh-CN"/>
          </a:p>
          <a:p>
            <a:pPr algn="l">
              <a:lnSpc>
                <a:spcPct val="110000"/>
              </a:lnSpc>
            </a:pPr>
            <a:r>
              <a:rPr kumimoji="1" lang="en-US" altLang="zh-CN"/>
              <a:t>    </a:t>
            </a:r>
            <a:r>
              <a:rPr kumimoji="1" lang="en-US" altLang="zh-CN" sz="2800" b="1">
                <a:latin typeface="楷体" charset="0"/>
                <a:ea typeface="楷体" charset="0"/>
              </a:rPr>
              <a:t>Content</a:t>
            </a:r>
            <a:endParaRPr kumimoji="1" lang="en-US" altLang="zh-CN" sz="2800" b="1">
              <a:latin typeface="楷体" charset="0"/>
              <a:ea typeface="楷体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0311493" y="6553470"/>
            <a:ext cx="332921" cy="7075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noFill/>
            <a:miter/>
          </a:ln>
          <a:effectLst>
            <a:outerShdw blurRad="127000" dist="38100" dir="2700000" algn="tl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0748736" y="6553470"/>
            <a:ext cx="332921" cy="707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 cap="sq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miter/>
          </a:ln>
          <a:effectLst>
            <a:outerShdw blurRad="127000" dist="38100" dir="2700000" algn="tl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1185979" y="6553470"/>
            <a:ext cx="332921" cy="7075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noFill/>
            <a:miter/>
          </a:ln>
          <a:effectLst>
            <a:outerShdw blurRad="127000" dist="38100" dir="2700000" algn="tl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392956" y="2232689"/>
            <a:ext cx="5125944" cy="816136"/>
          </a:xfrm>
          <a:custGeom>
            <a:avLst/>
            <a:gdLst>
              <a:gd name="connsiteX0" fmla="*/ 45810 w 5667509"/>
              <a:gd name="connsiteY0" fmla="*/ 0 h 816136"/>
              <a:gd name="connsiteX1" fmla="*/ 696769 w 5667509"/>
              <a:gd name="connsiteY1" fmla="*/ 0 h 816136"/>
              <a:gd name="connsiteX2" fmla="*/ 1503383 w 5667509"/>
              <a:gd name="connsiteY2" fmla="*/ 0 h 816136"/>
              <a:gd name="connsiteX3" fmla="*/ 5667509 w 5667509"/>
              <a:gd name="connsiteY3" fmla="*/ 0 h 816136"/>
              <a:gd name="connsiteX4" fmla="*/ 5667509 w 5667509"/>
              <a:gd name="connsiteY4" fmla="*/ 408068 h 816136"/>
              <a:gd name="connsiteX5" fmla="*/ 5259441 w 5667509"/>
              <a:gd name="connsiteY5" fmla="*/ 816136 h 816136"/>
              <a:gd name="connsiteX6" fmla="*/ 1503383 w 5667509"/>
              <a:gd name="connsiteY6" fmla="*/ 816136 h 816136"/>
              <a:gd name="connsiteX7" fmla="*/ 288701 w 5667509"/>
              <a:gd name="connsiteY7" fmla="*/ 816136 h 816136"/>
              <a:gd name="connsiteX8" fmla="*/ 45810 w 5667509"/>
              <a:gd name="connsiteY8" fmla="*/ 816136 h 816136"/>
              <a:gd name="connsiteX9" fmla="*/ 0 w 5667509"/>
              <a:gd name="connsiteY9" fmla="*/ 770326 h 816136"/>
              <a:gd name="connsiteX10" fmla="*/ 0 w 5667509"/>
              <a:gd name="connsiteY10" fmla="*/ 45810 h 816136"/>
              <a:gd name="connsiteX11" fmla="*/ 45810 w 5667509"/>
              <a:gd name="connsiteY11" fmla="*/ 0 h 816136"/>
            </a:gdLst>
            <a:ahLst/>
            <a:cxnLst/>
            <a:rect l="l" t="t" r="r" b="b"/>
            <a:pathLst>
              <a:path w="5667509" h="816136">
                <a:moveTo>
                  <a:pt x="45810" y="0"/>
                </a:moveTo>
                <a:lnTo>
                  <a:pt x="696769" y="0"/>
                </a:lnTo>
                <a:lnTo>
                  <a:pt x="1503383" y="0"/>
                </a:lnTo>
                <a:lnTo>
                  <a:pt x="5667509" y="0"/>
                </a:lnTo>
                <a:lnTo>
                  <a:pt x="5667509" y="408068"/>
                </a:lnTo>
                <a:cubicBezTo>
                  <a:pt x="5667509" y="633438"/>
                  <a:pt x="5484811" y="816136"/>
                  <a:pt x="5259441" y="816136"/>
                </a:cubicBezTo>
                <a:lnTo>
                  <a:pt x="1503383" y="816136"/>
                </a:lnTo>
                <a:lnTo>
                  <a:pt x="288701" y="816136"/>
                </a:lnTo>
                <a:lnTo>
                  <a:pt x="45810" y="816136"/>
                </a:lnTo>
                <a:cubicBezTo>
                  <a:pt x="20510" y="816136"/>
                  <a:pt x="0" y="795626"/>
                  <a:pt x="0" y="770326"/>
                </a:cubicBezTo>
                <a:lnTo>
                  <a:pt x="0" y="45810"/>
                </a:lnTo>
                <a:cubicBezTo>
                  <a:pt x="0" y="20510"/>
                  <a:pt x="20510" y="0"/>
                  <a:pt x="45810" y="0"/>
                </a:cubicBezTo>
                <a:close/>
              </a:path>
            </a:pathLst>
          </a:cu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253417" y="2302203"/>
            <a:ext cx="4176584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42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The Modern Development and International Influence of Mahjong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1">
            <a:off x="764948" y="434082"/>
            <a:ext cx="190727" cy="755421"/>
          </a:xfrm>
          <a:custGeom>
            <a:avLst/>
            <a:gdLst>
              <a:gd name="connsiteX0" fmla="*/ 190726 w 190727"/>
              <a:gd name="connsiteY0" fmla="*/ 162602 h 755421"/>
              <a:gd name="connsiteX1" fmla="*/ 106086 w 190727"/>
              <a:gd name="connsiteY1" fmla="*/ 34579 h 755421"/>
              <a:gd name="connsiteX2" fmla="*/ 95783 w 190727"/>
              <a:gd name="connsiteY2" fmla="*/ 2605 h 755421"/>
              <a:gd name="connsiteX3" fmla="*/ 95783 w 190727"/>
              <a:gd name="connsiteY3" fmla="*/ 0 h 755421"/>
              <a:gd name="connsiteX4" fmla="*/ 95363 w 190727"/>
              <a:gd name="connsiteY4" fmla="*/ 1303 h 755421"/>
              <a:gd name="connsiteX5" fmla="*/ 94943 w 190727"/>
              <a:gd name="connsiteY5" fmla="*/ 0 h 755421"/>
              <a:gd name="connsiteX6" fmla="*/ 94943 w 190727"/>
              <a:gd name="connsiteY6" fmla="*/ 2605 h 755421"/>
              <a:gd name="connsiteX7" fmla="*/ 84641 w 190727"/>
              <a:gd name="connsiteY7" fmla="*/ 34579 h 755421"/>
              <a:gd name="connsiteX8" fmla="*/ 0 w 190727"/>
              <a:gd name="connsiteY8" fmla="*/ 162602 h 755421"/>
              <a:gd name="connsiteX9" fmla="*/ 94943 w 190727"/>
              <a:gd name="connsiteY9" fmla="*/ 162602 h 755421"/>
              <a:gd name="connsiteX10" fmla="*/ 95783 w 190727"/>
              <a:gd name="connsiteY10" fmla="*/ 162602 h 755421"/>
              <a:gd name="connsiteX11" fmla="*/ 190727 w 190727"/>
              <a:gd name="connsiteY11" fmla="*/ 459012 h 755421"/>
              <a:gd name="connsiteX12" fmla="*/ 106087 w 190727"/>
              <a:gd name="connsiteY12" fmla="*/ 330989 h 755421"/>
              <a:gd name="connsiteX13" fmla="*/ 95784 w 190727"/>
              <a:gd name="connsiteY13" fmla="*/ 299015 h 755421"/>
              <a:gd name="connsiteX14" fmla="*/ 95784 w 190727"/>
              <a:gd name="connsiteY14" fmla="*/ 296410 h 755421"/>
              <a:gd name="connsiteX15" fmla="*/ 95364 w 190727"/>
              <a:gd name="connsiteY15" fmla="*/ 297713 h 755421"/>
              <a:gd name="connsiteX16" fmla="*/ 94944 w 190727"/>
              <a:gd name="connsiteY16" fmla="*/ 296410 h 755421"/>
              <a:gd name="connsiteX17" fmla="*/ 94944 w 190727"/>
              <a:gd name="connsiteY17" fmla="*/ 299015 h 755421"/>
              <a:gd name="connsiteX18" fmla="*/ 84642 w 190727"/>
              <a:gd name="connsiteY18" fmla="*/ 330989 h 755421"/>
              <a:gd name="connsiteX19" fmla="*/ 1 w 190727"/>
              <a:gd name="connsiteY19" fmla="*/ 459012 h 755421"/>
              <a:gd name="connsiteX20" fmla="*/ 94944 w 190727"/>
              <a:gd name="connsiteY20" fmla="*/ 459012 h 755421"/>
              <a:gd name="connsiteX21" fmla="*/ 95784 w 190727"/>
              <a:gd name="connsiteY21" fmla="*/ 459012 h 755421"/>
              <a:gd name="connsiteX22" fmla="*/ 190727 w 190727"/>
              <a:gd name="connsiteY22" fmla="*/ 755421 h 755421"/>
              <a:gd name="connsiteX23" fmla="*/ 106087 w 190727"/>
              <a:gd name="connsiteY23" fmla="*/ 627398 h 755421"/>
              <a:gd name="connsiteX24" fmla="*/ 95784 w 190727"/>
              <a:gd name="connsiteY24" fmla="*/ 595424 h 755421"/>
              <a:gd name="connsiteX25" fmla="*/ 95784 w 190727"/>
              <a:gd name="connsiteY25" fmla="*/ 592819 h 755421"/>
              <a:gd name="connsiteX26" fmla="*/ 95364 w 190727"/>
              <a:gd name="connsiteY26" fmla="*/ 594122 h 755421"/>
              <a:gd name="connsiteX27" fmla="*/ 94944 w 190727"/>
              <a:gd name="connsiteY27" fmla="*/ 592819 h 755421"/>
              <a:gd name="connsiteX28" fmla="*/ 94944 w 190727"/>
              <a:gd name="connsiteY28" fmla="*/ 595424 h 755421"/>
              <a:gd name="connsiteX29" fmla="*/ 84642 w 190727"/>
              <a:gd name="connsiteY29" fmla="*/ 627398 h 755421"/>
              <a:gd name="connsiteX30" fmla="*/ 1 w 190727"/>
              <a:gd name="connsiteY30" fmla="*/ 755421 h 755421"/>
              <a:gd name="connsiteX31" fmla="*/ 94944 w 190727"/>
              <a:gd name="connsiteY31" fmla="*/ 755421 h 755421"/>
              <a:gd name="connsiteX32" fmla="*/ 95784 w 190727"/>
              <a:gd name="connsiteY32" fmla="*/ 755421 h 755421"/>
            </a:gdLst>
            <a:ahLst/>
            <a:cxnLst/>
            <a:rect l="l" t="t" r="r" b="b"/>
            <a:pathLst>
              <a:path w="190727" h="755421">
                <a:moveTo>
                  <a:pt x="190726" y="162602"/>
                </a:moveTo>
                <a:cubicBezTo>
                  <a:pt x="157709" y="118810"/>
                  <a:pt x="135293" y="116424"/>
                  <a:pt x="106086" y="34579"/>
                </a:cubicBezTo>
                <a:lnTo>
                  <a:pt x="95783" y="2605"/>
                </a:lnTo>
                <a:lnTo>
                  <a:pt x="95783" y="0"/>
                </a:lnTo>
                <a:lnTo>
                  <a:pt x="95363" y="1303"/>
                </a:lnTo>
                <a:lnTo>
                  <a:pt x="94943" y="0"/>
                </a:lnTo>
                <a:lnTo>
                  <a:pt x="94943" y="2605"/>
                </a:lnTo>
                <a:lnTo>
                  <a:pt x="84641" y="34579"/>
                </a:lnTo>
                <a:cubicBezTo>
                  <a:pt x="55433" y="116424"/>
                  <a:pt x="33017" y="118810"/>
                  <a:pt x="0" y="162602"/>
                </a:cubicBezTo>
                <a:lnTo>
                  <a:pt x="94943" y="162602"/>
                </a:lnTo>
                <a:lnTo>
                  <a:pt x="95783" y="162602"/>
                </a:lnTo>
                <a:close/>
                <a:moveTo>
                  <a:pt x="190727" y="459012"/>
                </a:moveTo>
                <a:cubicBezTo>
                  <a:pt x="157710" y="415220"/>
                  <a:pt x="135294" y="412834"/>
                  <a:pt x="106087" y="330989"/>
                </a:cubicBezTo>
                <a:lnTo>
                  <a:pt x="95784" y="299015"/>
                </a:lnTo>
                <a:lnTo>
                  <a:pt x="95784" y="296410"/>
                </a:lnTo>
                <a:lnTo>
                  <a:pt x="95364" y="297713"/>
                </a:lnTo>
                <a:lnTo>
                  <a:pt x="94944" y="296410"/>
                </a:lnTo>
                <a:lnTo>
                  <a:pt x="94944" y="299015"/>
                </a:lnTo>
                <a:lnTo>
                  <a:pt x="84642" y="330989"/>
                </a:lnTo>
                <a:cubicBezTo>
                  <a:pt x="55434" y="412834"/>
                  <a:pt x="33018" y="415220"/>
                  <a:pt x="1" y="459012"/>
                </a:cubicBezTo>
                <a:lnTo>
                  <a:pt x="94944" y="459012"/>
                </a:lnTo>
                <a:lnTo>
                  <a:pt x="95784" y="459012"/>
                </a:lnTo>
                <a:close/>
                <a:moveTo>
                  <a:pt x="190727" y="755421"/>
                </a:moveTo>
                <a:cubicBezTo>
                  <a:pt x="157710" y="711629"/>
                  <a:pt x="135294" y="709243"/>
                  <a:pt x="106087" y="627398"/>
                </a:cubicBezTo>
                <a:lnTo>
                  <a:pt x="95784" y="595424"/>
                </a:lnTo>
                <a:lnTo>
                  <a:pt x="95784" y="592819"/>
                </a:lnTo>
                <a:lnTo>
                  <a:pt x="95364" y="594122"/>
                </a:lnTo>
                <a:lnTo>
                  <a:pt x="94944" y="592819"/>
                </a:lnTo>
                <a:lnTo>
                  <a:pt x="94944" y="595424"/>
                </a:lnTo>
                <a:lnTo>
                  <a:pt x="84642" y="627398"/>
                </a:lnTo>
                <a:cubicBezTo>
                  <a:pt x="55434" y="709243"/>
                  <a:pt x="33018" y="711629"/>
                  <a:pt x="1" y="755421"/>
                </a:cubicBezTo>
                <a:lnTo>
                  <a:pt x="94944" y="755421"/>
                </a:lnTo>
                <a:lnTo>
                  <a:pt x="95784" y="7554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1709400" y="505515"/>
            <a:ext cx="378871" cy="378871"/>
          </a:xfrm>
          <a:prstGeom prst="donut">
            <a:avLst>
              <a:gd name="adj" fmla="val 23249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0111442" y="138222"/>
            <a:ext cx="277667" cy="277667"/>
          </a:xfrm>
          <a:prstGeom prst="donut">
            <a:avLst>
              <a:gd name="adj" fmla="val 23249"/>
            </a:avLst>
          </a:prstGeom>
          <a:solidFill>
            <a:schemeClr val="accent1">
              <a:lumMod val="20000"/>
              <a:lumOff val="80000"/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flipH="1">
            <a:off x="11729338" y="0"/>
            <a:ext cx="462662" cy="396294"/>
          </a:xfrm>
          <a:custGeom>
            <a:avLst/>
            <a:gdLst>
              <a:gd name="connsiteX0" fmla="*/ 0 w 462662"/>
              <a:gd name="connsiteY0" fmla="*/ 0 h 396294"/>
              <a:gd name="connsiteX1" fmla="*/ 462662 w 462662"/>
              <a:gd name="connsiteY1" fmla="*/ 0 h 396294"/>
              <a:gd name="connsiteX2" fmla="*/ 399712 w 462662"/>
              <a:gd name="connsiteY2" fmla="*/ 115977 h 396294"/>
              <a:gd name="connsiteX3" fmla="*/ 95186 w 462662"/>
              <a:gd name="connsiteY3" fmla="*/ 366747 h 396294"/>
              <a:gd name="connsiteX4" fmla="*/ 0 w 462662"/>
              <a:gd name="connsiteY4" fmla="*/ 396294 h 396294"/>
            </a:gdLst>
            <a:ahLst/>
            <a:cxnLst/>
            <a:rect l="l" t="t" r="r" b="b"/>
            <a:pathLst>
              <a:path w="462662" h="396294">
                <a:moveTo>
                  <a:pt x="0" y="0"/>
                </a:moveTo>
                <a:lnTo>
                  <a:pt x="462662" y="0"/>
                </a:lnTo>
                <a:lnTo>
                  <a:pt x="399712" y="115977"/>
                </a:lnTo>
                <a:cubicBezTo>
                  <a:pt x="325081" y="226445"/>
                  <a:pt x="219398" y="314210"/>
                  <a:pt x="95186" y="366747"/>
                </a:cubicBezTo>
                <a:lnTo>
                  <a:pt x="0" y="396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392956" y="3286926"/>
            <a:ext cx="5125944" cy="816136"/>
          </a:xfrm>
          <a:custGeom>
            <a:avLst/>
            <a:gdLst>
              <a:gd name="connsiteX0" fmla="*/ 45810 w 5667509"/>
              <a:gd name="connsiteY0" fmla="*/ 0 h 816136"/>
              <a:gd name="connsiteX1" fmla="*/ 696769 w 5667509"/>
              <a:gd name="connsiteY1" fmla="*/ 0 h 816136"/>
              <a:gd name="connsiteX2" fmla="*/ 1503383 w 5667509"/>
              <a:gd name="connsiteY2" fmla="*/ 0 h 816136"/>
              <a:gd name="connsiteX3" fmla="*/ 5667509 w 5667509"/>
              <a:gd name="connsiteY3" fmla="*/ 0 h 816136"/>
              <a:gd name="connsiteX4" fmla="*/ 5667509 w 5667509"/>
              <a:gd name="connsiteY4" fmla="*/ 408068 h 816136"/>
              <a:gd name="connsiteX5" fmla="*/ 5259441 w 5667509"/>
              <a:gd name="connsiteY5" fmla="*/ 816136 h 816136"/>
              <a:gd name="connsiteX6" fmla="*/ 1503383 w 5667509"/>
              <a:gd name="connsiteY6" fmla="*/ 816136 h 816136"/>
              <a:gd name="connsiteX7" fmla="*/ 288701 w 5667509"/>
              <a:gd name="connsiteY7" fmla="*/ 816136 h 816136"/>
              <a:gd name="connsiteX8" fmla="*/ 45810 w 5667509"/>
              <a:gd name="connsiteY8" fmla="*/ 816136 h 816136"/>
              <a:gd name="connsiteX9" fmla="*/ 0 w 5667509"/>
              <a:gd name="connsiteY9" fmla="*/ 770326 h 816136"/>
              <a:gd name="connsiteX10" fmla="*/ 0 w 5667509"/>
              <a:gd name="connsiteY10" fmla="*/ 45810 h 816136"/>
              <a:gd name="connsiteX11" fmla="*/ 45810 w 5667509"/>
              <a:gd name="connsiteY11" fmla="*/ 0 h 816136"/>
            </a:gdLst>
            <a:ahLst/>
            <a:cxnLst/>
            <a:rect l="l" t="t" r="r" b="b"/>
            <a:pathLst>
              <a:path w="5667509" h="816136">
                <a:moveTo>
                  <a:pt x="45810" y="0"/>
                </a:moveTo>
                <a:lnTo>
                  <a:pt x="696769" y="0"/>
                </a:lnTo>
                <a:lnTo>
                  <a:pt x="1503383" y="0"/>
                </a:lnTo>
                <a:lnTo>
                  <a:pt x="5667509" y="0"/>
                </a:lnTo>
                <a:lnTo>
                  <a:pt x="5667509" y="408068"/>
                </a:lnTo>
                <a:cubicBezTo>
                  <a:pt x="5667509" y="633438"/>
                  <a:pt x="5484811" y="816136"/>
                  <a:pt x="5259441" y="816136"/>
                </a:cubicBezTo>
                <a:lnTo>
                  <a:pt x="1503383" y="816136"/>
                </a:lnTo>
                <a:lnTo>
                  <a:pt x="288701" y="816136"/>
                </a:lnTo>
                <a:lnTo>
                  <a:pt x="45810" y="816136"/>
                </a:lnTo>
                <a:cubicBezTo>
                  <a:pt x="20510" y="816136"/>
                  <a:pt x="0" y="795626"/>
                  <a:pt x="0" y="770326"/>
                </a:cubicBezTo>
                <a:lnTo>
                  <a:pt x="0" y="45810"/>
                </a:lnTo>
                <a:cubicBezTo>
                  <a:pt x="0" y="20510"/>
                  <a:pt x="20510" y="0"/>
                  <a:pt x="45810" y="0"/>
                </a:cubicBezTo>
                <a:close/>
              </a:path>
            </a:pathLst>
          </a:cu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253417" y="3356440"/>
            <a:ext cx="4176584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uFillTx/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Future Outlook for Mahjong</a:t>
            </a:r>
            <a:endParaRPr kumimoji="1" lang="en-US" altLang="zh-CN" sz="1600">
              <a:ln w="12700">
                <a:noFill/>
              </a:ln>
              <a:solidFill>
                <a:srgbClr val="000000">
                  <a:alpha val="100000"/>
                </a:srgbClr>
              </a:solidFill>
              <a:uFillTx/>
              <a:latin typeface="OPPOSans H" panose="00020600040101010101" charset="-122"/>
              <a:ea typeface="OPPOSans H" panose="00020600040101010101" charset="-122"/>
              <a:cs typeface="OPPOSans H" panose="00020600040101010101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1132216" y="2232689"/>
            <a:ext cx="5125944" cy="816136"/>
          </a:xfrm>
          <a:custGeom>
            <a:avLst/>
            <a:gdLst>
              <a:gd name="connsiteX0" fmla="*/ 45810 w 5667509"/>
              <a:gd name="connsiteY0" fmla="*/ 0 h 816136"/>
              <a:gd name="connsiteX1" fmla="*/ 696769 w 5667509"/>
              <a:gd name="connsiteY1" fmla="*/ 0 h 816136"/>
              <a:gd name="connsiteX2" fmla="*/ 1503383 w 5667509"/>
              <a:gd name="connsiteY2" fmla="*/ 0 h 816136"/>
              <a:gd name="connsiteX3" fmla="*/ 5667509 w 5667509"/>
              <a:gd name="connsiteY3" fmla="*/ 0 h 816136"/>
              <a:gd name="connsiteX4" fmla="*/ 5667509 w 5667509"/>
              <a:gd name="connsiteY4" fmla="*/ 408068 h 816136"/>
              <a:gd name="connsiteX5" fmla="*/ 5259441 w 5667509"/>
              <a:gd name="connsiteY5" fmla="*/ 816136 h 816136"/>
              <a:gd name="connsiteX6" fmla="*/ 1503383 w 5667509"/>
              <a:gd name="connsiteY6" fmla="*/ 816136 h 816136"/>
              <a:gd name="connsiteX7" fmla="*/ 288701 w 5667509"/>
              <a:gd name="connsiteY7" fmla="*/ 816136 h 816136"/>
              <a:gd name="connsiteX8" fmla="*/ 45810 w 5667509"/>
              <a:gd name="connsiteY8" fmla="*/ 816136 h 816136"/>
              <a:gd name="connsiteX9" fmla="*/ 0 w 5667509"/>
              <a:gd name="connsiteY9" fmla="*/ 770326 h 816136"/>
              <a:gd name="connsiteX10" fmla="*/ 0 w 5667509"/>
              <a:gd name="connsiteY10" fmla="*/ 45810 h 816136"/>
              <a:gd name="connsiteX11" fmla="*/ 45810 w 5667509"/>
              <a:gd name="connsiteY11" fmla="*/ 0 h 816136"/>
            </a:gdLst>
            <a:ahLst/>
            <a:cxnLst/>
            <a:rect l="l" t="t" r="r" b="b"/>
            <a:pathLst>
              <a:path w="5667509" h="816136">
                <a:moveTo>
                  <a:pt x="45810" y="0"/>
                </a:moveTo>
                <a:lnTo>
                  <a:pt x="696769" y="0"/>
                </a:lnTo>
                <a:lnTo>
                  <a:pt x="1503383" y="0"/>
                </a:lnTo>
                <a:lnTo>
                  <a:pt x="5667509" y="0"/>
                </a:lnTo>
                <a:lnTo>
                  <a:pt x="5667509" y="408068"/>
                </a:lnTo>
                <a:cubicBezTo>
                  <a:pt x="5667509" y="633438"/>
                  <a:pt x="5484811" y="816136"/>
                  <a:pt x="5259441" y="816136"/>
                </a:cubicBezTo>
                <a:lnTo>
                  <a:pt x="1503383" y="816136"/>
                </a:lnTo>
                <a:lnTo>
                  <a:pt x="288701" y="816136"/>
                </a:lnTo>
                <a:lnTo>
                  <a:pt x="45810" y="816136"/>
                </a:lnTo>
                <a:cubicBezTo>
                  <a:pt x="20510" y="816136"/>
                  <a:pt x="0" y="795626"/>
                  <a:pt x="0" y="770326"/>
                </a:cubicBezTo>
                <a:lnTo>
                  <a:pt x="0" y="45810"/>
                </a:lnTo>
                <a:cubicBezTo>
                  <a:pt x="0" y="20510"/>
                  <a:pt x="20510" y="0"/>
                  <a:pt x="45810" y="0"/>
                </a:cubicBezTo>
                <a:close/>
              </a:path>
            </a:pathLst>
          </a:cu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992677" y="2302203"/>
            <a:ext cx="4176584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73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The Origin and History of Mahjong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1132216" y="3286926"/>
            <a:ext cx="5125944" cy="816136"/>
          </a:xfrm>
          <a:custGeom>
            <a:avLst/>
            <a:gdLst>
              <a:gd name="connsiteX0" fmla="*/ 45810 w 5667509"/>
              <a:gd name="connsiteY0" fmla="*/ 0 h 816136"/>
              <a:gd name="connsiteX1" fmla="*/ 696769 w 5667509"/>
              <a:gd name="connsiteY1" fmla="*/ 0 h 816136"/>
              <a:gd name="connsiteX2" fmla="*/ 1503383 w 5667509"/>
              <a:gd name="connsiteY2" fmla="*/ 0 h 816136"/>
              <a:gd name="connsiteX3" fmla="*/ 5667509 w 5667509"/>
              <a:gd name="connsiteY3" fmla="*/ 0 h 816136"/>
              <a:gd name="connsiteX4" fmla="*/ 5667509 w 5667509"/>
              <a:gd name="connsiteY4" fmla="*/ 408068 h 816136"/>
              <a:gd name="connsiteX5" fmla="*/ 5259441 w 5667509"/>
              <a:gd name="connsiteY5" fmla="*/ 816136 h 816136"/>
              <a:gd name="connsiteX6" fmla="*/ 1503383 w 5667509"/>
              <a:gd name="connsiteY6" fmla="*/ 816136 h 816136"/>
              <a:gd name="connsiteX7" fmla="*/ 288701 w 5667509"/>
              <a:gd name="connsiteY7" fmla="*/ 816136 h 816136"/>
              <a:gd name="connsiteX8" fmla="*/ 45810 w 5667509"/>
              <a:gd name="connsiteY8" fmla="*/ 816136 h 816136"/>
              <a:gd name="connsiteX9" fmla="*/ 0 w 5667509"/>
              <a:gd name="connsiteY9" fmla="*/ 770326 h 816136"/>
              <a:gd name="connsiteX10" fmla="*/ 0 w 5667509"/>
              <a:gd name="connsiteY10" fmla="*/ 45810 h 816136"/>
              <a:gd name="connsiteX11" fmla="*/ 45810 w 5667509"/>
              <a:gd name="connsiteY11" fmla="*/ 0 h 816136"/>
            </a:gdLst>
            <a:ahLst/>
            <a:cxnLst/>
            <a:rect l="l" t="t" r="r" b="b"/>
            <a:pathLst>
              <a:path w="5667509" h="816136">
                <a:moveTo>
                  <a:pt x="45810" y="0"/>
                </a:moveTo>
                <a:lnTo>
                  <a:pt x="696769" y="0"/>
                </a:lnTo>
                <a:lnTo>
                  <a:pt x="1503383" y="0"/>
                </a:lnTo>
                <a:lnTo>
                  <a:pt x="5667509" y="0"/>
                </a:lnTo>
                <a:lnTo>
                  <a:pt x="5667509" y="408068"/>
                </a:lnTo>
                <a:cubicBezTo>
                  <a:pt x="5667509" y="633438"/>
                  <a:pt x="5484811" y="816136"/>
                  <a:pt x="5259441" y="816136"/>
                </a:cubicBezTo>
                <a:lnTo>
                  <a:pt x="1503383" y="816136"/>
                </a:lnTo>
                <a:lnTo>
                  <a:pt x="288701" y="816136"/>
                </a:lnTo>
                <a:lnTo>
                  <a:pt x="45810" y="816136"/>
                </a:lnTo>
                <a:cubicBezTo>
                  <a:pt x="20510" y="816136"/>
                  <a:pt x="0" y="795626"/>
                  <a:pt x="0" y="770326"/>
                </a:cubicBezTo>
                <a:lnTo>
                  <a:pt x="0" y="45810"/>
                </a:lnTo>
                <a:cubicBezTo>
                  <a:pt x="0" y="20510"/>
                  <a:pt x="20510" y="0"/>
                  <a:pt x="45810" y="0"/>
                </a:cubicBezTo>
                <a:close/>
              </a:path>
            </a:pathLst>
          </a:cu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1992677" y="3356440"/>
            <a:ext cx="4176584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52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The Composition and Rules of Mahjong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1132216" y="4350241"/>
            <a:ext cx="5125944" cy="816136"/>
          </a:xfrm>
          <a:custGeom>
            <a:avLst/>
            <a:gdLst>
              <a:gd name="connsiteX0" fmla="*/ 45810 w 5667509"/>
              <a:gd name="connsiteY0" fmla="*/ 0 h 816136"/>
              <a:gd name="connsiteX1" fmla="*/ 696769 w 5667509"/>
              <a:gd name="connsiteY1" fmla="*/ 0 h 816136"/>
              <a:gd name="connsiteX2" fmla="*/ 1503383 w 5667509"/>
              <a:gd name="connsiteY2" fmla="*/ 0 h 816136"/>
              <a:gd name="connsiteX3" fmla="*/ 5667509 w 5667509"/>
              <a:gd name="connsiteY3" fmla="*/ 0 h 816136"/>
              <a:gd name="connsiteX4" fmla="*/ 5667509 w 5667509"/>
              <a:gd name="connsiteY4" fmla="*/ 408068 h 816136"/>
              <a:gd name="connsiteX5" fmla="*/ 5259441 w 5667509"/>
              <a:gd name="connsiteY5" fmla="*/ 816136 h 816136"/>
              <a:gd name="connsiteX6" fmla="*/ 1503383 w 5667509"/>
              <a:gd name="connsiteY6" fmla="*/ 816136 h 816136"/>
              <a:gd name="connsiteX7" fmla="*/ 288701 w 5667509"/>
              <a:gd name="connsiteY7" fmla="*/ 816136 h 816136"/>
              <a:gd name="connsiteX8" fmla="*/ 45810 w 5667509"/>
              <a:gd name="connsiteY8" fmla="*/ 816136 h 816136"/>
              <a:gd name="connsiteX9" fmla="*/ 0 w 5667509"/>
              <a:gd name="connsiteY9" fmla="*/ 770326 h 816136"/>
              <a:gd name="connsiteX10" fmla="*/ 0 w 5667509"/>
              <a:gd name="connsiteY10" fmla="*/ 45810 h 816136"/>
              <a:gd name="connsiteX11" fmla="*/ 45810 w 5667509"/>
              <a:gd name="connsiteY11" fmla="*/ 0 h 816136"/>
            </a:gdLst>
            <a:ahLst/>
            <a:cxnLst/>
            <a:rect l="l" t="t" r="r" b="b"/>
            <a:pathLst>
              <a:path w="5667509" h="816136">
                <a:moveTo>
                  <a:pt x="45810" y="0"/>
                </a:moveTo>
                <a:lnTo>
                  <a:pt x="696769" y="0"/>
                </a:lnTo>
                <a:lnTo>
                  <a:pt x="1503383" y="0"/>
                </a:lnTo>
                <a:lnTo>
                  <a:pt x="5667509" y="0"/>
                </a:lnTo>
                <a:lnTo>
                  <a:pt x="5667509" y="408068"/>
                </a:lnTo>
                <a:cubicBezTo>
                  <a:pt x="5667509" y="633438"/>
                  <a:pt x="5484811" y="816136"/>
                  <a:pt x="5259441" y="816136"/>
                </a:cubicBezTo>
                <a:lnTo>
                  <a:pt x="1503383" y="816136"/>
                </a:lnTo>
                <a:lnTo>
                  <a:pt x="288701" y="816136"/>
                </a:lnTo>
                <a:lnTo>
                  <a:pt x="45810" y="816136"/>
                </a:lnTo>
                <a:cubicBezTo>
                  <a:pt x="20510" y="816136"/>
                  <a:pt x="0" y="795626"/>
                  <a:pt x="0" y="770326"/>
                </a:cubicBezTo>
                <a:lnTo>
                  <a:pt x="0" y="45810"/>
                </a:lnTo>
                <a:cubicBezTo>
                  <a:pt x="0" y="20510"/>
                  <a:pt x="20510" y="0"/>
                  <a:pt x="45810" y="0"/>
                </a:cubicBezTo>
                <a:close/>
              </a:path>
            </a:pathLst>
          </a:cu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1992677" y="4419755"/>
            <a:ext cx="4176584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56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The Cultural Connotations of Mahjong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1097597" y="2291486"/>
            <a:ext cx="858008" cy="6985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E0730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1097595" y="3345723"/>
            <a:ext cx="858008" cy="6985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E0730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1099509" y="4409038"/>
            <a:ext cx="858008" cy="6985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E0730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6423087" y="2291486"/>
            <a:ext cx="858008" cy="6985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E0730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04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6423085" y="3345723"/>
            <a:ext cx="858008" cy="6985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E0730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05</a:t>
            </a:r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r="10676"/>
          <a:stretch>
            <a:fillRect/>
          </a:stretch>
        </p:blipFill>
        <p:spPr>
          <a:xfrm>
            <a:off x="-61495" y="0"/>
            <a:ext cx="12253496" cy="6858000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8958627" y="747667"/>
            <a:ext cx="1200330" cy="1200330"/>
          </a:xfrm>
          <a:prstGeom prst="ellipse">
            <a:avLst/>
          </a:prstGeom>
          <a:gradFill>
            <a:gsLst>
              <a:gs pos="27000">
                <a:schemeClr val="accent1"/>
              </a:gs>
              <a:gs pos="87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9872404" y="2041314"/>
            <a:ext cx="3073582" cy="2253960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flipH="1">
            <a:off x="-231832" y="-263668"/>
            <a:ext cx="4089004" cy="2998603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-192506" y="4881658"/>
            <a:ext cx="12705347" cy="2783256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-382335" y="5525825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 flipH="1">
            <a:off x="2477861" y="5422242"/>
            <a:ext cx="6107955" cy="3179361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>
            <a:off x="1030474" y="2908760"/>
            <a:ext cx="1289122" cy="651567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8534391" y="5489360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11" name="标题 1"/>
          <p:cNvSpPr txBox="1"/>
          <p:nvPr/>
        </p:nvSpPr>
        <p:spPr>
          <a:xfrm rot="2700000">
            <a:off x="5423197" y="1643228"/>
            <a:ext cx="1345606" cy="1345603"/>
          </a:xfrm>
          <a:prstGeom prst="roundRect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2700000">
            <a:off x="5331361" y="1551392"/>
            <a:ext cx="1529277" cy="1529274"/>
          </a:xfrm>
          <a:prstGeom prst="roundRect">
            <a:avLst/>
          </a:prstGeom>
          <a:noFill/>
          <a:ln w="1905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48665" y="116163"/>
            <a:ext cx="2494670" cy="2661531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563515" y="3396319"/>
            <a:ext cx="7064970" cy="2105035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The Origin and History of Mahjong</a:t>
            </a:r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74171" y="-119743"/>
            <a:ext cx="12540343" cy="70974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78115" y="1731278"/>
            <a:ext cx="2246086" cy="1008000"/>
          </a:xfrm>
          <a:custGeom>
            <a:avLst/>
            <a:gdLst>
              <a:gd name="connsiteX0" fmla="*/ 1952625 w 1952625"/>
              <a:gd name="connsiteY0" fmla="*/ 595503 h 876300"/>
              <a:gd name="connsiteX1" fmla="*/ 0 w 1952625"/>
              <a:gd name="connsiteY1" fmla="*/ 876300 h 876300"/>
              <a:gd name="connsiteX2" fmla="*/ 0 w 1952625"/>
              <a:gd name="connsiteY2" fmla="*/ 160211 h 876300"/>
              <a:gd name="connsiteX3" fmla="*/ 160211 w 1952625"/>
              <a:gd name="connsiteY3" fmla="*/ 0 h 876300"/>
              <a:gd name="connsiteX4" fmla="*/ 1328357 w 1952625"/>
              <a:gd name="connsiteY4" fmla="*/ 0 h 876300"/>
              <a:gd name="connsiteX5" fmla="*/ 1454753 w 1952625"/>
              <a:gd name="connsiteY5" fmla="*/ 61817 h 876300"/>
              <a:gd name="connsiteX6" fmla="*/ 1619250 w 1952625"/>
              <a:gd name="connsiteY6" fmla="*/ 285750 h 876300"/>
              <a:gd name="connsiteX7" fmla="*/ 1952625 w 1952625"/>
              <a:gd name="connsiteY7" fmla="*/ 595503 h 876300"/>
            </a:gdLst>
            <a:ahLst/>
            <a:cxnLst/>
            <a:rect l="l" t="t" r="r" b="b"/>
            <a:pathLst>
              <a:path w="1952625" h="876300">
                <a:moveTo>
                  <a:pt x="195262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1328357" y="0"/>
                </a:lnTo>
                <a:cubicBezTo>
                  <a:pt x="1377763" y="12"/>
                  <a:pt x="1424407" y="22823"/>
                  <a:pt x="1454753" y="61817"/>
                </a:cubicBezTo>
                <a:lnTo>
                  <a:pt x="1619250" y="285750"/>
                </a:lnTo>
                <a:cubicBezTo>
                  <a:pt x="1701165" y="391001"/>
                  <a:pt x="1781175" y="561975"/>
                  <a:pt x="1952625" y="595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7941" y="2409513"/>
            <a:ext cx="3240000" cy="3060000"/>
          </a:xfrm>
          <a:prstGeom prst="roundRect">
            <a:avLst>
              <a:gd name="adj" fmla="val 6740"/>
            </a:avLst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blurRad="317500" dir="5400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12839" y="1912331"/>
            <a:ext cx="1415332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Part 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474588" y="1731278"/>
            <a:ext cx="2246086" cy="1008000"/>
          </a:xfrm>
          <a:custGeom>
            <a:avLst/>
            <a:gdLst>
              <a:gd name="connsiteX0" fmla="*/ 1952625 w 1952625"/>
              <a:gd name="connsiteY0" fmla="*/ 595503 h 876300"/>
              <a:gd name="connsiteX1" fmla="*/ 0 w 1952625"/>
              <a:gd name="connsiteY1" fmla="*/ 876300 h 876300"/>
              <a:gd name="connsiteX2" fmla="*/ 0 w 1952625"/>
              <a:gd name="connsiteY2" fmla="*/ 160211 h 876300"/>
              <a:gd name="connsiteX3" fmla="*/ 160211 w 1952625"/>
              <a:gd name="connsiteY3" fmla="*/ 0 h 876300"/>
              <a:gd name="connsiteX4" fmla="*/ 1328357 w 1952625"/>
              <a:gd name="connsiteY4" fmla="*/ 0 h 876300"/>
              <a:gd name="connsiteX5" fmla="*/ 1454753 w 1952625"/>
              <a:gd name="connsiteY5" fmla="*/ 61817 h 876300"/>
              <a:gd name="connsiteX6" fmla="*/ 1619250 w 1952625"/>
              <a:gd name="connsiteY6" fmla="*/ 285750 h 876300"/>
              <a:gd name="connsiteX7" fmla="*/ 1952625 w 1952625"/>
              <a:gd name="connsiteY7" fmla="*/ 595503 h 876300"/>
            </a:gdLst>
            <a:ahLst/>
            <a:cxnLst/>
            <a:rect l="l" t="t" r="r" b="b"/>
            <a:pathLst>
              <a:path w="1952625" h="876300">
                <a:moveTo>
                  <a:pt x="195262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1328357" y="0"/>
                </a:lnTo>
                <a:cubicBezTo>
                  <a:pt x="1377763" y="12"/>
                  <a:pt x="1424407" y="22823"/>
                  <a:pt x="1454753" y="61817"/>
                </a:cubicBezTo>
                <a:lnTo>
                  <a:pt x="1619250" y="285750"/>
                </a:lnTo>
                <a:cubicBezTo>
                  <a:pt x="1701165" y="391001"/>
                  <a:pt x="1781175" y="561975"/>
                  <a:pt x="1952625" y="595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473421" y="2409513"/>
            <a:ext cx="3240000" cy="3060000"/>
          </a:xfrm>
          <a:prstGeom prst="roundRect">
            <a:avLst>
              <a:gd name="adj" fmla="val 6740"/>
            </a:avLst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blurRad="317500" dir="5400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718319" y="1912331"/>
            <a:ext cx="1415332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Part 02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280067" y="1731278"/>
            <a:ext cx="2246086" cy="1008000"/>
          </a:xfrm>
          <a:custGeom>
            <a:avLst/>
            <a:gdLst>
              <a:gd name="connsiteX0" fmla="*/ 1952625 w 1952625"/>
              <a:gd name="connsiteY0" fmla="*/ 595503 h 876300"/>
              <a:gd name="connsiteX1" fmla="*/ 0 w 1952625"/>
              <a:gd name="connsiteY1" fmla="*/ 876300 h 876300"/>
              <a:gd name="connsiteX2" fmla="*/ 0 w 1952625"/>
              <a:gd name="connsiteY2" fmla="*/ 160211 h 876300"/>
              <a:gd name="connsiteX3" fmla="*/ 160211 w 1952625"/>
              <a:gd name="connsiteY3" fmla="*/ 0 h 876300"/>
              <a:gd name="connsiteX4" fmla="*/ 1328357 w 1952625"/>
              <a:gd name="connsiteY4" fmla="*/ 0 h 876300"/>
              <a:gd name="connsiteX5" fmla="*/ 1454753 w 1952625"/>
              <a:gd name="connsiteY5" fmla="*/ 61817 h 876300"/>
              <a:gd name="connsiteX6" fmla="*/ 1619250 w 1952625"/>
              <a:gd name="connsiteY6" fmla="*/ 285750 h 876300"/>
              <a:gd name="connsiteX7" fmla="*/ 1952625 w 1952625"/>
              <a:gd name="connsiteY7" fmla="*/ 595503 h 876300"/>
            </a:gdLst>
            <a:ahLst/>
            <a:cxnLst/>
            <a:rect l="l" t="t" r="r" b="b"/>
            <a:pathLst>
              <a:path w="1952625" h="876300">
                <a:moveTo>
                  <a:pt x="195262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1328357" y="0"/>
                </a:lnTo>
                <a:cubicBezTo>
                  <a:pt x="1377763" y="12"/>
                  <a:pt x="1424407" y="22823"/>
                  <a:pt x="1454753" y="61817"/>
                </a:cubicBezTo>
                <a:lnTo>
                  <a:pt x="1619250" y="285750"/>
                </a:lnTo>
                <a:cubicBezTo>
                  <a:pt x="1701165" y="391001"/>
                  <a:pt x="1781175" y="561975"/>
                  <a:pt x="1952625" y="595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278900" y="2409513"/>
            <a:ext cx="3240000" cy="3060000"/>
          </a:xfrm>
          <a:prstGeom prst="roundRect">
            <a:avLst>
              <a:gd name="adj" fmla="val 6740"/>
            </a:avLst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blurRad="317500" dir="5400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23798" y="1912331"/>
            <a:ext cx="1415332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Part 03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47941" y="2501900"/>
            <a:ext cx="2880000" cy="6604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Origins in Ye Zi Xi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47725" y="3218180"/>
            <a:ext cx="2926080" cy="19799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indent="457200" algn="l">
              <a:lnSpc>
                <a:spcPct val="18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uFillTx/>
                <a:latin typeface="Source Han Sans" charset="0"/>
                <a:ea typeface="Source Han Sans"/>
                <a:cs typeface="Source Han Sans"/>
              </a:rPr>
              <a:t>Ye Zi Xi appeared in the Song Dynasty as a paper card game. It laid the foundation for mahjong’s development. Over centuries, mahjong evolved from simple paper cards to </a:t>
            </a: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uFillTx/>
                <a:latin typeface="Source Han Sans" charset="0"/>
                <a:ea typeface="Source Han Sans"/>
                <a:cs typeface="Source Han Sans"/>
              </a:rPr>
              <a:t>complicated tile sets, reflecting cultural and social changes.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uFillTx/>
              <a:latin typeface="Source Han Sans" charset="0"/>
              <a:ea typeface="Source Han Sans"/>
              <a:cs typeface="Source Han Sans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4653421" y="2501900"/>
            <a:ext cx="2880000" cy="6604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Development in Ming and Qing Dynasties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653421" y="3218367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indent="457200" algn="l">
              <a:lnSpc>
                <a:spcPct val="22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uFillTx/>
                <a:latin typeface="Source Han Sans" charset="0"/>
                <a:ea typeface="Source Han Sans"/>
                <a:cs typeface="Source Han Sans"/>
              </a:rPr>
              <a:t>During the Ming and Qing Dynasties, mahjong tiles were made of bamboo or bone, with simple patterns.The game became more complex and popular, spreading across social classes.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uFillTx/>
              <a:latin typeface="Source Han Sans" charset="0"/>
              <a:ea typeface="Source Han Sans"/>
              <a:cs typeface="Source Han Sans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8458900" y="2501900"/>
            <a:ext cx="2880000" cy="65662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Modern Popularity and Cultural Shifts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458900" y="3218367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indent="457200" algn="l">
              <a:lnSpc>
                <a:spcPct val="16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uFillTx/>
                <a:latin typeface="Source Han Sans" charset="0"/>
                <a:ea typeface="Source Han Sans"/>
                <a:cs typeface="Source Han Sans"/>
              </a:rPr>
              <a:t>In modern China, mahjong was restricted after the founding of the People's Republic but regained popularity with reform and opening up. It became a symbol of leisure and social interaction, reflecting changing societal values.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uFillTx/>
              <a:latin typeface="Source Han Sans" charset="0"/>
              <a:ea typeface="Source Han Sans"/>
              <a:cs typeface="Source Han Sans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365760" y="436721"/>
            <a:ext cx="216000" cy="216000"/>
          </a:xfrm>
          <a:prstGeom prst="ellipse">
            <a:avLst/>
          </a:prstGeom>
          <a:solidFill>
            <a:schemeClr val="bg1"/>
          </a:solidFill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743662" y="296822"/>
            <a:ext cx="1058727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Evolution of Mahjong from Ancient Games</a:t>
            </a:r>
            <a:endParaRPr kumimoji="1" lang="zh-CN" altLang="en-US"/>
          </a:p>
        </p:txBody>
      </p:sp>
      <p:cxnSp>
        <p:nvCxnSpPr>
          <p:cNvPr id="20" name="标题 1"/>
          <p:cNvCxnSpPr/>
          <p:nvPr/>
        </p:nvCxnSpPr>
        <p:spPr>
          <a:xfrm>
            <a:off x="365760" y="804295"/>
            <a:ext cx="11826240" cy="0"/>
          </a:xfrm>
          <a:prstGeom prst="line">
            <a:avLst/>
          </a:prstGeom>
          <a:noFill/>
          <a:ln w="15875" cap="sq"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0" scaled="0"/>
            </a:gradFill>
            <a:miter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r="10676"/>
          <a:stretch>
            <a:fillRect/>
          </a:stretch>
        </p:blipFill>
        <p:spPr>
          <a:xfrm>
            <a:off x="-61495" y="0"/>
            <a:ext cx="12253496" cy="6858000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8958627" y="747667"/>
            <a:ext cx="1200330" cy="1200330"/>
          </a:xfrm>
          <a:prstGeom prst="ellipse">
            <a:avLst/>
          </a:prstGeom>
          <a:gradFill>
            <a:gsLst>
              <a:gs pos="27000">
                <a:schemeClr val="accent1"/>
              </a:gs>
              <a:gs pos="87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9872404" y="2041314"/>
            <a:ext cx="3073582" cy="2253960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flipH="1">
            <a:off x="-231832" y="-263668"/>
            <a:ext cx="4089004" cy="2998603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-192506" y="4881658"/>
            <a:ext cx="12705347" cy="2783256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-382335" y="5525825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 flipH="1">
            <a:off x="2477861" y="5422242"/>
            <a:ext cx="6107955" cy="3179361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>
            <a:off x="1030474" y="2908760"/>
            <a:ext cx="1289122" cy="651567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8534391" y="5489360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11" name="标题 1"/>
          <p:cNvSpPr txBox="1"/>
          <p:nvPr/>
        </p:nvSpPr>
        <p:spPr>
          <a:xfrm rot="2700000">
            <a:off x="5423197" y="1643228"/>
            <a:ext cx="1345606" cy="1345603"/>
          </a:xfrm>
          <a:prstGeom prst="roundRect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2700000">
            <a:off x="5331361" y="1551392"/>
            <a:ext cx="1529277" cy="1529274"/>
          </a:xfrm>
          <a:prstGeom prst="roundRect">
            <a:avLst/>
          </a:prstGeom>
          <a:noFill/>
          <a:ln w="1905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48665" y="116163"/>
            <a:ext cx="2494670" cy="2661531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563515" y="3396319"/>
            <a:ext cx="7064970" cy="2105035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The Composition and Rules of Mahjong</a:t>
            </a:r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74171" y="-119743"/>
            <a:ext cx="12540343" cy="70974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V="1">
            <a:off x="660400" y="2184400"/>
            <a:ext cx="3236690" cy="371374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460597" y="1366254"/>
            <a:ext cx="1636296" cy="1636294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alphaModFix amt="100000"/>
          </a:blip>
          <a:srcRect l="22806" t="14312" r="23225" b="4777"/>
          <a:stretch>
            <a:fillRect/>
          </a:stretch>
        </p:blipFill>
        <p:spPr>
          <a:xfrm>
            <a:off x="1530304" y="1435961"/>
            <a:ext cx="1496880" cy="1496878"/>
          </a:xfrm>
          <a:custGeom>
            <a:avLst/>
            <a:gdLst/>
            <a:ahLst/>
            <a:cxnLst/>
            <a:rect l="l" t="t" r="r" b="b"/>
            <a:pathLst>
              <a:path w="1496880" h="1496878">
                <a:moveTo>
                  <a:pt x="748440" y="0"/>
                </a:moveTo>
                <a:cubicBezTo>
                  <a:pt x="1161792" y="0"/>
                  <a:pt x="1496880" y="335088"/>
                  <a:pt x="1496880" y="748439"/>
                </a:cubicBezTo>
                <a:cubicBezTo>
                  <a:pt x="1496880" y="1161790"/>
                  <a:pt x="1161792" y="1496878"/>
                  <a:pt x="748440" y="1496878"/>
                </a:cubicBezTo>
                <a:cubicBezTo>
                  <a:pt x="335088" y="1496878"/>
                  <a:pt x="0" y="1161790"/>
                  <a:pt x="0" y="748439"/>
                </a:cubicBezTo>
                <a:cubicBezTo>
                  <a:pt x="0" y="335088"/>
                  <a:pt x="335088" y="0"/>
                  <a:pt x="74844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>
            <a:off x="752475" y="3456305"/>
            <a:ext cx="3051810" cy="162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5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A standard mahjong set includes 136 tiles divided into three suits: dots, bamboos, and characters, each with numbers 1- 9.
Additional tiles include winds (east, south, west, north) and dragons (red, green, white), adding complexity.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52716" y="3052030"/>
            <a:ext cx="3052058" cy="36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Suits and Tiles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flipV="1">
            <a:off x="4471305" y="2184400"/>
            <a:ext cx="3236690" cy="371374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271502" y="1366254"/>
            <a:ext cx="1636296" cy="1636294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alphaModFix amt="100000"/>
          </a:blip>
          <a:srcRect l="22806" t="14312" r="23225" b="4777"/>
          <a:stretch>
            <a:fillRect/>
          </a:stretch>
        </p:blipFill>
        <p:spPr>
          <a:xfrm>
            <a:off x="5341209" y="1435961"/>
            <a:ext cx="1496880" cy="1496878"/>
          </a:xfrm>
          <a:custGeom>
            <a:avLst/>
            <a:gdLst/>
            <a:ahLst/>
            <a:cxnLst/>
            <a:rect l="l" t="t" r="r" b="b"/>
            <a:pathLst>
              <a:path w="1496880" h="1496878">
                <a:moveTo>
                  <a:pt x="748440" y="0"/>
                </a:moveTo>
                <a:cubicBezTo>
                  <a:pt x="1161792" y="0"/>
                  <a:pt x="1496880" y="335088"/>
                  <a:pt x="1496880" y="748439"/>
                </a:cubicBezTo>
                <a:cubicBezTo>
                  <a:pt x="1496880" y="1161790"/>
                  <a:pt x="1161792" y="1496878"/>
                  <a:pt x="748440" y="1496878"/>
                </a:cubicBezTo>
                <a:cubicBezTo>
                  <a:pt x="335088" y="1496878"/>
                  <a:pt x="0" y="1161790"/>
                  <a:pt x="0" y="748439"/>
                </a:cubicBezTo>
                <a:cubicBezTo>
                  <a:pt x="0" y="335088"/>
                  <a:pt x="335088" y="0"/>
                  <a:pt x="74844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>
            <a:off x="4563621" y="3456124"/>
            <a:ext cx="3052058" cy="13492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5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Players draw and discard tiles to form combinations like sequences, pungs, and pairs.
Winning requires strategic thinking and understanding of opponents' moves.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563621" y="3052030"/>
            <a:ext cx="3052058" cy="36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Basic Gameplay Mechanics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flipV="1">
            <a:off x="8282210" y="2184400"/>
            <a:ext cx="3236690" cy="371374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082408" y="1366254"/>
            <a:ext cx="1636296" cy="1636294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alphaModFix amt="100000"/>
          </a:blip>
          <a:srcRect l="22806" t="14312" r="23225" b="4777"/>
          <a:stretch>
            <a:fillRect/>
          </a:stretch>
        </p:blipFill>
        <p:spPr>
          <a:xfrm>
            <a:off x="9152114" y="1435961"/>
            <a:ext cx="1496880" cy="1496878"/>
          </a:xfrm>
          <a:custGeom>
            <a:avLst/>
            <a:gdLst/>
            <a:ahLst/>
            <a:cxnLst/>
            <a:rect l="l" t="t" r="r" b="b"/>
            <a:pathLst>
              <a:path w="1496880" h="1496878">
                <a:moveTo>
                  <a:pt x="748440" y="0"/>
                </a:moveTo>
                <a:cubicBezTo>
                  <a:pt x="1161792" y="0"/>
                  <a:pt x="1496880" y="335088"/>
                  <a:pt x="1496880" y="748439"/>
                </a:cubicBezTo>
                <a:cubicBezTo>
                  <a:pt x="1496880" y="1161790"/>
                  <a:pt x="1161792" y="1496878"/>
                  <a:pt x="748440" y="1496878"/>
                </a:cubicBezTo>
                <a:cubicBezTo>
                  <a:pt x="335088" y="1496878"/>
                  <a:pt x="0" y="1161790"/>
                  <a:pt x="0" y="748439"/>
                </a:cubicBezTo>
                <a:cubicBezTo>
                  <a:pt x="0" y="335088"/>
                  <a:pt x="335088" y="0"/>
                  <a:pt x="74844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标题 1"/>
          <p:cNvSpPr txBox="1"/>
          <p:nvPr/>
        </p:nvSpPr>
        <p:spPr>
          <a:xfrm>
            <a:off x="8374526" y="3456124"/>
            <a:ext cx="3052058" cy="13492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Players use strategies like "waiting for a tile" to increase winning chances.
Resect is necessary, reflecting </a:t>
            </a: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our cultural values.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374526" y="3052030"/>
            <a:ext cx="3052058" cy="36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Strategies and Skills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365760" y="436721"/>
            <a:ext cx="216000" cy="216000"/>
          </a:xfrm>
          <a:prstGeom prst="ellipse">
            <a:avLst/>
          </a:prstGeom>
          <a:solidFill>
            <a:schemeClr val="bg1"/>
          </a:solidFill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743662" y="296822"/>
            <a:ext cx="1058727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Structure of a Mahjong Set</a:t>
            </a:r>
            <a:endParaRPr kumimoji="1" lang="zh-CN" altLang="en-US"/>
          </a:p>
        </p:txBody>
      </p:sp>
      <p:cxnSp>
        <p:nvCxnSpPr>
          <p:cNvPr id="20" name="标题 1"/>
          <p:cNvCxnSpPr/>
          <p:nvPr/>
        </p:nvCxnSpPr>
        <p:spPr>
          <a:xfrm>
            <a:off x="365760" y="804295"/>
            <a:ext cx="11826240" cy="0"/>
          </a:xfrm>
          <a:prstGeom prst="line">
            <a:avLst/>
          </a:prstGeom>
          <a:noFill/>
          <a:ln w="15875" cap="sq"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0" scaled="0"/>
            </a:gradFill>
            <a:miter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r="10676"/>
          <a:stretch>
            <a:fillRect/>
          </a:stretch>
        </p:blipFill>
        <p:spPr>
          <a:xfrm>
            <a:off x="-61495" y="0"/>
            <a:ext cx="12253496" cy="6858000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8958627" y="747667"/>
            <a:ext cx="1200330" cy="1200330"/>
          </a:xfrm>
          <a:prstGeom prst="ellipse">
            <a:avLst/>
          </a:prstGeom>
          <a:gradFill>
            <a:gsLst>
              <a:gs pos="27000">
                <a:schemeClr val="accent1"/>
              </a:gs>
              <a:gs pos="87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9872404" y="2041314"/>
            <a:ext cx="3073582" cy="2253960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flipH="1">
            <a:off x="-231832" y="-263668"/>
            <a:ext cx="4089004" cy="2998603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-192506" y="4881658"/>
            <a:ext cx="12705347" cy="2783256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-382335" y="5525825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 flipH="1">
            <a:off x="2477861" y="5422242"/>
            <a:ext cx="6107955" cy="3179361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>
            <a:off x="1030474" y="2908760"/>
            <a:ext cx="1289122" cy="651567"/>
          </a:xfrm>
          <a:prstGeom prst="rect">
            <a:avLst/>
          </a:prstGeom>
          <a:noFill/>
          <a:ln cap="sq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8534391" y="5489360"/>
            <a:ext cx="4109461" cy="2139089"/>
          </a:xfrm>
          <a:prstGeom prst="rect">
            <a:avLst/>
          </a:prstGeom>
          <a:noFill/>
          <a:ln cap="sq">
            <a:noFill/>
          </a:ln>
        </p:spPr>
      </p:pic>
      <p:sp>
        <p:nvSpPr>
          <p:cNvPr id="11" name="标题 1"/>
          <p:cNvSpPr txBox="1"/>
          <p:nvPr/>
        </p:nvSpPr>
        <p:spPr>
          <a:xfrm rot="2700000">
            <a:off x="5423197" y="1643228"/>
            <a:ext cx="1345606" cy="1345603"/>
          </a:xfrm>
          <a:prstGeom prst="roundRect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2700000">
            <a:off x="5331361" y="1551392"/>
            <a:ext cx="1529277" cy="1529274"/>
          </a:xfrm>
          <a:prstGeom prst="roundRect">
            <a:avLst/>
          </a:prstGeom>
          <a:noFill/>
          <a:ln w="1905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48665" y="116163"/>
            <a:ext cx="2494670" cy="2661531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563515" y="3396319"/>
            <a:ext cx="7064970" cy="2105035"/>
          </a:xfrm>
          <a:prstGeom prst="rect">
            <a:avLst/>
          </a:prstGeom>
          <a:noFill/>
          <a:ln cap="sq">
            <a:noFill/>
            <a:prstDash val="solid"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24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The Cultural Connotations of Mahjong</a:t>
            </a:r>
            <a:endParaRPr kumimoji="1"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1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2"/>
</p:tagLst>
</file>

<file path=ppt/tags/tag2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0"/>
</p:tagLst>
</file>

<file path=ppt/tags/tag3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36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37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38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3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6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0"/>
</p:tagLst>
</file>

<file path=ppt/tags/tag6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f"/>
  <p:tag name="KSO_WM_UNIT_SUBTYPE" val="d"/>
  <p:tag name="KSO_WM_UNIT_INDEX" val="2"/>
  <p:tag name="KSO_WM_BEAUTIFY_FLAG" val="#wm#"/>
  <p:tag name="KSO_WM_TAG_VERSION" val="3.0"/>
  <p:tag name="KSO_WM_UNIT_PRESET_TEXT" val="联系方式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0"/>
</p:tagLst>
</file>

<file path=ppt/tags/tag6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"/>
</p:tagLst>
</file>

<file path=ppt/tags/tag6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894"/>
</p:tagLst>
</file>

<file path=ppt/tags/tag7.xml><?xml version="1.0" encoding="utf-8"?>
<p:tagLst xmlns:p="http://schemas.openxmlformats.org/presentationml/2006/main">
  <p:tag name="KSO_WM_UNIT_TYPE" val="f"/>
  <p:tag name="KSO_WM_UNIT_SUBTYPE" val="d"/>
  <p:tag name="KSO_WM_UNIT_INDEX" val="2"/>
  <p:tag name="KSO_WM_BEAUTIFY_FLAG" val="#wm#"/>
  <p:tag name="KSO_WM_TAG_VERSION" val="3.0"/>
  <p:tag name="KSO_WM_UNIT_PRESET_TEXT" val="联系方式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0"/>
</p:tagLst>
</file>

<file path=ppt/tags/tag7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894"/>
</p:tagLst>
</file>

<file path=ppt/tags/tag7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894"/>
  <p:tag name="KSO_WM_TEMPLATE_CATEGORY" val="custom"/>
  <p:tag name="KSO_WM_TEMPLATE_MASTER_TYPE" val="0"/>
</p:tagLst>
</file>

<file path=ppt/tags/tag75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94"/>
  <p:tag name="KSO_WM_TEMPLATE_CATEGORY" val="custom"/>
  <p:tag name="KSO_WM_SLIDE_INDEX" val="7"/>
  <p:tag name="KSO_WM_SLIDE_ID" val="custom20235894_7"/>
  <p:tag name="KSO_WM_TEMPLATE_MASTER_TYPE" val="0"/>
  <p:tag name="KSO_WM_SLIDE_LAYOUT" val="a_e"/>
  <p:tag name="KSO_WM_SLIDE_LAYOUT_CNT" val="1_1"/>
</p:tagLst>
</file>

<file path=ppt/tags/tag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5029_1*i*1"/>
  <p:tag name="KSO_WM_TEMPLATE_CATEGORY" val="custom"/>
  <p:tag name="KSO_WM_TEMPLATE_INDEX" val="20235029"/>
  <p:tag name="KSO_WM_UNIT_LAYERLEVEL" val="1"/>
  <p:tag name="KSO_WM_TAG_VERSION" val="3.0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5029_1*a*1"/>
  <p:tag name="KSO_WM_TEMPLATE_CATEGORY" val="custom"/>
  <p:tag name="KSO_WM_TEMPLATE_INDEX" val="20235029"/>
  <p:tag name="KSO_WM_UNIT_LAYERLEVEL" val="1"/>
  <p:tag name="KSO_WM_TAG_VERSION" val="3.0"/>
  <p:tag name="KSO_WM_BEAUTIFY_FLAG" val="#wm#"/>
  <p:tag name="KSO_WM_UNIT_VALUE" val="29"/>
  <p:tag name="KSO_WM_UNIT_TEXT_TYPE" val="1"/>
  <p:tag name="KSO_WM_UNIT_PRESET_TEXT" val="单击此处添加标题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5029_1*i*2"/>
  <p:tag name="KSO_WM_TEMPLATE_CATEGORY" val="custom"/>
  <p:tag name="KSO_WM_TEMPLATE_INDEX" val="20235029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5029_1*i*3"/>
  <p:tag name="KSO_WM_TEMPLATE_CATEGORY" val="custom"/>
  <p:tag name="KSO_WM_TEMPLATE_INDEX" val="20235029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5029_1*i*4"/>
  <p:tag name="KSO_WM_TEMPLATE_CATEGORY" val="custom"/>
  <p:tag name="KSO_WM_TEMPLATE_INDEX" val="20235029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5029_1*i*5"/>
  <p:tag name="KSO_WM_TEMPLATE_CATEGORY" val="custom"/>
  <p:tag name="KSO_WM_TEMPLATE_INDEX" val="20235029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TABLE_ENDDRAG_ORIGIN_RECT" val="796*343"/>
  <p:tag name="TABLE_ENDDRAG_RECT" val="81*133*796*343"/>
  <p:tag name="KSO_WM_UNIT_VALUE" val="1204*2830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custom20235029_1*β*1"/>
  <p:tag name="KSO_WM_TEMPLATE_CATEGORY" val="custom"/>
  <p:tag name="KSO_WM_TEMPLATE_INDEX" val="20235029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SLIDE_ID" val="custom20235029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5029"/>
  <p:tag name="KSO_WM_SLIDE_LAYOUT" val="a_β"/>
  <p:tag name="KSO_WM_SLIDE_LAYOUT_CNT" val="1_1"/>
  <p:tag name="KSO_WM_SLIDE_SIZE" val="857*477"/>
  <p:tag name="KSO_WM_SLIDE_POSITION" val="51*28"/>
</p:tagLst>
</file>

<file path=ppt/tags/tag8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9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94"/>
  <p:tag name="KSO_WM_TEMPLATE_CATEGORY" val="custom"/>
  <p:tag name="KSO_WM_UNIT_ISCONTENTSTITLE" val="0"/>
  <p:tag name="KSO_WM_UNIT_TEXT_TYPE" val="1"/>
  <p:tag name="KSO_WM_UNIT_PRESET_TEXT" val="单击添加章节标题"/>
</p:tagLst>
</file>

<file path=ppt/tags/tag85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94"/>
  <p:tag name="KSO_WM_TEMPLATE_CATEGORY" val="custom"/>
  <p:tag name="KSO_WM_SLIDE_INDEX" val="7"/>
  <p:tag name="KSO_WM_SLIDE_ID" val="custom20235894_7"/>
  <p:tag name="KSO_WM_TEMPLATE_MASTER_TYPE" val="0"/>
  <p:tag name="KSO_WM_SLIDE_LAYOUT" val="a_e"/>
  <p:tag name="KSO_WM_SLIDE_LAYOUT_CNT" val="1_1"/>
</p:tagLst>
</file>

<file path=ppt/tags/tag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E07306"/>
      </a:accent1>
      <a:accent2>
        <a:srgbClr val="C00000"/>
      </a:accent2>
      <a:accent3>
        <a:srgbClr val="0070C0"/>
      </a:accent3>
      <a:accent4>
        <a:srgbClr val="0066FF"/>
      </a:accent4>
      <a:accent5>
        <a:srgbClr val="00B050"/>
      </a:accent5>
      <a:accent6>
        <a:srgbClr val="7030A0"/>
      </a:accent6>
      <a:hlink>
        <a:srgbClr val="FFC000"/>
      </a:hlink>
      <a:folHlink>
        <a:srgbClr val="00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城市线条职场办公商务风">
  <a:themeElements>
    <a:clrScheme name="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E07306"/>
      </a:accent1>
      <a:accent2>
        <a:srgbClr val="C00000"/>
      </a:accent2>
      <a:accent3>
        <a:srgbClr val="0070C0"/>
      </a:accent3>
      <a:accent4>
        <a:srgbClr val="0066FF"/>
      </a:accent4>
      <a:accent5>
        <a:srgbClr val="00B050"/>
      </a:accent5>
      <a:accent6>
        <a:srgbClr val="7030A0"/>
      </a:accent6>
      <a:hlink>
        <a:srgbClr val="FFC000"/>
      </a:hlink>
      <a:folHlink>
        <a:srgbClr val="000000"/>
      </a:folHlink>
    </a:clrScheme>
    <a:fontScheme name="自定义 12">
      <a:majorFont>
        <a:latin typeface="等线 Light"/>
        <a:ea typeface=""/>
        <a:cs typeface=""/>
      </a:majorFont>
      <a:minorFont>
        <a:latin typeface="等线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3864</Words>
  <Application>WPS 表格</Application>
  <PresentationFormat/>
  <Paragraphs>203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42" baseType="lpstr">
      <vt:lpstr>Arial</vt:lpstr>
      <vt:lpstr>宋体</vt:lpstr>
      <vt:lpstr>Wingdings</vt:lpstr>
      <vt:lpstr>OPPOSans B</vt:lpstr>
      <vt:lpstr>微软雅黑</vt:lpstr>
      <vt:lpstr>楷体</vt:lpstr>
      <vt:lpstr>汉仪楷体KW</vt:lpstr>
      <vt:lpstr>OPPOSans H</vt:lpstr>
      <vt:lpstr>Source Han Sans CN Bold</vt:lpstr>
      <vt:lpstr>Thonburi</vt:lpstr>
      <vt:lpstr>Source Han Sans</vt:lpstr>
      <vt:lpstr>Source Han Sans</vt:lpstr>
      <vt:lpstr>等线</vt:lpstr>
      <vt:lpstr>汉仪中等线KW</vt:lpstr>
      <vt:lpstr>汉仪书宋二KW</vt:lpstr>
      <vt:lpstr>汉仪旗黑</vt:lpstr>
      <vt:lpstr>宋体</vt:lpstr>
      <vt:lpstr>Arial Unicode MS</vt:lpstr>
      <vt:lpstr>Calibri</vt:lpstr>
      <vt:lpstr>Helvetica Neue</vt:lpstr>
      <vt:lpstr>等线 Light</vt:lpstr>
      <vt:lpstr>Source Han Sans CN Bold</vt:lpstr>
      <vt:lpstr>微软雅黑</vt:lpstr>
      <vt:lpstr>苹方-简</vt:lpstr>
      <vt:lpstr>Office 主题​​</vt:lpstr>
      <vt:lpstr>城市线条职场办公商务风</vt:lpstr>
      <vt:lpstr>PowerPoint 演示文稿</vt:lpstr>
      <vt:lpstr>PowerPoint 演示文稿</vt:lpstr>
      <vt:lpstr>words and expressions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单击添加章节标题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姜自强</cp:lastModifiedBy>
  <cp:revision>13</cp:revision>
  <dcterms:created xsi:type="dcterms:W3CDTF">2025-02-28T02:36:27Z</dcterms:created>
  <dcterms:modified xsi:type="dcterms:W3CDTF">2025-02-28T02:36:27Z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23F9DFD4CE59837E1A33C067FDBA6EB9_43</vt:lpwstr>
  </property>
  <property fmtid="{D5CDD505-2E9C-101B-9397-08002B2CF9AE}" pid="3" name="KSOProductBuildVer">
    <vt:lpwstr>2052-6.14.0.8924</vt:lpwstr>
  </property>
</Properties>
</file>