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87" r:id="rId5"/>
    <p:sldId id="288" r:id="rId6"/>
    <p:sldId id="258" r:id="rId7"/>
    <p:sldId id="280" r:id="rId8"/>
    <p:sldId id="284" r:id="rId9"/>
    <p:sldId id="270" r:id="rId10"/>
    <p:sldId id="268" r:id="rId11"/>
    <p:sldId id="281" r:id="rId12"/>
    <p:sldId id="282" r:id="rId13"/>
    <p:sldId id="283" r:id="rId14"/>
    <p:sldId id="263" r:id="rId15"/>
    <p:sldId id="265" r:id="rId16"/>
    <p:sldId id="262" r:id="rId1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等线" panose="02010600030101010101" pitchFamily="2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8" y="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8AF1-0404-42E1-A2E1-BBCC2E009C87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744B-BD5B-4225-8CBD-A750F8DC57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6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90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744B-BD5B-4225-8CBD-A750F8DC579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b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0" y="0"/>
            <a:ext cx="914238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D:\03&#12304;&#26397;&#22805;&#35774;&#35745;&#12305;&#26397;&#22805;&#21407;&#21019;&#65288;201703&#65289;\006&#20013;&#22269;&#39118;&#22797;&#21476;&#28023;&#27700;&#31077;&#20113;&#27169;&#26495;\&#32676;&#26143;%20-%20&#35831;&#19981;&#35201;&#29233;&#25105;.mp3" TargetMode="External"/><Relationship Id="rId1" Type="http://schemas.microsoft.com/office/2007/relationships/media" Target="file:///D:\03&#12304;&#26397;&#22805;&#35774;&#35745;&#12305;&#26397;&#22805;&#21407;&#21019;&#65288;201703&#65289;\006&#20013;&#22269;&#39118;&#22797;&#21476;&#28023;&#27700;&#31077;&#20113;&#27169;&#26495;\&#32676;&#26143;%20-%20&#35831;&#19981;&#35201;&#29233;&#25105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水.png"/>
          <p:cNvPicPr>
            <a:picLocks noChangeAspect="1"/>
          </p:cNvPicPr>
          <p:nvPr/>
        </p:nvPicPr>
        <p:blipFill>
          <a:blip r:embed="rId5" cstate="print"/>
          <a:srcRect b="4004"/>
          <a:stretch>
            <a:fillRect/>
          </a:stretch>
        </p:blipFill>
        <p:spPr>
          <a:xfrm>
            <a:off x="0" y="4005869"/>
            <a:ext cx="6072166" cy="1137631"/>
          </a:xfrm>
          <a:prstGeom prst="rect">
            <a:avLst/>
          </a:prstGeom>
        </p:spPr>
      </p:pic>
      <p:pic>
        <p:nvPicPr>
          <p:cNvPr id="11" name="图片 10" descr="祥云1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35"/>
            <a:ext cx="1357322" cy="717722"/>
          </a:xfrm>
          <a:prstGeom prst="rect">
            <a:avLst/>
          </a:prstGeom>
        </p:spPr>
      </p:pic>
      <p:pic>
        <p:nvPicPr>
          <p:cNvPr id="12" name="图片 11" descr="祥云2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8148" y="142858"/>
            <a:ext cx="970034" cy="64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5656" y="1400191"/>
            <a:ext cx="5777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Ambiguity of Chinese Language </a:t>
            </a:r>
          </a:p>
          <a:p>
            <a:pPr algn="ctr"/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Tang Poetry)</a:t>
            </a:r>
            <a:endParaRPr lang="zh-CN" altLang="zh-CN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1547664" y="2409897"/>
            <a:ext cx="5544616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群星 - 请不要爱我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71536" y="4572014"/>
            <a:ext cx="304800" cy="3048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D3F8247-0FF6-5FAC-E21D-66D85CCA3474}"/>
              </a:ext>
            </a:extLst>
          </p:cNvPr>
          <p:cNvGrpSpPr/>
          <p:nvPr/>
        </p:nvGrpSpPr>
        <p:grpSpPr>
          <a:xfrm>
            <a:off x="1403648" y="2774220"/>
            <a:ext cx="7455102" cy="793618"/>
            <a:chOff x="822867" y="2751168"/>
            <a:chExt cx="7455102" cy="793618"/>
          </a:xfrm>
        </p:grpSpPr>
        <p:sp>
          <p:nvSpPr>
            <p:cNvPr id="15" name="TextBox 14"/>
            <p:cNvSpPr txBox="1"/>
            <p:nvPr/>
          </p:nvSpPr>
          <p:spPr>
            <a:xfrm>
              <a:off x="822867" y="2751168"/>
              <a:ext cx="727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Wang</a:t>
              </a:r>
              <a:r>
                <a:rPr lang="en-US" altLang="zh-CN" sz="2000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Yashu</a:t>
              </a:r>
              <a:r>
                <a:rPr lang="en-US" altLang="zh-CN" sz="2000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lang="zh-CN" altLang="en-US" b="1" spc="600" dirty="0">
                  <a:latin typeface="+mj-ea"/>
                  <a:ea typeface="+mj-ea"/>
                  <a:cs typeface="Times New Roman" panose="02020603050405020304" pitchFamily="18" charset="0"/>
                </a:rPr>
                <a:t>王雅姝</a:t>
              </a:r>
              <a:r>
                <a:rPr lang="zh-CN" altLang="en-US" b="1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</a:t>
              </a:r>
              <a:r>
                <a:rPr lang="en-US" altLang="zh-CN" sz="2000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EE60D41-4CF3-3790-6B06-20EB2E97FC6A}"/>
                </a:ext>
              </a:extLst>
            </p:cNvPr>
            <p:cNvSpPr txBox="1"/>
            <p:nvPr/>
          </p:nvSpPr>
          <p:spPr>
            <a:xfrm>
              <a:off x="866031" y="3144676"/>
              <a:ext cx="74119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</a:t>
              </a:r>
              <a:r>
                <a:rPr lang="en-US" altLang="zh-CN" sz="2000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Yuqin</a:t>
              </a:r>
              <a:r>
                <a:rPr lang="en-US" altLang="zh-CN" sz="2000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b="1" spc="600" dirty="0">
                  <a:latin typeface="+mj-ea"/>
                  <a:ea typeface="+mj-ea"/>
                  <a:cs typeface="Times New Roman" panose="02020603050405020304" pitchFamily="18" charset="0"/>
                </a:rPr>
                <a:t>陆玉琴</a:t>
              </a:r>
              <a:r>
                <a:rPr lang="zh-CN" altLang="en-US" b="1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Korean</a:t>
              </a:r>
              <a:r>
                <a:rPr lang="en-US" altLang="zh-CN" sz="1400" spc="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translation</a:t>
              </a:r>
              <a:endParaRPr lang="zh-CN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B1EE2416-86DB-D487-1BA8-B2C06D85F118}"/>
              </a:ext>
            </a:extLst>
          </p:cNvPr>
          <p:cNvSpPr txBox="1"/>
          <p:nvPr/>
        </p:nvSpPr>
        <p:spPr>
          <a:xfrm>
            <a:off x="6948264" y="3940395"/>
            <a:ext cx="246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2022.11.25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numSld="1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3B0192-11E8-E332-0E31-5C0CD115F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563638"/>
            <a:ext cx="7443026" cy="23010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6476BA-1DE6-14CC-D768-B0D9A2D93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516" y="1203598"/>
            <a:ext cx="6153273" cy="35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37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06930-3563-E96E-A4C4-ED56AA2AA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515" y="1131590"/>
            <a:ext cx="6156455" cy="35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459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7978A8-B88D-AEFA-7780-5D07BC4DB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8" y="1131590"/>
            <a:ext cx="6665178" cy="331236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8B2D504-7FBD-BFE9-0A1F-BA5E30D323C5}"/>
              </a:ext>
            </a:extLst>
          </p:cNvPr>
          <p:cNvSpPr/>
          <p:nvPr/>
        </p:nvSpPr>
        <p:spPr bwMode="auto">
          <a:xfrm>
            <a:off x="899592" y="4443958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12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Thou’lt</a:t>
            </a:r>
            <a:r>
              <a:rPr lang="en-US" altLang="zh-CN" sz="1200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: (archaic) contraction of thou shalt. </a:t>
            </a:r>
            <a:endParaRPr lang="zh-CN" altLang="zh-CN" sz="12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2. Ere: a poetic word for before.</a:t>
            </a:r>
            <a:endParaRPr lang="zh-CN" altLang="en-US" sz="1200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2E5F8FF-5F5A-AA0F-68E3-9DB39162A4CD}"/>
              </a:ext>
            </a:extLst>
          </p:cNvPr>
          <p:cNvCxnSpPr>
            <a:cxnSpLocks/>
          </p:cNvCxnSpPr>
          <p:nvPr/>
        </p:nvCxnSpPr>
        <p:spPr>
          <a:xfrm>
            <a:off x="1016152" y="4452740"/>
            <a:ext cx="4419944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076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304095" y="2427734"/>
            <a:ext cx="3125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Re-understand our own language and culture through the perspective of another language.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组合 28"/>
          <p:cNvGrpSpPr/>
          <p:nvPr/>
        </p:nvGrpSpPr>
        <p:grpSpPr bwMode="auto">
          <a:xfrm rot="16200000">
            <a:off x="2853448" y="3685304"/>
            <a:ext cx="1105046" cy="1811346"/>
            <a:chOff x="-2" y="1068530"/>
            <a:chExt cx="3138337" cy="5142331"/>
          </a:xfrm>
        </p:grpSpPr>
        <p:pic>
          <p:nvPicPr>
            <p:cNvPr id="12" name="图片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3279028"/>
              <a:ext cx="3138334" cy="2736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" y="1068530"/>
              <a:ext cx="3138332" cy="514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椭圆 13"/>
          <p:cNvSpPr/>
          <p:nvPr/>
        </p:nvSpPr>
        <p:spPr bwMode="auto">
          <a:xfrm>
            <a:off x="2500298" y="1000114"/>
            <a:ext cx="4643470" cy="4497391"/>
          </a:xfrm>
          <a:prstGeom prst="ellipse">
            <a:avLst/>
          </a:prstGeom>
          <a:noFill/>
          <a:ln>
            <a:solidFill>
              <a:schemeClr val="accent1">
                <a:lumMod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2525713" y="5310188"/>
            <a:ext cx="1857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 dirty="0">
              <a:solidFill>
                <a:prstClr val="white"/>
              </a:solidFill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pic>
        <p:nvPicPr>
          <p:cNvPr id="16" name="图片 15" descr="海水.png"/>
          <p:cNvPicPr>
            <a:picLocks noChangeAspect="1"/>
          </p:cNvPicPr>
          <p:nvPr/>
        </p:nvPicPr>
        <p:blipFill>
          <a:blip r:embed="rId5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20" name="图片 19" descr="祥云2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cxnSp>
        <p:nvCxnSpPr>
          <p:cNvPr id="10" name="直接连接符 9"/>
          <p:cNvCxnSpPr>
            <a:cxnSpLocks/>
          </p:cNvCxnSpPr>
          <p:nvPr/>
        </p:nvCxnSpPr>
        <p:spPr>
          <a:xfrm>
            <a:off x="899592" y="1347614"/>
            <a:ext cx="0" cy="3168352"/>
          </a:xfrm>
          <a:prstGeom prst="line">
            <a:avLst/>
          </a:prstGeom>
          <a:ln w="12700">
            <a:solidFill>
              <a:schemeClr val="accent1">
                <a:lumMod val="50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 bwMode="auto">
          <a:xfrm>
            <a:off x="899592" y="1322777"/>
            <a:ext cx="6962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l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Lai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Shixiong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(2011). Chinese Fuzzy Linguistics: Retrospect and Prospect. </a:t>
            </a:r>
            <a:r>
              <a:rPr lang="en-US" altLang="zh-CN" sz="1100" i="1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Foreign Language Teaching and Research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33(1): 7-14. 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l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Song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Yanyun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(2007). On Ambiguity of Modern Chinese (Master's thesis).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Available from CNKI.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l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Gillon, B.S. (1990). Ambiguity, generality, and indeterminacy: Tests and Definitions.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Synthese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85: 391–416. The Netherlands: Kluwer Academic Publishers. 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l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Grace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Qiao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Zhang. (1998). Fuzziness --- Vagueness --- Generality --- Ambiguity. </a:t>
            </a:r>
            <a:r>
              <a:rPr lang="en-US" altLang="zh-CN" sz="1100" i="1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Journal of Pragmatics 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29(1): 13-31.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l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Friedrich Schlegel. A History of Ambiguity. Lyceum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Fragmente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8, in KSA II, p. 148. Princeton University Press.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just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Feng, Q. (2022). Translating Seven Types of Ambiguity in Classical Chinese Poetry. </a:t>
            </a:r>
            <a:r>
              <a:rPr lang="en-US" altLang="zh-CN" sz="1100" i="1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International Journal of Chinese and English Translation &amp; Interpreting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just">
              <a:spcAft>
                <a:spcPts val="600"/>
              </a:spcAft>
            </a:pP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Lv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Shuxiang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(ed.). (2002). A Comparative Study on English Translation of Old Gems</a:t>
            </a:r>
            <a:r>
              <a:rPr lang="en-US" altLang="zh-CN" sz="1100" i="1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《中诗英译比录》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). Beijing: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Zhonghua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Book Company.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875" algn="just">
              <a:spcAft>
                <a:spcPts val="600"/>
              </a:spcAft>
            </a:pP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Wang </a:t>
            </a:r>
            <a:r>
              <a:rPr lang="en-US" altLang="zh-CN" sz="1100" kern="1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Jiankai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(2017). A New Interpretation Elicited by the Translation: Reshaping the Meaning of the Original Text by the English Translation of Ambiguities in Ancient Chinese Poetry (</a:t>
            </a:r>
            <a:r>
              <a:rPr lang="zh-CN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译文引出的新解：中国古诗歧义英译对原文意义的重塑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100" i="1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New Perspectives in Translation Studies</a:t>
            </a:r>
            <a:r>
              <a:rPr lang="en-US" altLang="zh-CN" sz="1100" kern="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9: 2-7.</a:t>
            </a:r>
            <a:endParaRPr lang="zh-CN" altLang="zh-CN" sz="1100" kern="100" dirty="0">
              <a:solidFill>
                <a:schemeClr val="tx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5CA67DD0-C6BE-D8D1-A325-D0CB07CD1741}"/>
              </a:ext>
            </a:extLst>
          </p:cNvPr>
          <p:cNvSpPr txBox="1"/>
          <p:nvPr/>
        </p:nvSpPr>
        <p:spPr>
          <a:xfrm>
            <a:off x="86943" y="706124"/>
            <a:ext cx="177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References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4005869"/>
            <a:ext cx="6072166" cy="1137631"/>
          </a:xfrm>
          <a:prstGeom prst="rect">
            <a:avLst/>
          </a:prstGeom>
        </p:spPr>
      </p:pic>
      <p:pic>
        <p:nvPicPr>
          <p:cNvPr id="11" name="图片 10" descr="祥云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35"/>
            <a:ext cx="1357322" cy="717722"/>
          </a:xfrm>
          <a:prstGeom prst="rect">
            <a:avLst/>
          </a:prstGeom>
        </p:spPr>
      </p:pic>
      <p:pic>
        <p:nvPicPr>
          <p:cNvPr id="12" name="图片 11" descr="祥云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8148" y="142858"/>
            <a:ext cx="970034" cy="64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149163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方正字迹-吕建德字体" panose="02010600010101010101" pitchFamily="2" charset="-122"/>
                <a:cs typeface="Arial" panose="020B0604020202020204" pitchFamily="34" charset="0"/>
              </a:rPr>
              <a:t>Thanks for your</a:t>
            </a:r>
          </a:p>
          <a:p>
            <a:pPr algn="ctr"/>
            <a:r>
              <a:rPr lang="en-US" altLang="zh-CN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方正字迹-吕建德字体" panose="02010600010101010101" pitchFamily="2" charset="-122"/>
                <a:cs typeface="Arial" panose="020B0604020202020204" pitchFamily="34" charset="0"/>
              </a:rPr>
              <a:t>listening!</a:t>
            </a:r>
            <a:endParaRPr lang="zh-CN" altLang="en-US" sz="4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方正字迹-吕建德字体" panose="0201060001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F4CFBB-6FDC-2CA7-5113-4F963FF3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220375"/>
            <a:ext cx="4595052" cy="36590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20961A-D9FE-8841-1D9B-22F6C1DB5BEF}"/>
              </a:ext>
            </a:extLst>
          </p:cNvPr>
          <p:cNvSpPr txBox="1"/>
          <p:nvPr/>
        </p:nvSpPr>
        <p:spPr>
          <a:xfrm>
            <a:off x="107504" y="215625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When a cleaner on the train says, ”Here, litter.”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51F062-6738-AB25-3C1D-B25444118E84}"/>
              </a:ext>
            </a:extLst>
          </p:cNvPr>
          <p:cNvSpPr txBox="1"/>
          <p:nvPr/>
        </p:nvSpPr>
        <p:spPr>
          <a:xfrm>
            <a:off x="0" y="54826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The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Ambiguity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in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Chinese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Language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pic>
        <p:nvPicPr>
          <p:cNvPr id="2" name="图片 1" descr="海水.png">
            <a:extLst>
              <a:ext uri="{FF2B5EF4-FFF2-40B4-BE49-F238E27FC236}">
                <a16:creationId xmlns:a16="http://schemas.microsoft.com/office/drawing/2014/main" id="{80D60704-D89A-2205-6352-2450F195C9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57871"/>
            <a:ext cx="2669033" cy="50004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8830379-90B1-4DF1-8BBC-B164AF45C7BF}"/>
              </a:ext>
            </a:extLst>
          </p:cNvPr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祥云2.png">
            <a:extLst>
              <a:ext uri="{FF2B5EF4-FFF2-40B4-BE49-F238E27FC236}">
                <a16:creationId xmlns:a16="http://schemas.microsoft.com/office/drawing/2014/main" id="{A20AB608-7BC4-5763-793D-456EE7A2C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44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14BE121-B44F-0278-365F-ED9435958C5C}"/>
              </a:ext>
            </a:extLst>
          </p:cNvPr>
          <p:cNvSpPr txBox="1"/>
          <p:nvPr/>
        </p:nvSpPr>
        <p:spPr>
          <a:xfrm>
            <a:off x="20226" y="51287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The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Ambiguity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in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Chinese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Language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C48DEF-E558-1A2B-2D11-AC2BA339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5"/>
          <a:stretch/>
        </p:blipFill>
        <p:spPr>
          <a:xfrm>
            <a:off x="4998408" y="1227698"/>
            <a:ext cx="3611264" cy="35762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ADB3E4A-9A44-68E8-0C40-E30FEEFF9841}"/>
              </a:ext>
            </a:extLst>
          </p:cNvPr>
          <p:cNvSpPr txBox="1"/>
          <p:nvPr/>
        </p:nvSpPr>
        <p:spPr>
          <a:xfrm>
            <a:off x="554509" y="1347614"/>
            <a:ext cx="3960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Can you talk about the ambiguity in these words?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6F2BA7A-807E-38EE-6E10-57DA25A6A14C}"/>
              </a:ext>
            </a:extLst>
          </p:cNvPr>
          <p:cNvSpPr txBox="1"/>
          <p:nvPr/>
        </p:nvSpPr>
        <p:spPr>
          <a:xfrm>
            <a:off x="1043608" y="2428575"/>
            <a:ext cx="25922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① A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caution</a:t>
            </a:r>
          </a:p>
          <a:p>
            <a:endParaRPr lang="en-US" altLang="zh-CN" sz="2800" dirty="0"/>
          </a:p>
          <a:p>
            <a:r>
              <a:rPr lang="en-US" altLang="zh-CN" sz="2800" dirty="0"/>
              <a:t>②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Slip</a:t>
            </a:r>
            <a:r>
              <a:rPr lang="en-US" altLang="zh-CN" sz="2800" dirty="0"/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</a:p>
        </p:txBody>
      </p:sp>
      <p:pic>
        <p:nvPicPr>
          <p:cNvPr id="2" name="图片 1" descr="海水.png">
            <a:extLst>
              <a:ext uri="{FF2B5EF4-FFF2-40B4-BE49-F238E27FC236}">
                <a16:creationId xmlns:a16="http://schemas.microsoft.com/office/drawing/2014/main" id="{BCD13088-4587-CF67-35C7-7C9270C7E4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57871"/>
            <a:ext cx="2669033" cy="50004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49F8652-835C-A121-186F-1E6F9F0E77CE}"/>
              </a:ext>
            </a:extLst>
          </p:cNvPr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祥云2.png">
            <a:extLst>
              <a:ext uri="{FF2B5EF4-FFF2-40B4-BE49-F238E27FC236}">
                <a16:creationId xmlns:a16="http://schemas.microsoft.com/office/drawing/2014/main" id="{DDEC48D8-5E37-D886-C53E-EF456A877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F173E77-7CCF-230A-28B7-772D962526B0}"/>
              </a:ext>
            </a:extLst>
          </p:cNvPr>
          <p:cNvSpPr txBox="1"/>
          <p:nvPr/>
        </p:nvSpPr>
        <p:spPr>
          <a:xfrm>
            <a:off x="0" y="560793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The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Ambiguity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in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Chinese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Tang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Poem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E50A4B-1A59-5B0E-0234-C17615F623CE}"/>
              </a:ext>
            </a:extLst>
          </p:cNvPr>
          <p:cNvSpPr txBox="1"/>
          <p:nvPr/>
        </p:nvSpPr>
        <p:spPr>
          <a:xfrm>
            <a:off x="1547664" y="1265997"/>
            <a:ext cx="62646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牧 童 遥 指 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杏 花 村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杜牧 《清明》</a:t>
            </a:r>
            <a:r>
              <a:rPr lang="en-US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339BFB-709A-CDEA-2A81-50341EB74704}"/>
              </a:ext>
            </a:extLst>
          </p:cNvPr>
          <p:cNvSpPr txBox="1"/>
          <p:nvPr/>
        </p:nvSpPr>
        <p:spPr>
          <a:xfrm>
            <a:off x="1259632" y="185689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How can you translate “</a:t>
            </a:r>
            <a:r>
              <a:rPr lang="zh-CN" altLang="en-US" sz="2400" b="1" dirty="0">
                <a:solidFill>
                  <a:srgbClr val="002060"/>
                </a:solidFill>
              </a:rPr>
              <a:t>杏花村</a:t>
            </a:r>
            <a:r>
              <a:rPr lang="en-US" altLang="zh-CN" sz="2400" b="1" dirty="0">
                <a:solidFill>
                  <a:srgbClr val="002060"/>
                </a:solidFill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</a:rPr>
              <a:t>？（杏花：</a:t>
            </a:r>
            <a:r>
              <a:rPr lang="en-US" altLang="zh-CN" sz="2400" b="1" dirty="0">
                <a:solidFill>
                  <a:srgbClr val="002060"/>
                </a:solidFill>
              </a:rPr>
              <a:t> apricot </a:t>
            </a:r>
            <a:r>
              <a:rPr lang="zh-CN" altLang="en-US" sz="2400" b="1" dirty="0">
                <a:solidFill>
                  <a:srgbClr val="002060"/>
                </a:solidFill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17E1AA-8744-D3AB-00B8-0DF167DE57E0}"/>
              </a:ext>
            </a:extLst>
          </p:cNvPr>
          <p:cNvSpPr txBox="1"/>
          <p:nvPr/>
        </p:nvSpPr>
        <p:spPr>
          <a:xfrm>
            <a:off x="539552" y="2571750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①</a:t>
            </a:r>
            <a:r>
              <a:rPr lang="en-US" altLang="zh-CN" sz="2400" dirty="0"/>
              <a:t> He points at </a:t>
            </a:r>
            <a:r>
              <a:rPr lang="en-US" altLang="zh-CN" sz="2400" dirty="0">
                <a:solidFill>
                  <a:srgbClr val="FF0000"/>
                </a:solidFill>
              </a:rPr>
              <a:t>Apricot Village </a:t>
            </a:r>
            <a:r>
              <a:rPr lang="en-US" altLang="zh-CN" sz="2400" dirty="0"/>
              <a:t>faraway</a:t>
            </a:r>
            <a:r>
              <a:rPr lang="zh-CN" altLang="en-US" sz="2400" dirty="0"/>
              <a:t>．</a:t>
            </a:r>
            <a:endParaRPr lang="en-US" altLang="zh-CN" sz="2400" dirty="0"/>
          </a:p>
          <a:p>
            <a:r>
              <a:rPr lang="en-US" altLang="zh-CN" sz="2400" dirty="0"/>
              <a:t> (translated by </a:t>
            </a:r>
            <a:r>
              <a:rPr lang="zh-CN" altLang="en-US" sz="2400" dirty="0"/>
              <a:t>吴钧陶</a:t>
            </a:r>
            <a:r>
              <a:rPr lang="en-US" altLang="zh-CN" sz="2400" dirty="0"/>
              <a:t>)</a:t>
            </a:r>
          </a:p>
          <a:p>
            <a:endParaRPr lang="en-US" altLang="zh-CN" sz="2400" dirty="0"/>
          </a:p>
          <a:p>
            <a:r>
              <a:rPr lang="zh-CN" altLang="en-US" sz="2400" dirty="0"/>
              <a:t>②</a:t>
            </a:r>
            <a:r>
              <a:rPr lang="en-US" altLang="zh-CN" sz="2400" dirty="0"/>
              <a:t>He points at a distant </a:t>
            </a:r>
            <a:r>
              <a:rPr lang="en-US" altLang="zh-CN" sz="2400" dirty="0">
                <a:solidFill>
                  <a:srgbClr val="FF0000"/>
                </a:solidFill>
              </a:rPr>
              <a:t>hamlet nestling amidst apricot blossoms</a:t>
            </a:r>
            <a:r>
              <a:rPr lang="zh-CN" altLang="en-US" sz="2400" dirty="0"/>
              <a:t>．</a:t>
            </a:r>
            <a:endParaRPr lang="en-US" altLang="zh-CN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(translated by</a:t>
            </a:r>
            <a:r>
              <a:rPr lang="zh-CN" altLang="en-US" sz="2400" dirty="0"/>
              <a:t>杨宪益、戴乃迭</a:t>
            </a:r>
            <a:r>
              <a:rPr lang="en-US" altLang="zh-CN" sz="2400" dirty="0"/>
              <a:t>)</a:t>
            </a:r>
          </a:p>
        </p:txBody>
      </p:sp>
      <p:pic>
        <p:nvPicPr>
          <p:cNvPr id="2" name="图片 1" descr="海水.png">
            <a:extLst>
              <a:ext uri="{FF2B5EF4-FFF2-40B4-BE49-F238E27FC236}">
                <a16:creationId xmlns:a16="http://schemas.microsoft.com/office/drawing/2014/main" id="{C9855448-63BC-C9E9-CD74-7195857CAB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004"/>
          <a:stretch>
            <a:fillRect/>
          </a:stretch>
        </p:blipFill>
        <p:spPr>
          <a:xfrm>
            <a:off x="0" y="157871"/>
            <a:ext cx="2669033" cy="50004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28357F-DCFD-1D84-FA8F-5FFED70392E3}"/>
              </a:ext>
            </a:extLst>
          </p:cNvPr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祥云2.png">
            <a:extLst>
              <a:ext uri="{FF2B5EF4-FFF2-40B4-BE49-F238E27FC236}">
                <a16:creationId xmlns:a16="http://schemas.microsoft.com/office/drawing/2014/main" id="{9F054AF1-6F1F-8457-C29B-C28FE93DD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65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372360F-4B15-D201-6BD6-BA9BD79E4A11}"/>
              </a:ext>
            </a:extLst>
          </p:cNvPr>
          <p:cNvSpPr txBox="1"/>
          <p:nvPr/>
        </p:nvSpPr>
        <p:spPr>
          <a:xfrm>
            <a:off x="35496" y="58927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The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Ambiguity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in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Chinese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Tang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Poetry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1E7290-CA78-F9AD-86EA-17AAA50779F4}"/>
              </a:ext>
            </a:extLst>
          </p:cNvPr>
          <p:cNvSpPr txBox="1"/>
          <p:nvPr/>
        </p:nvSpPr>
        <p:spPr>
          <a:xfrm>
            <a:off x="611560" y="1887590"/>
            <a:ext cx="80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As for “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挥手</a:t>
            </a:r>
            <a:r>
              <a:rPr lang="en-US" altLang="zh-CN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”</a:t>
            </a:r>
            <a:r>
              <a:rPr lang="zh-CN" altLang="zh-CN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，</a:t>
            </a:r>
            <a:r>
              <a:rPr lang="en-US" altLang="zh-CN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which version do you think is more accurate?</a:t>
            </a:r>
            <a:endParaRPr lang="zh-CN" altLang="zh-CN" sz="2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460DB7-3169-2607-3A14-DA52ADA3D857}"/>
              </a:ext>
            </a:extLst>
          </p:cNvPr>
          <p:cNvSpPr txBox="1"/>
          <p:nvPr/>
        </p:nvSpPr>
        <p:spPr>
          <a:xfrm>
            <a:off x="755576" y="2571750"/>
            <a:ext cx="806489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Who 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bow over their clasped hands </a:t>
            </a:r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at a distance. </a:t>
            </a:r>
          </a:p>
          <a:p>
            <a:pPr algn="just"/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(translated by Ezra Pound)</a:t>
            </a:r>
          </a:p>
          <a:p>
            <a:pPr algn="just"/>
            <a:endParaRPr lang="en-US" altLang="zh-CN" sz="2400" kern="100" dirty="0">
              <a:latin typeface="+mj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② </a:t>
            </a:r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You 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wave</a:t>
            </a:r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your hand </a:t>
            </a:r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and go your way</a:t>
            </a:r>
            <a:r>
              <a:rPr lang="en-US" altLang="zh-CN" sz="2400" kern="100" dirty="0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kern="100" dirty="0">
              <a:effectLst/>
              <a:latin typeface="+mj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(translated by </a:t>
            </a:r>
            <a:r>
              <a: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许渊冲</a:t>
            </a:r>
            <a:r>
              <a:rPr lang="en-US" altLang="zh-CN" sz="2400" kern="100" dirty="0"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kern="100" dirty="0">
              <a:effectLst/>
              <a:latin typeface="+mj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E3433F-7E02-E82A-8E22-9EB46F2B27BB}"/>
              </a:ext>
            </a:extLst>
          </p:cNvPr>
          <p:cNvSpPr txBox="1"/>
          <p:nvPr/>
        </p:nvSpPr>
        <p:spPr>
          <a:xfrm>
            <a:off x="2051720" y="1299987"/>
            <a:ext cx="5400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挥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手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</a:t>
            </a:r>
            <a:r>
              <a:rPr lang="en-US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兹</a:t>
            </a:r>
            <a:r>
              <a:rPr lang="en-US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去。</a:t>
            </a:r>
            <a:r>
              <a:rPr lang="en-US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李白 《送友人》</a:t>
            </a:r>
            <a:r>
              <a:rPr lang="en-US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海水.png">
            <a:extLst>
              <a:ext uri="{FF2B5EF4-FFF2-40B4-BE49-F238E27FC236}">
                <a16:creationId xmlns:a16="http://schemas.microsoft.com/office/drawing/2014/main" id="{69526B8F-DAFB-1B7F-FCE6-6D5C849BD0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004"/>
          <a:stretch>
            <a:fillRect/>
          </a:stretch>
        </p:blipFill>
        <p:spPr>
          <a:xfrm>
            <a:off x="0" y="157871"/>
            <a:ext cx="2669033" cy="50004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393E3BB-F29A-6D1C-04FE-0F0B96AF0689}"/>
              </a:ext>
            </a:extLst>
          </p:cNvPr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祥云2.png">
            <a:extLst>
              <a:ext uri="{FF2B5EF4-FFF2-40B4-BE49-F238E27FC236}">
                <a16:creationId xmlns:a16="http://schemas.microsoft.com/office/drawing/2014/main" id="{C550375E-EECC-C09D-5F4E-2CE7AA1C4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10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2428860" y="2500312"/>
            <a:ext cx="4419944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509380" y="1877079"/>
            <a:ext cx="785818" cy="785818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8022" y="2024040"/>
            <a:ext cx="481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  <a:cs typeface="Helvetica" panose="020B0604020202020204" pitchFamily="34" charset="0"/>
              </a:rPr>
              <a:t>Why does Ambiguity exist? 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  <a:cs typeface="Helvetica" panose="020B0604020202020204" pitchFamily="34" charset="0"/>
            </a:endParaRPr>
          </a:p>
        </p:txBody>
      </p:sp>
      <p:pic>
        <p:nvPicPr>
          <p:cNvPr id="5" name="图片 4" descr="祥云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0372" y="1226500"/>
            <a:ext cx="1357322" cy="717722"/>
          </a:xfrm>
          <a:prstGeom prst="rect">
            <a:avLst/>
          </a:prstGeom>
        </p:spPr>
      </p:pic>
      <p:pic>
        <p:nvPicPr>
          <p:cNvPr id="7" name="图片 6" descr="海水.png"/>
          <p:cNvPicPr>
            <a:picLocks noChangeAspect="1"/>
          </p:cNvPicPr>
          <p:nvPr/>
        </p:nvPicPr>
        <p:blipFill>
          <a:blip r:embed="rId4" cstate="print"/>
          <a:srcRect b="4004"/>
          <a:stretch>
            <a:fillRect/>
          </a:stretch>
        </p:blipFill>
        <p:spPr>
          <a:xfrm>
            <a:off x="0" y="4643452"/>
            <a:ext cx="2669033" cy="5000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" y="706124"/>
            <a:ext cx="489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Factors contributing to ambiguity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57871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0160" y="29317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Grammatical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8EED9F9-5E04-4087-434F-132A74A98C2D}"/>
              </a:ext>
            </a:extLst>
          </p:cNvPr>
          <p:cNvGrpSpPr/>
          <p:nvPr/>
        </p:nvGrpSpPr>
        <p:grpSpPr>
          <a:xfrm>
            <a:off x="1592669" y="1707654"/>
            <a:ext cx="6124007" cy="1031464"/>
            <a:chOff x="1592669" y="1928808"/>
            <a:chExt cx="6124007" cy="103146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EFE9E6E-771A-187E-0D19-7CDE3B507741}"/>
                </a:ext>
              </a:extLst>
            </p:cNvPr>
            <p:cNvGrpSpPr/>
            <p:nvPr/>
          </p:nvGrpSpPr>
          <p:grpSpPr>
            <a:xfrm>
              <a:off x="1592669" y="1928808"/>
              <a:ext cx="3576724" cy="1031464"/>
              <a:chOff x="1592669" y="1928808"/>
              <a:chExt cx="3576724" cy="1031464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98E54812-6483-CF4B-BAE8-DC72FFB34CDD}"/>
                  </a:ext>
                </a:extLst>
              </p:cNvPr>
              <p:cNvGrpSpPr/>
              <p:nvPr/>
            </p:nvGrpSpPr>
            <p:grpSpPr>
              <a:xfrm>
                <a:off x="1592669" y="1928808"/>
                <a:ext cx="1029441" cy="1030238"/>
                <a:chOff x="1592669" y="1928808"/>
                <a:chExt cx="1029441" cy="1030238"/>
              </a:xfrm>
            </p:grpSpPr>
            <p:sp>
              <p:nvSpPr>
                <p:cNvPr id="6" name="Freeform 5"/>
                <p:cNvSpPr>
                  <a:spLocks noEditPoints="1"/>
                </p:cNvSpPr>
                <p:nvPr/>
              </p:nvSpPr>
              <p:spPr bwMode="auto">
                <a:xfrm flipH="1">
                  <a:off x="1592669" y="1928808"/>
                  <a:ext cx="1029441" cy="1030238"/>
                </a:xfrm>
                <a:custGeom>
                  <a:avLst/>
                  <a:gdLst>
                    <a:gd name="T0" fmla="*/ 380 w 542"/>
                    <a:gd name="T1" fmla="*/ 498 h 542"/>
                    <a:gd name="T2" fmla="*/ 438 w 542"/>
                    <a:gd name="T3" fmla="*/ 448 h 542"/>
                    <a:gd name="T4" fmla="*/ 510 w 542"/>
                    <a:gd name="T5" fmla="*/ 393 h 542"/>
                    <a:gd name="T6" fmla="*/ 521 w 542"/>
                    <a:gd name="T7" fmla="*/ 248 h 542"/>
                    <a:gd name="T8" fmla="*/ 497 w 542"/>
                    <a:gd name="T9" fmla="*/ 180 h 542"/>
                    <a:gd name="T10" fmla="*/ 467 w 542"/>
                    <a:gd name="T11" fmla="*/ 94 h 542"/>
                    <a:gd name="T12" fmla="*/ 346 w 542"/>
                    <a:gd name="T13" fmla="*/ 14 h 542"/>
                    <a:gd name="T14" fmla="*/ 283 w 542"/>
                    <a:gd name="T15" fmla="*/ 25 h 542"/>
                    <a:gd name="T16" fmla="*/ 189 w 542"/>
                    <a:gd name="T17" fmla="*/ 49 h 542"/>
                    <a:gd name="T18" fmla="*/ 60 w 542"/>
                    <a:gd name="T19" fmla="*/ 105 h 542"/>
                    <a:gd name="T20" fmla="*/ 40 w 542"/>
                    <a:gd name="T21" fmla="*/ 167 h 542"/>
                    <a:gd name="T22" fmla="*/ 36 w 542"/>
                    <a:gd name="T23" fmla="*/ 257 h 542"/>
                    <a:gd name="T24" fmla="*/ 12 w 542"/>
                    <a:gd name="T25" fmla="*/ 348 h 542"/>
                    <a:gd name="T26" fmla="*/ 100 w 542"/>
                    <a:gd name="T27" fmla="*/ 457 h 542"/>
                    <a:gd name="T28" fmla="*/ 168 w 542"/>
                    <a:gd name="T29" fmla="*/ 494 h 542"/>
                    <a:gd name="T30" fmla="*/ 244 w 542"/>
                    <a:gd name="T31" fmla="*/ 537 h 542"/>
                    <a:gd name="T32" fmla="*/ 406 w 542"/>
                    <a:gd name="T33" fmla="*/ 488 h 542"/>
                    <a:gd name="T34" fmla="*/ 207 w 542"/>
                    <a:gd name="T35" fmla="*/ 495 h 542"/>
                    <a:gd name="T36" fmla="*/ 141 w 542"/>
                    <a:gd name="T37" fmla="*/ 474 h 542"/>
                    <a:gd name="T38" fmla="*/ 69 w 542"/>
                    <a:gd name="T39" fmla="*/ 357 h 542"/>
                    <a:gd name="T40" fmla="*/ 38 w 542"/>
                    <a:gd name="T41" fmla="*/ 308 h 542"/>
                    <a:gd name="T42" fmla="*/ 33 w 542"/>
                    <a:gd name="T43" fmla="*/ 224 h 542"/>
                    <a:gd name="T44" fmla="*/ 116 w 542"/>
                    <a:gd name="T45" fmla="*/ 116 h 542"/>
                    <a:gd name="T46" fmla="*/ 147 w 542"/>
                    <a:gd name="T47" fmla="*/ 62 h 542"/>
                    <a:gd name="T48" fmla="*/ 241 w 542"/>
                    <a:gd name="T49" fmla="*/ 52 h 542"/>
                    <a:gd name="T50" fmla="*/ 364 w 542"/>
                    <a:gd name="T51" fmla="*/ 57 h 542"/>
                    <a:gd name="T52" fmla="*/ 436 w 542"/>
                    <a:gd name="T53" fmla="*/ 81 h 542"/>
                    <a:gd name="T54" fmla="*/ 482 w 542"/>
                    <a:gd name="T55" fmla="*/ 218 h 542"/>
                    <a:gd name="T56" fmla="*/ 505 w 542"/>
                    <a:gd name="T57" fmla="*/ 269 h 542"/>
                    <a:gd name="T58" fmla="*/ 498 w 542"/>
                    <a:gd name="T59" fmla="*/ 353 h 542"/>
                    <a:gd name="T60" fmla="*/ 397 w 542"/>
                    <a:gd name="T61" fmla="*/ 447 h 542"/>
                    <a:gd name="T62" fmla="*/ 359 w 542"/>
                    <a:gd name="T63" fmla="*/ 495 h 542"/>
                    <a:gd name="T64" fmla="*/ 265 w 542"/>
                    <a:gd name="T65" fmla="*/ 523 h 542"/>
                    <a:gd name="T66" fmla="*/ 462 w 542"/>
                    <a:gd name="T67" fmla="*/ 452 h 542"/>
                    <a:gd name="T68" fmla="*/ 503 w 542"/>
                    <a:gd name="T69" fmla="*/ 350 h 542"/>
                    <a:gd name="T70" fmla="*/ 17 w 542"/>
                    <a:gd name="T71" fmla="*/ 348 h 542"/>
                    <a:gd name="T72" fmla="*/ 35 w 542"/>
                    <a:gd name="T73" fmla="*/ 376 h 542"/>
                    <a:gd name="T74" fmla="*/ 516 w 542"/>
                    <a:gd name="T75" fmla="*/ 278 h 542"/>
                    <a:gd name="T76" fmla="*/ 492 w 542"/>
                    <a:gd name="T77" fmla="*/ 335 h 542"/>
                    <a:gd name="T78" fmla="*/ 14 w 542"/>
                    <a:gd name="T79" fmla="*/ 281 h 542"/>
                    <a:gd name="T80" fmla="*/ 493 w 542"/>
                    <a:gd name="T81" fmla="*/ 269 h 542"/>
                    <a:gd name="T82" fmla="*/ 499 w 542"/>
                    <a:gd name="T83" fmla="*/ 255 h 542"/>
                    <a:gd name="T84" fmla="*/ 508 w 542"/>
                    <a:gd name="T85" fmla="*/ 156 h 542"/>
                    <a:gd name="T86" fmla="*/ 437 w 542"/>
                    <a:gd name="T87" fmla="*/ 76 h 542"/>
                    <a:gd name="T88" fmla="*/ 457 w 542"/>
                    <a:gd name="T89" fmla="*/ 138 h 542"/>
                    <a:gd name="T90" fmla="*/ 386 w 542"/>
                    <a:gd name="T91" fmla="*/ 70 h 542"/>
                    <a:gd name="T92" fmla="*/ 298 w 542"/>
                    <a:gd name="T93" fmla="*/ 14 h 542"/>
                    <a:gd name="T94" fmla="*/ 360 w 542"/>
                    <a:gd name="T95" fmla="*/ 60 h 542"/>
                    <a:gd name="T96" fmla="*/ 254 w 542"/>
                    <a:gd name="T97" fmla="*/ 40 h 542"/>
                    <a:gd name="T98" fmla="*/ 145 w 542"/>
                    <a:gd name="T99" fmla="*/ 59 h 542"/>
                    <a:gd name="T100" fmla="*/ 180 w 542"/>
                    <a:gd name="T101" fmla="*/ 65 h 542"/>
                    <a:gd name="T102" fmla="*/ 124 w 542"/>
                    <a:gd name="T103" fmla="*/ 101 h 542"/>
                    <a:gd name="T104" fmla="*/ 92 w 542"/>
                    <a:gd name="T105" fmla="*/ 126 h 542"/>
                    <a:gd name="T106" fmla="*/ 14 w 542"/>
                    <a:gd name="T107" fmla="*/ 251 h 542"/>
                    <a:gd name="T108" fmla="*/ 17 w 542"/>
                    <a:gd name="T109" fmla="*/ 223 h 542"/>
                    <a:gd name="T110" fmla="*/ 60 w 542"/>
                    <a:gd name="T111" fmla="*/ 364 h 542"/>
                    <a:gd name="T112" fmla="*/ 127 w 542"/>
                    <a:gd name="T113" fmla="*/ 451 h 542"/>
                    <a:gd name="T114" fmla="*/ 145 w 542"/>
                    <a:gd name="T115" fmla="*/ 495 h 542"/>
                    <a:gd name="T116" fmla="*/ 327 w 542"/>
                    <a:gd name="T117" fmla="*/ 486 h 542"/>
                    <a:gd name="T118" fmla="*/ 185 w 542"/>
                    <a:gd name="T119" fmla="*/ 485 h 542"/>
                    <a:gd name="T120" fmla="*/ 217 w 542"/>
                    <a:gd name="T121" fmla="*/ 521 h 542"/>
                    <a:gd name="T122" fmla="*/ 260 w 542"/>
                    <a:gd name="T123" fmla="*/ 527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42" h="542">
                      <a:moveTo>
                        <a:pt x="310" y="536"/>
                      </a:moveTo>
                      <a:cubicBezTo>
                        <a:pt x="312" y="535"/>
                        <a:pt x="312" y="535"/>
                        <a:pt x="312" y="535"/>
                      </a:cubicBezTo>
                      <a:cubicBezTo>
                        <a:pt x="310" y="520"/>
                        <a:pt x="310" y="520"/>
                        <a:pt x="310" y="520"/>
                      </a:cubicBezTo>
                      <a:cubicBezTo>
                        <a:pt x="308" y="520"/>
                        <a:pt x="308" y="520"/>
                        <a:pt x="308" y="520"/>
                      </a:cubicBezTo>
                      <a:cubicBezTo>
                        <a:pt x="308" y="520"/>
                        <a:pt x="300" y="521"/>
                        <a:pt x="294" y="522"/>
                      </a:cubicBezTo>
                      <a:cubicBezTo>
                        <a:pt x="294" y="521"/>
                        <a:pt x="294" y="519"/>
                        <a:pt x="294" y="515"/>
                      </a:cubicBezTo>
                      <a:cubicBezTo>
                        <a:pt x="301" y="514"/>
                        <a:pt x="307" y="513"/>
                        <a:pt x="307" y="513"/>
                      </a:cubicBezTo>
                      <a:cubicBezTo>
                        <a:pt x="309" y="513"/>
                        <a:pt x="309" y="513"/>
                        <a:pt x="309" y="513"/>
                      </a:cubicBezTo>
                      <a:cubicBezTo>
                        <a:pt x="309" y="513"/>
                        <a:pt x="308" y="505"/>
                        <a:pt x="307" y="502"/>
                      </a:cubicBezTo>
                      <a:cubicBezTo>
                        <a:pt x="310" y="502"/>
                        <a:pt x="314" y="501"/>
                        <a:pt x="317" y="501"/>
                      </a:cubicBezTo>
                      <a:cubicBezTo>
                        <a:pt x="319" y="511"/>
                        <a:pt x="323" y="528"/>
                        <a:pt x="323" y="531"/>
                      </a:cubicBezTo>
                      <a:cubicBezTo>
                        <a:pt x="323" y="533"/>
                        <a:pt x="323" y="533"/>
                        <a:pt x="323" y="533"/>
                      </a:cubicBezTo>
                      <a:cubicBezTo>
                        <a:pt x="326" y="533"/>
                        <a:pt x="326" y="533"/>
                        <a:pt x="326" y="533"/>
                      </a:cubicBezTo>
                      <a:cubicBezTo>
                        <a:pt x="326" y="533"/>
                        <a:pt x="358" y="527"/>
                        <a:pt x="386" y="512"/>
                      </a:cubicBezTo>
                      <a:cubicBezTo>
                        <a:pt x="388" y="511"/>
                        <a:pt x="388" y="511"/>
                        <a:pt x="388" y="511"/>
                      </a:cubicBezTo>
                      <a:cubicBezTo>
                        <a:pt x="382" y="497"/>
                        <a:pt x="382" y="497"/>
                        <a:pt x="382" y="497"/>
                      </a:cubicBezTo>
                      <a:cubicBezTo>
                        <a:pt x="380" y="498"/>
                        <a:pt x="380" y="498"/>
                        <a:pt x="380" y="498"/>
                      </a:cubicBezTo>
                      <a:cubicBezTo>
                        <a:pt x="379" y="498"/>
                        <a:pt x="372" y="501"/>
                        <a:pt x="367" y="503"/>
                      </a:cubicBezTo>
                      <a:cubicBezTo>
                        <a:pt x="366" y="502"/>
                        <a:pt x="366" y="500"/>
                        <a:pt x="365" y="497"/>
                      </a:cubicBezTo>
                      <a:cubicBezTo>
                        <a:pt x="371" y="494"/>
                        <a:pt x="376" y="491"/>
                        <a:pt x="377" y="491"/>
                      </a:cubicBezTo>
                      <a:cubicBezTo>
                        <a:pt x="379" y="490"/>
                        <a:pt x="379" y="490"/>
                        <a:pt x="379" y="490"/>
                      </a:cubicBezTo>
                      <a:cubicBezTo>
                        <a:pt x="379" y="490"/>
                        <a:pt x="375" y="483"/>
                        <a:pt x="373" y="481"/>
                      </a:cubicBezTo>
                      <a:cubicBezTo>
                        <a:pt x="376" y="480"/>
                        <a:pt x="379" y="478"/>
                        <a:pt x="382" y="477"/>
                      </a:cubicBezTo>
                      <a:cubicBezTo>
                        <a:pt x="387" y="486"/>
                        <a:pt x="396" y="501"/>
                        <a:pt x="397" y="504"/>
                      </a:cubicBezTo>
                      <a:cubicBezTo>
                        <a:pt x="398" y="506"/>
                        <a:pt x="398" y="506"/>
                        <a:pt x="398" y="506"/>
                      </a:cubicBezTo>
                      <a:cubicBezTo>
                        <a:pt x="400" y="505"/>
                        <a:pt x="400" y="505"/>
                        <a:pt x="400" y="505"/>
                      </a:cubicBezTo>
                      <a:cubicBezTo>
                        <a:pt x="400" y="505"/>
                        <a:pt x="429" y="490"/>
                        <a:pt x="451" y="466"/>
                      </a:cubicBezTo>
                      <a:cubicBezTo>
                        <a:pt x="453" y="465"/>
                        <a:pt x="453" y="465"/>
                        <a:pt x="453" y="465"/>
                      </a:cubicBezTo>
                      <a:cubicBezTo>
                        <a:pt x="443" y="454"/>
                        <a:pt x="443" y="454"/>
                        <a:pt x="443" y="454"/>
                      </a:cubicBezTo>
                      <a:cubicBezTo>
                        <a:pt x="441" y="455"/>
                        <a:pt x="441" y="455"/>
                        <a:pt x="441" y="455"/>
                      </a:cubicBezTo>
                      <a:cubicBezTo>
                        <a:pt x="441" y="455"/>
                        <a:pt x="435" y="461"/>
                        <a:pt x="431" y="464"/>
                      </a:cubicBezTo>
                      <a:cubicBezTo>
                        <a:pt x="430" y="463"/>
                        <a:pt x="428" y="462"/>
                        <a:pt x="426" y="459"/>
                      </a:cubicBezTo>
                      <a:cubicBezTo>
                        <a:pt x="432" y="455"/>
                        <a:pt x="436" y="450"/>
                        <a:pt x="436" y="450"/>
                      </a:cubicBezTo>
                      <a:cubicBezTo>
                        <a:pt x="438" y="448"/>
                        <a:pt x="438" y="448"/>
                        <a:pt x="438" y="448"/>
                      </a:cubicBezTo>
                      <a:cubicBezTo>
                        <a:pt x="438" y="448"/>
                        <a:pt x="432" y="443"/>
                        <a:pt x="430" y="441"/>
                      </a:cubicBezTo>
                      <a:cubicBezTo>
                        <a:pt x="432" y="439"/>
                        <a:pt x="435" y="437"/>
                        <a:pt x="437" y="434"/>
                      </a:cubicBezTo>
                      <a:cubicBezTo>
                        <a:pt x="445" y="442"/>
                        <a:pt x="458" y="454"/>
                        <a:pt x="460" y="456"/>
                      </a:cubicBezTo>
                      <a:cubicBezTo>
                        <a:pt x="462" y="458"/>
                        <a:pt x="462" y="458"/>
                        <a:pt x="462" y="458"/>
                      </a:cubicBezTo>
                      <a:cubicBezTo>
                        <a:pt x="463" y="456"/>
                        <a:pt x="463" y="456"/>
                        <a:pt x="463" y="456"/>
                      </a:cubicBezTo>
                      <a:cubicBezTo>
                        <a:pt x="463" y="456"/>
                        <a:pt x="488" y="434"/>
                        <a:pt x="502" y="405"/>
                      </a:cubicBezTo>
                      <a:cubicBezTo>
                        <a:pt x="503" y="403"/>
                        <a:pt x="503" y="403"/>
                        <a:pt x="503" y="403"/>
                      </a:cubicBezTo>
                      <a:cubicBezTo>
                        <a:pt x="490" y="396"/>
                        <a:pt x="490" y="396"/>
                        <a:pt x="490" y="396"/>
                      </a:cubicBezTo>
                      <a:cubicBezTo>
                        <a:pt x="489" y="397"/>
                        <a:pt x="489" y="397"/>
                        <a:pt x="489" y="397"/>
                      </a:cubicBezTo>
                      <a:cubicBezTo>
                        <a:pt x="489" y="398"/>
                        <a:pt x="484" y="404"/>
                        <a:pt x="481" y="409"/>
                      </a:cubicBezTo>
                      <a:cubicBezTo>
                        <a:pt x="480" y="408"/>
                        <a:pt x="479" y="407"/>
                        <a:pt x="476" y="405"/>
                      </a:cubicBezTo>
                      <a:cubicBezTo>
                        <a:pt x="480" y="399"/>
                        <a:pt x="483" y="394"/>
                        <a:pt x="483" y="393"/>
                      </a:cubicBezTo>
                      <a:cubicBezTo>
                        <a:pt x="484" y="392"/>
                        <a:pt x="484" y="392"/>
                        <a:pt x="484" y="392"/>
                      </a:cubicBezTo>
                      <a:cubicBezTo>
                        <a:pt x="484" y="392"/>
                        <a:pt x="477" y="388"/>
                        <a:pt x="474" y="387"/>
                      </a:cubicBezTo>
                      <a:cubicBezTo>
                        <a:pt x="476" y="384"/>
                        <a:pt x="478" y="381"/>
                        <a:pt x="479" y="378"/>
                      </a:cubicBezTo>
                      <a:cubicBezTo>
                        <a:pt x="488" y="382"/>
                        <a:pt x="505" y="390"/>
                        <a:pt x="508" y="392"/>
                      </a:cubicBezTo>
                      <a:cubicBezTo>
                        <a:pt x="510" y="393"/>
                        <a:pt x="510" y="393"/>
                        <a:pt x="510" y="393"/>
                      </a:cubicBezTo>
                      <a:cubicBezTo>
                        <a:pt x="511" y="391"/>
                        <a:pt x="511" y="391"/>
                        <a:pt x="511" y="391"/>
                      </a:cubicBezTo>
                      <a:cubicBezTo>
                        <a:pt x="511" y="390"/>
                        <a:pt x="527" y="360"/>
                        <a:pt x="531" y="329"/>
                      </a:cubicBezTo>
                      <a:cubicBezTo>
                        <a:pt x="532" y="327"/>
                        <a:pt x="532" y="327"/>
                        <a:pt x="532" y="327"/>
                      </a:cubicBezTo>
                      <a:cubicBezTo>
                        <a:pt x="517" y="324"/>
                        <a:pt x="517" y="324"/>
                        <a:pt x="517" y="324"/>
                      </a:cubicBezTo>
                      <a:cubicBezTo>
                        <a:pt x="516" y="326"/>
                        <a:pt x="516" y="326"/>
                        <a:pt x="516" y="326"/>
                      </a:cubicBezTo>
                      <a:cubicBezTo>
                        <a:pt x="516" y="326"/>
                        <a:pt x="514" y="334"/>
                        <a:pt x="513" y="339"/>
                      </a:cubicBezTo>
                      <a:cubicBezTo>
                        <a:pt x="512" y="339"/>
                        <a:pt x="510" y="338"/>
                        <a:pt x="507" y="337"/>
                      </a:cubicBezTo>
                      <a:cubicBezTo>
                        <a:pt x="508" y="330"/>
                        <a:pt x="509" y="324"/>
                        <a:pt x="509" y="324"/>
                      </a:cubicBezTo>
                      <a:cubicBezTo>
                        <a:pt x="510" y="322"/>
                        <a:pt x="510" y="322"/>
                        <a:pt x="510" y="322"/>
                      </a:cubicBezTo>
                      <a:cubicBezTo>
                        <a:pt x="510" y="322"/>
                        <a:pt x="502" y="321"/>
                        <a:pt x="499" y="320"/>
                      </a:cubicBezTo>
                      <a:cubicBezTo>
                        <a:pt x="500" y="318"/>
                        <a:pt x="500" y="314"/>
                        <a:pt x="501" y="311"/>
                      </a:cubicBezTo>
                      <a:cubicBezTo>
                        <a:pt x="510" y="312"/>
                        <a:pt x="530" y="314"/>
                        <a:pt x="533" y="315"/>
                      </a:cubicBezTo>
                      <a:cubicBezTo>
                        <a:pt x="535" y="315"/>
                        <a:pt x="535" y="315"/>
                        <a:pt x="535" y="315"/>
                      </a:cubicBezTo>
                      <a:cubicBezTo>
                        <a:pt x="535" y="313"/>
                        <a:pt x="535" y="313"/>
                        <a:pt x="535" y="313"/>
                      </a:cubicBezTo>
                      <a:cubicBezTo>
                        <a:pt x="535" y="313"/>
                        <a:pt x="542" y="280"/>
                        <a:pt x="536" y="249"/>
                      </a:cubicBezTo>
                      <a:cubicBezTo>
                        <a:pt x="536" y="247"/>
                        <a:pt x="536" y="247"/>
                        <a:pt x="536" y="247"/>
                      </a:cubicBezTo>
                      <a:cubicBezTo>
                        <a:pt x="521" y="248"/>
                        <a:pt x="521" y="248"/>
                        <a:pt x="521" y="248"/>
                      </a:cubicBezTo>
                      <a:cubicBezTo>
                        <a:pt x="521" y="250"/>
                        <a:pt x="521" y="250"/>
                        <a:pt x="521" y="250"/>
                      </a:cubicBezTo>
                      <a:cubicBezTo>
                        <a:pt x="521" y="251"/>
                        <a:pt x="522" y="259"/>
                        <a:pt x="522" y="264"/>
                      </a:cubicBezTo>
                      <a:cubicBezTo>
                        <a:pt x="521" y="264"/>
                        <a:pt x="519" y="264"/>
                        <a:pt x="515" y="264"/>
                      </a:cubicBezTo>
                      <a:cubicBezTo>
                        <a:pt x="515" y="257"/>
                        <a:pt x="514" y="251"/>
                        <a:pt x="514" y="251"/>
                      </a:cubicBezTo>
                      <a:cubicBezTo>
                        <a:pt x="514" y="249"/>
                        <a:pt x="514" y="249"/>
                        <a:pt x="514" y="249"/>
                      </a:cubicBezTo>
                      <a:cubicBezTo>
                        <a:pt x="514" y="249"/>
                        <a:pt x="506" y="250"/>
                        <a:pt x="503" y="250"/>
                      </a:cubicBezTo>
                      <a:cubicBezTo>
                        <a:pt x="503" y="248"/>
                        <a:pt x="502" y="244"/>
                        <a:pt x="502" y="241"/>
                      </a:cubicBezTo>
                      <a:cubicBezTo>
                        <a:pt x="513" y="239"/>
                        <a:pt x="531" y="236"/>
                        <a:pt x="534" y="236"/>
                      </a:cubicBezTo>
                      <a:cubicBezTo>
                        <a:pt x="536" y="236"/>
                        <a:pt x="536" y="236"/>
                        <a:pt x="536" y="236"/>
                      </a:cubicBezTo>
                      <a:cubicBezTo>
                        <a:pt x="536" y="233"/>
                        <a:pt x="536" y="233"/>
                        <a:pt x="536" y="233"/>
                      </a:cubicBezTo>
                      <a:cubicBezTo>
                        <a:pt x="536" y="233"/>
                        <a:pt x="532" y="200"/>
                        <a:pt x="518" y="172"/>
                      </a:cubicBezTo>
                      <a:cubicBezTo>
                        <a:pt x="517" y="170"/>
                        <a:pt x="517" y="170"/>
                        <a:pt x="517" y="170"/>
                      </a:cubicBezTo>
                      <a:cubicBezTo>
                        <a:pt x="503" y="176"/>
                        <a:pt x="503" y="176"/>
                        <a:pt x="503" y="176"/>
                      </a:cubicBezTo>
                      <a:cubicBezTo>
                        <a:pt x="504" y="178"/>
                        <a:pt x="504" y="178"/>
                        <a:pt x="504" y="178"/>
                      </a:cubicBezTo>
                      <a:cubicBezTo>
                        <a:pt x="504" y="178"/>
                        <a:pt x="507" y="185"/>
                        <a:pt x="509" y="191"/>
                      </a:cubicBezTo>
                      <a:cubicBezTo>
                        <a:pt x="508" y="191"/>
                        <a:pt x="506" y="192"/>
                        <a:pt x="503" y="193"/>
                      </a:cubicBezTo>
                      <a:cubicBezTo>
                        <a:pt x="500" y="186"/>
                        <a:pt x="498" y="181"/>
                        <a:pt x="497" y="180"/>
                      </a:cubicBezTo>
                      <a:cubicBezTo>
                        <a:pt x="496" y="178"/>
                        <a:pt x="496" y="178"/>
                        <a:pt x="496" y="178"/>
                      </a:cubicBezTo>
                      <a:cubicBezTo>
                        <a:pt x="496" y="178"/>
                        <a:pt x="489" y="182"/>
                        <a:pt x="487" y="183"/>
                      </a:cubicBezTo>
                      <a:cubicBezTo>
                        <a:pt x="486" y="181"/>
                        <a:pt x="484" y="177"/>
                        <a:pt x="483" y="174"/>
                      </a:cubicBezTo>
                      <a:cubicBezTo>
                        <a:pt x="491" y="170"/>
                        <a:pt x="509" y="161"/>
                        <a:pt x="511" y="160"/>
                      </a:cubicBezTo>
                      <a:cubicBezTo>
                        <a:pt x="513" y="159"/>
                        <a:pt x="513" y="159"/>
                        <a:pt x="513" y="159"/>
                      </a:cubicBezTo>
                      <a:cubicBezTo>
                        <a:pt x="512" y="157"/>
                        <a:pt x="512" y="157"/>
                        <a:pt x="512" y="157"/>
                      </a:cubicBezTo>
                      <a:cubicBezTo>
                        <a:pt x="512" y="156"/>
                        <a:pt x="499" y="126"/>
                        <a:pt x="477" y="103"/>
                      </a:cubicBezTo>
                      <a:cubicBezTo>
                        <a:pt x="475" y="101"/>
                        <a:pt x="475" y="101"/>
                        <a:pt x="475" y="101"/>
                      </a:cubicBezTo>
                      <a:cubicBezTo>
                        <a:pt x="464" y="111"/>
                        <a:pt x="464" y="111"/>
                        <a:pt x="464" y="111"/>
                      </a:cubicBezTo>
                      <a:cubicBezTo>
                        <a:pt x="465" y="113"/>
                        <a:pt x="465" y="113"/>
                        <a:pt x="465" y="113"/>
                      </a:cubicBezTo>
                      <a:cubicBezTo>
                        <a:pt x="465" y="113"/>
                        <a:pt x="470" y="119"/>
                        <a:pt x="474" y="124"/>
                      </a:cubicBezTo>
                      <a:cubicBezTo>
                        <a:pt x="472" y="124"/>
                        <a:pt x="471" y="126"/>
                        <a:pt x="468" y="127"/>
                      </a:cubicBezTo>
                      <a:cubicBezTo>
                        <a:pt x="464" y="122"/>
                        <a:pt x="460" y="117"/>
                        <a:pt x="459" y="117"/>
                      </a:cubicBezTo>
                      <a:cubicBezTo>
                        <a:pt x="458" y="115"/>
                        <a:pt x="458" y="115"/>
                        <a:pt x="458" y="115"/>
                      </a:cubicBezTo>
                      <a:cubicBezTo>
                        <a:pt x="458" y="115"/>
                        <a:pt x="452" y="121"/>
                        <a:pt x="450" y="123"/>
                      </a:cubicBezTo>
                      <a:cubicBezTo>
                        <a:pt x="448" y="121"/>
                        <a:pt x="446" y="118"/>
                        <a:pt x="444" y="116"/>
                      </a:cubicBezTo>
                      <a:cubicBezTo>
                        <a:pt x="452" y="108"/>
                        <a:pt x="465" y="96"/>
                        <a:pt x="467" y="94"/>
                      </a:cubicBezTo>
                      <a:cubicBezTo>
                        <a:pt x="468" y="92"/>
                        <a:pt x="468" y="92"/>
                        <a:pt x="468" y="92"/>
                      </a:cubicBezTo>
                      <a:cubicBezTo>
                        <a:pt x="467" y="91"/>
                        <a:pt x="467" y="91"/>
                        <a:pt x="467" y="91"/>
                      </a:cubicBezTo>
                      <a:cubicBezTo>
                        <a:pt x="467" y="91"/>
                        <a:pt x="447" y="65"/>
                        <a:pt x="419" y="49"/>
                      </a:cubicBezTo>
                      <a:cubicBezTo>
                        <a:pt x="417" y="48"/>
                        <a:pt x="417" y="48"/>
                        <a:pt x="417" y="48"/>
                      </a:cubicBezTo>
                      <a:cubicBezTo>
                        <a:pt x="409" y="60"/>
                        <a:pt x="409" y="60"/>
                        <a:pt x="409" y="60"/>
                      </a:cubicBezTo>
                      <a:cubicBezTo>
                        <a:pt x="410" y="61"/>
                        <a:pt x="410" y="61"/>
                        <a:pt x="410" y="61"/>
                      </a:cubicBezTo>
                      <a:cubicBezTo>
                        <a:pt x="411" y="62"/>
                        <a:pt x="417" y="66"/>
                        <a:pt x="422" y="70"/>
                      </a:cubicBezTo>
                      <a:cubicBezTo>
                        <a:pt x="421" y="71"/>
                        <a:pt x="419" y="72"/>
                        <a:pt x="417" y="75"/>
                      </a:cubicBezTo>
                      <a:cubicBezTo>
                        <a:pt x="412" y="71"/>
                        <a:pt x="407" y="67"/>
                        <a:pt x="406" y="67"/>
                      </a:cubicBezTo>
                      <a:cubicBezTo>
                        <a:pt x="404" y="66"/>
                        <a:pt x="404" y="66"/>
                        <a:pt x="404" y="66"/>
                      </a:cubicBezTo>
                      <a:cubicBezTo>
                        <a:pt x="404" y="66"/>
                        <a:pt x="400" y="73"/>
                        <a:pt x="399" y="75"/>
                      </a:cubicBezTo>
                      <a:cubicBezTo>
                        <a:pt x="397" y="74"/>
                        <a:pt x="393" y="72"/>
                        <a:pt x="391" y="70"/>
                      </a:cubicBezTo>
                      <a:cubicBezTo>
                        <a:pt x="396" y="61"/>
                        <a:pt x="405" y="45"/>
                        <a:pt x="407" y="43"/>
                      </a:cubicBezTo>
                      <a:cubicBezTo>
                        <a:pt x="408" y="41"/>
                        <a:pt x="408" y="41"/>
                        <a:pt x="408" y="41"/>
                      </a:cubicBezTo>
                      <a:cubicBezTo>
                        <a:pt x="406" y="40"/>
                        <a:pt x="406" y="40"/>
                        <a:pt x="406" y="40"/>
                      </a:cubicBezTo>
                      <a:cubicBezTo>
                        <a:pt x="406" y="40"/>
                        <a:pt x="379" y="22"/>
                        <a:pt x="348" y="14"/>
                      </a:cubicBezTo>
                      <a:cubicBezTo>
                        <a:pt x="346" y="14"/>
                        <a:pt x="346" y="14"/>
                        <a:pt x="346" y="14"/>
                      </a:cubicBezTo>
                      <a:cubicBezTo>
                        <a:pt x="341" y="28"/>
                        <a:pt x="341" y="28"/>
                        <a:pt x="341" y="28"/>
                      </a:cubicBezTo>
                      <a:cubicBezTo>
                        <a:pt x="343" y="29"/>
                        <a:pt x="343" y="29"/>
                        <a:pt x="343" y="29"/>
                      </a:cubicBezTo>
                      <a:cubicBezTo>
                        <a:pt x="343" y="29"/>
                        <a:pt x="351" y="32"/>
                        <a:pt x="356" y="33"/>
                      </a:cubicBezTo>
                      <a:cubicBezTo>
                        <a:pt x="356" y="35"/>
                        <a:pt x="355" y="37"/>
                        <a:pt x="354" y="40"/>
                      </a:cubicBezTo>
                      <a:cubicBezTo>
                        <a:pt x="347" y="37"/>
                        <a:pt x="341" y="36"/>
                        <a:pt x="341" y="36"/>
                      </a:cubicBezTo>
                      <a:cubicBezTo>
                        <a:pt x="338" y="35"/>
                        <a:pt x="338" y="35"/>
                        <a:pt x="338" y="35"/>
                      </a:cubicBezTo>
                      <a:cubicBezTo>
                        <a:pt x="338" y="35"/>
                        <a:pt x="337" y="43"/>
                        <a:pt x="336" y="46"/>
                      </a:cubicBezTo>
                      <a:cubicBezTo>
                        <a:pt x="334" y="45"/>
                        <a:pt x="330" y="43"/>
                        <a:pt x="327" y="43"/>
                      </a:cubicBezTo>
                      <a:cubicBezTo>
                        <a:pt x="329" y="32"/>
                        <a:pt x="333" y="15"/>
                        <a:pt x="334" y="12"/>
                      </a:cubicBezTo>
                      <a:cubicBezTo>
                        <a:pt x="335" y="10"/>
                        <a:pt x="335" y="10"/>
                        <a:pt x="335" y="10"/>
                      </a:cubicBezTo>
                      <a:cubicBezTo>
                        <a:pt x="333" y="9"/>
                        <a:pt x="333" y="9"/>
                        <a:pt x="333" y="9"/>
                      </a:cubicBezTo>
                      <a:cubicBezTo>
                        <a:pt x="333" y="9"/>
                        <a:pt x="301" y="0"/>
                        <a:pt x="269" y="2"/>
                      </a:cubicBezTo>
                      <a:cubicBezTo>
                        <a:pt x="267" y="2"/>
                        <a:pt x="267" y="2"/>
                        <a:pt x="267" y="2"/>
                      </a:cubicBezTo>
                      <a:cubicBezTo>
                        <a:pt x="267" y="17"/>
                        <a:pt x="267" y="17"/>
                        <a:pt x="267" y="17"/>
                      </a:cubicBezTo>
                      <a:cubicBezTo>
                        <a:pt x="269" y="17"/>
                        <a:pt x="269" y="17"/>
                        <a:pt x="269" y="17"/>
                      </a:cubicBezTo>
                      <a:cubicBezTo>
                        <a:pt x="270" y="17"/>
                        <a:pt x="278" y="18"/>
                        <a:pt x="283" y="18"/>
                      </a:cubicBezTo>
                      <a:cubicBezTo>
                        <a:pt x="283" y="19"/>
                        <a:pt x="283" y="21"/>
                        <a:pt x="283" y="25"/>
                      </a:cubicBezTo>
                      <a:cubicBezTo>
                        <a:pt x="276" y="24"/>
                        <a:pt x="269" y="25"/>
                        <a:pt x="269" y="25"/>
                      </a:cubicBezTo>
                      <a:cubicBezTo>
                        <a:pt x="267" y="25"/>
                        <a:pt x="267" y="25"/>
                        <a:pt x="267" y="25"/>
                      </a:cubicBezTo>
                      <a:cubicBezTo>
                        <a:pt x="267" y="25"/>
                        <a:pt x="267" y="33"/>
                        <a:pt x="267" y="36"/>
                      </a:cubicBezTo>
                      <a:cubicBezTo>
                        <a:pt x="265" y="35"/>
                        <a:pt x="261" y="35"/>
                        <a:pt x="258" y="35"/>
                      </a:cubicBezTo>
                      <a:cubicBezTo>
                        <a:pt x="257" y="26"/>
                        <a:pt x="255" y="8"/>
                        <a:pt x="255" y="4"/>
                      </a:cubicBezTo>
                      <a:cubicBezTo>
                        <a:pt x="255" y="4"/>
                        <a:pt x="255" y="2"/>
                        <a:pt x="255" y="2"/>
                      </a:cubicBezTo>
                      <a:cubicBezTo>
                        <a:pt x="253" y="2"/>
                        <a:pt x="253" y="2"/>
                        <a:pt x="253" y="2"/>
                      </a:cubicBezTo>
                      <a:cubicBezTo>
                        <a:pt x="253" y="2"/>
                        <a:pt x="220" y="3"/>
                        <a:pt x="190" y="14"/>
                      </a:cubicBezTo>
                      <a:cubicBezTo>
                        <a:pt x="188" y="15"/>
                        <a:pt x="188" y="15"/>
                        <a:pt x="188" y="15"/>
                      </a:cubicBezTo>
                      <a:cubicBezTo>
                        <a:pt x="192" y="29"/>
                        <a:pt x="192" y="29"/>
                        <a:pt x="192" y="29"/>
                      </a:cubicBezTo>
                      <a:cubicBezTo>
                        <a:pt x="194" y="29"/>
                        <a:pt x="194" y="29"/>
                        <a:pt x="194" y="29"/>
                      </a:cubicBezTo>
                      <a:cubicBezTo>
                        <a:pt x="195" y="29"/>
                        <a:pt x="202" y="27"/>
                        <a:pt x="208" y="25"/>
                      </a:cubicBezTo>
                      <a:cubicBezTo>
                        <a:pt x="208" y="26"/>
                        <a:pt x="208" y="28"/>
                        <a:pt x="209" y="32"/>
                      </a:cubicBezTo>
                      <a:cubicBezTo>
                        <a:pt x="203" y="34"/>
                        <a:pt x="197" y="36"/>
                        <a:pt x="196" y="36"/>
                      </a:cubicBezTo>
                      <a:cubicBezTo>
                        <a:pt x="194" y="36"/>
                        <a:pt x="194" y="36"/>
                        <a:pt x="194" y="36"/>
                      </a:cubicBezTo>
                      <a:cubicBezTo>
                        <a:pt x="194" y="36"/>
                        <a:pt x="197" y="44"/>
                        <a:pt x="198" y="47"/>
                      </a:cubicBezTo>
                      <a:cubicBezTo>
                        <a:pt x="196" y="47"/>
                        <a:pt x="192" y="48"/>
                        <a:pt x="189" y="49"/>
                      </a:cubicBezTo>
                      <a:cubicBezTo>
                        <a:pt x="185" y="41"/>
                        <a:pt x="178" y="23"/>
                        <a:pt x="177" y="21"/>
                      </a:cubicBezTo>
                      <a:cubicBezTo>
                        <a:pt x="176" y="18"/>
                        <a:pt x="176" y="18"/>
                        <a:pt x="176" y="18"/>
                      </a:cubicBezTo>
                      <a:cubicBezTo>
                        <a:pt x="174" y="19"/>
                        <a:pt x="174" y="19"/>
                        <a:pt x="174" y="19"/>
                      </a:cubicBezTo>
                      <a:cubicBezTo>
                        <a:pt x="174" y="19"/>
                        <a:pt x="142" y="30"/>
                        <a:pt x="117" y="50"/>
                      </a:cubicBezTo>
                      <a:cubicBezTo>
                        <a:pt x="116" y="52"/>
                        <a:pt x="116" y="52"/>
                        <a:pt x="116" y="52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6" y="63"/>
                        <a:pt x="126" y="63"/>
                        <a:pt x="126" y="63"/>
                      </a:cubicBezTo>
                      <a:cubicBezTo>
                        <a:pt x="126" y="63"/>
                        <a:pt x="133" y="58"/>
                        <a:pt x="138" y="55"/>
                      </a:cubicBezTo>
                      <a:cubicBezTo>
                        <a:pt x="138" y="56"/>
                        <a:pt x="139" y="58"/>
                        <a:pt x="141" y="61"/>
                      </a:cubicBezTo>
                      <a:cubicBezTo>
                        <a:pt x="135" y="65"/>
                        <a:pt x="130" y="69"/>
                        <a:pt x="130" y="69"/>
                      </a:cubicBezTo>
                      <a:cubicBezTo>
                        <a:pt x="128" y="70"/>
                        <a:pt x="128" y="70"/>
                        <a:pt x="128" y="70"/>
                      </a:cubicBezTo>
                      <a:cubicBezTo>
                        <a:pt x="128" y="70"/>
                        <a:pt x="133" y="76"/>
                        <a:pt x="135" y="79"/>
                      </a:cubicBezTo>
                      <a:cubicBezTo>
                        <a:pt x="133" y="80"/>
                        <a:pt x="130" y="82"/>
                        <a:pt x="127" y="84"/>
                      </a:cubicBezTo>
                      <a:cubicBezTo>
                        <a:pt x="120" y="76"/>
                        <a:pt x="109" y="62"/>
                        <a:pt x="108" y="60"/>
                      </a:cubicBezTo>
                      <a:cubicBezTo>
                        <a:pt x="106" y="58"/>
                        <a:pt x="106" y="58"/>
                        <a:pt x="106" y="58"/>
                      </a:cubicBezTo>
                      <a:cubicBezTo>
                        <a:pt x="105" y="59"/>
                        <a:pt x="105" y="59"/>
                        <a:pt x="105" y="59"/>
                      </a:cubicBezTo>
                      <a:cubicBezTo>
                        <a:pt x="104" y="59"/>
                        <a:pt x="78" y="79"/>
                        <a:pt x="60" y="105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72" y="114"/>
                        <a:pt x="77" y="108"/>
                        <a:pt x="81" y="104"/>
                      </a:cubicBezTo>
                      <a:cubicBezTo>
                        <a:pt x="82" y="105"/>
                        <a:pt x="83" y="106"/>
                        <a:pt x="86" y="108"/>
                      </a:cubicBezTo>
                      <a:cubicBezTo>
                        <a:pt x="81" y="114"/>
                        <a:pt x="78" y="119"/>
                        <a:pt x="77" y="119"/>
                      </a:cubicBezTo>
                      <a:cubicBezTo>
                        <a:pt x="76" y="121"/>
                        <a:pt x="76" y="121"/>
                        <a:pt x="76" y="121"/>
                      </a:cubicBezTo>
                      <a:cubicBezTo>
                        <a:pt x="76" y="121"/>
                        <a:pt x="83" y="126"/>
                        <a:pt x="85" y="127"/>
                      </a:cubicBezTo>
                      <a:cubicBezTo>
                        <a:pt x="84" y="129"/>
                        <a:pt x="81" y="132"/>
                        <a:pt x="79" y="135"/>
                      </a:cubicBezTo>
                      <a:cubicBezTo>
                        <a:pt x="70" y="129"/>
                        <a:pt x="55" y="119"/>
                        <a:pt x="53" y="117"/>
                      </a:cubicBezTo>
                      <a:cubicBezTo>
                        <a:pt x="52" y="115"/>
                        <a:pt x="52" y="115"/>
                        <a:pt x="52" y="115"/>
                      </a:cubicBezTo>
                      <a:cubicBezTo>
                        <a:pt x="50" y="117"/>
                        <a:pt x="50" y="117"/>
                        <a:pt x="50" y="117"/>
                      </a:cubicBezTo>
                      <a:cubicBezTo>
                        <a:pt x="50" y="117"/>
                        <a:pt x="30" y="143"/>
                        <a:pt x="20" y="174"/>
                      </a:cubicBezTo>
                      <a:cubicBezTo>
                        <a:pt x="19" y="175"/>
                        <a:pt x="19" y="175"/>
                        <a:pt x="19" y="175"/>
                      </a:cubicBezTo>
                      <a:cubicBezTo>
                        <a:pt x="33" y="181"/>
                        <a:pt x="33" y="181"/>
                        <a:pt x="33" y="181"/>
                      </a:cubicBezTo>
                      <a:cubicBezTo>
                        <a:pt x="34" y="179"/>
                        <a:pt x="34" y="179"/>
                        <a:pt x="34" y="179"/>
                      </a:cubicBezTo>
                      <a:cubicBezTo>
                        <a:pt x="34" y="179"/>
                        <a:pt x="38" y="172"/>
                        <a:pt x="40" y="167"/>
                      </a:cubicBezTo>
                      <a:cubicBezTo>
                        <a:pt x="41" y="167"/>
                        <a:pt x="43" y="168"/>
                        <a:pt x="46" y="170"/>
                      </a:cubicBezTo>
                      <a:cubicBezTo>
                        <a:pt x="43" y="176"/>
                        <a:pt x="41" y="182"/>
                        <a:pt x="41" y="182"/>
                      </a:cubicBezTo>
                      <a:cubicBezTo>
                        <a:pt x="40" y="184"/>
                        <a:pt x="40" y="184"/>
                        <a:pt x="40" y="184"/>
                      </a:cubicBezTo>
                      <a:cubicBezTo>
                        <a:pt x="40" y="184"/>
                        <a:pt x="47" y="187"/>
                        <a:pt x="50" y="188"/>
                      </a:cubicBezTo>
                      <a:cubicBezTo>
                        <a:pt x="49" y="190"/>
                        <a:pt x="48" y="194"/>
                        <a:pt x="46" y="197"/>
                      </a:cubicBezTo>
                      <a:cubicBezTo>
                        <a:pt x="38" y="194"/>
                        <a:pt x="19" y="189"/>
                        <a:pt x="17" y="188"/>
                      </a:cubicBezTo>
                      <a:cubicBezTo>
                        <a:pt x="15" y="187"/>
                        <a:pt x="15" y="187"/>
                        <a:pt x="15" y="187"/>
                      </a:cubicBezTo>
                      <a:cubicBezTo>
                        <a:pt x="14" y="189"/>
                        <a:pt x="14" y="189"/>
                        <a:pt x="14" y="189"/>
                      </a:cubicBezTo>
                      <a:cubicBezTo>
                        <a:pt x="14" y="189"/>
                        <a:pt x="3" y="221"/>
                        <a:pt x="3" y="253"/>
                      </a:cubicBezTo>
                      <a:cubicBezTo>
                        <a:pt x="3" y="255"/>
                        <a:pt x="3" y="255"/>
                        <a:pt x="3" y="255"/>
                      </a:cubicBezTo>
                      <a:cubicBezTo>
                        <a:pt x="18" y="256"/>
                        <a:pt x="18" y="256"/>
                        <a:pt x="18" y="256"/>
                      </a:cubicBezTo>
                      <a:cubicBezTo>
                        <a:pt x="18" y="254"/>
                        <a:pt x="18" y="254"/>
                        <a:pt x="18" y="254"/>
                      </a:cubicBezTo>
                      <a:cubicBezTo>
                        <a:pt x="18" y="254"/>
                        <a:pt x="19" y="246"/>
                        <a:pt x="20" y="240"/>
                      </a:cubicBezTo>
                      <a:cubicBezTo>
                        <a:pt x="21" y="240"/>
                        <a:pt x="23" y="240"/>
                        <a:pt x="26" y="241"/>
                      </a:cubicBezTo>
                      <a:cubicBezTo>
                        <a:pt x="26" y="248"/>
                        <a:pt x="25" y="254"/>
                        <a:pt x="25" y="255"/>
                      </a:cubicBezTo>
                      <a:cubicBezTo>
                        <a:pt x="25" y="257"/>
                        <a:pt x="25" y="257"/>
                        <a:pt x="25" y="257"/>
                      </a:cubicBezTo>
                      <a:cubicBezTo>
                        <a:pt x="25" y="257"/>
                        <a:pt x="33" y="257"/>
                        <a:pt x="36" y="257"/>
                      </a:cubicBezTo>
                      <a:cubicBezTo>
                        <a:pt x="36" y="259"/>
                        <a:pt x="36" y="263"/>
                        <a:pt x="36" y="266"/>
                      </a:cubicBezTo>
                      <a:cubicBezTo>
                        <a:pt x="25" y="266"/>
                        <a:pt x="7" y="266"/>
                        <a:pt x="4" y="266"/>
                      </a:cubicBezTo>
                      <a:cubicBezTo>
                        <a:pt x="2" y="266"/>
                        <a:pt x="2" y="266"/>
                        <a:pt x="2" y="266"/>
                      </a:cubicBezTo>
                      <a:cubicBezTo>
                        <a:pt x="2" y="268"/>
                        <a:pt x="2" y="268"/>
                        <a:pt x="2" y="268"/>
                      </a:cubicBezTo>
                      <a:cubicBezTo>
                        <a:pt x="2" y="269"/>
                        <a:pt x="0" y="301"/>
                        <a:pt x="9" y="332"/>
                      </a:cubicBezTo>
                      <a:cubicBezTo>
                        <a:pt x="10" y="334"/>
                        <a:pt x="10" y="334"/>
                        <a:pt x="10" y="334"/>
                      </a:cubicBezTo>
                      <a:cubicBezTo>
                        <a:pt x="24" y="330"/>
                        <a:pt x="24" y="330"/>
                        <a:pt x="24" y="330"/>
                      </a:cubicBezTo>
                      <a:cubicBezTo>
                        <a:pt x="24" y="328"/>
                        <a:pt x="24" y="328"/>
                        <a:pt x="24" y="328"/>
                      </a:cubicBezTo>
                      <a:cubicBezTo>
                        <a:pt x="24" y="328"/>
                        <a:pt x="23" y="320"/>
                        <a:pt x="22" y="315"/>
                      </a:cubicBezTo>
                      <a:cubicBezTo>
                        <a:pt x="23" y="315"/>
                        <a:pt x="25" y="314"/>
                        <a:pt x="28" y="314"/>
                      </a:cubicBezTo>
                      <a:cubicBezTo>
                        <a:pt x="30" y="321"/>
                        <a:pt x="31" y="327"/>
                        <a:pt x="31" y="327"/>
                      </a:cubicBezTo>
                      <a:cubicBezTo>
                        <a:pt x="32" y="329"/>
                        <a:pt x="32" y="329"/>
                        <a:pt x="32" y="329"/>
                      </a:cubicBezTo>
                      <a:cubicBezTo>
                        <a:pt x="32" y="329"/>
                        <a:pt x="39" y="327"/>
                        <a:pt x="42" y="326"/>
                      </a:cubicBezTo>
                      <a:cubicBezTo>
                        <a:pt x="43" y="329"/>
                        <a:pt x="44" y="332"/>
                        <a:pt x="44" y="335"/>
                      </a:cubicBezTo>
                      <a:cubicBezTo>
                        <a:pt x="35" y="338"/>
                        <a:pt x="17" y="344"/>
                        <a:pt x="14" y="345"/>
                      </a:cubicBezTo>
                      <a:cubicBezTo>
                        <a:pt x="12" y="345"/>
                        <a:pt x="12" y="345"/>
                        <a:pt x="12" y="345"/>
                      </a:cubicBezTo>
                      <a:cubicBezTo>
                        <a:pt x="12" y="348"/>
                        <a:pt x="12" y="348"/>
                        <a:pt x="12" y="348"/>
                      </a:cubicBezTo>
                      <a:cubicBezTo>
                        <a:pt x="13" y="348"/>
                        <a:pt x="21" y="380"/>
                        <a:pt x="39" y="406"/>
                      </a:cubicBezTo>
                      <a:cubicBezTo>
                        <a:pt x="40" y="408"/>
                        <a:pt x="40" y="408"/>
                        <a:pt x="40" y="408"/>
                      </a:cubicBezTo>
                      <a:cubicBezTo>
                        <a:pt x="53" y="400"/>
                        <a:pt x="53" y="400"/>
                        <a:pt x="53" y="400"/>
                      </a:cubicBezTo>
                      <a:cubicBezTo>
                        <a:pt x="52" y="398"/>
                        <a:pt x="52" y="398"/>
                        <a:pt x="52" y="398"/>
                      </a:cubicBezTo>
                      <a:cubicBezTo>
                        <a:pt x="52" y="398"/>
                        <a:pt x="49" y="391"/>
                        <a:pt x="46" y="386"/>
                      </a:cubicBezTo>
                      <a:cubicBezTo>
                        <a:pt x="47" y="386"/>
                        <a:pt x="49" y="385"/>
                        <a:pt x="52" y="383"/>
                      </a:cubicBezTo>
                      <a:cubicBezTo>
                        <a:pt x="55" y="389"/>
                        <a:pt x="58" y="395"/>
                        <a:pt x="59" y="395"/>
                      </a:cubicBezTo>
                      <a:cubicBezTo>
                        <a:pt x="60" y="397"/>
                        <a:pt x="60" y="397"/>
                        <a:pt x="60" y="397"/>
                      </a:cubicBezTo>
                      <a:cubicBezTo>
                        <a:pt x="60" y="397"/>
                        <a:pt x="66" y="392"/>
                        <a:pt x="69" y="390"/>
                      </a:cubicBezTo>
                      <a:cubicBezTo>
                        <a:pt x="70" y="393"/>
                        <a:pt x="72" y="396"/>
                        <a:pt x="74" y="399"/>
                      </a:cubicBezTo>
                      <a:cubicBezTo>
                        <a:pt x="66" y="404"/>
                        <a:pt x="51" y="416"/>
                        <a:pt x="48" y="417"/>
                      </a:cubicBezTo>
                      <a:cubicBezTo>
                        <a:pt x="46" y="418"/>
                        <a:pt x="46" y="418"/>
                        <a:pt x="46" y="418"/>
                      </a:cubicBezTo>
                      <a:cubicBezTo>
                        <a:pt x="47" y="420"/>
                        <a:pt x="47" y="420"/>
                        <a:pt x="47" y="420"/>
                      </a:cubicBezTo>
                      <a:cubicBezTo>
                        <a:pt x="48" y="420"/>
                        <a:pt x="65" y="448"/>
                        <a:pt x="90" y="468"/>
                      </a:cubicBezTo>
                      <a:cubicBezTo>
                        <a:pt x="92" y="470"/>
                        <a:pt x="92" y="470"/>
                        <a:pt x="92" y="470"/>
                      </a:cubicBezTo>
                      <a:cubicBezTo>
                        <a:pt x="102" y="459"/>
                        <a:pt x="102" y="459"/>
                        <a:pt x="102" y="459"/>
                      </a:cubicBezTo>
                      <a:cubicBezTo>
                        <a:pt x="100" y="457"/>
                        <a:pt x="100" y="457"/>
                        <a:pt x="100" y="457"/>
                      </a:cubicBezTo>
                      <a:cubicBezTo>
                        <a:pt x="100" y="457"/>
                        <a:pt x="95" y="451"/>
                        <a:pt x="90" y="447"/>
                      </a:cubicBezTo>
                      <a:cubicBezTo>
                        <a:pt x="91" y="447"/>
                        <a:pt x="93" y="445"/>
                        <a:pt x="95" y="443"/>
                      </a:cubicBezTo>
                      <a:cubicBezTo>
                        <a:pt x="100" y="448"/>
                        <a:pt x="105" y="452"/>
                        <a:pt x="105" y="452"/>
                      </a:cubicBezTo>
                      <a:cubicBezTo>
                        <a:pt x="107" y="453"/>
                        <a:pt x="107" y="453"/>
                        <a:pt x="107" y="453"/>
                      </a:cubicBezTo>
                      <a:cubicBezTo>
                        <a:pt x="107" y="453"/>
                        <a:pt x="112" y="447"/>
                        <a:pt x="114" y="445"/>
                      </a:cubicBezTo>
                      <a:cubicBezTo>
                        <a:pt x="116" y="447"/>
                        <a:pt x="119" y="449"/>
                        <a:pt x="121" y="451"/>
                      </a:cubicBezTo>
                      <a:cubicBezTo>
                        <a:pt x="114" y="460"/>
                        <a:pt x="104" y="474"/>
                        <a:pt x="102" y="476"/>
                      </a:cubicBezTo>
                      <a:cubicBezTo>
                        <a:pt x="100" y="477"/>
                        <a:pt x="100" y="477"/>
                        <a:pt x="100" y="477"/>
                      </a:cubicBezTo>
                      <a:cubicBezTo>
                        <a:pt x="102" y="479"/>
                        <a:pt x="102" y="479"/>
                        <a:pt x="102" y="479"/>
                      </a:cubicBezTo>
                      <a:cubicBezTo>
                        <a:pt x="102" y="479"/>
                        <a:pt x="127" y="501"/>
                        <a:pt x="156" y="513"/>
                      </a:cubicBezTo>
                      <a:cubicBezTo>
                        <a:pt x="158" y="514"/>
                        <a:pt x="158" y="514"/>
                        <a:pt x="158" y="514"/>
                      </a:cubicBezTo>
                      <a:cubicBezTo>
                        <a:pt x="165" y="500"/>
                        <a:pt x="165" y="500"/>
                        <a:pt x="165" y="500"/>
                      </a:cubicBezTo>
                      <a:cubicBezTo>
                        <a:pt x="163" y="499"/>
                        <a:pt x="163" y="499"/>
                        <a:pt x="163" y="499"/>
                      </a:cubicBezTo>
                      <a:cubicBezTo>
                        <a:pt x="163" y="499"/>
                        <a:pt x="156" y="495"/>
                        <a:pt x="151" y="493"/>
                      </a:cubicBezTo>
                      <a:cubicBezTo>
                        <a:pt x="151" y="492"/>
                        <a:pt x="153" y="490"/>
                        <a:pt x="154" y="487"/>
                      </a:cubicBezTo>
                      <a:cubicBezTo>
                        <a:pt x="160" y="490"/>
                        <a:pt x="166" y="493"/>
                        <a:pt x="166" y="493"/>
                      </a:cubicBezTo>
                      <a:cubicBezTo>
                        <a:pt x="168" y="494"/>
                        <a:pt x="168" y="494"/>
                        <a:pt x="168" y="494"/>
                      </a:cubicBezTo>
                      <a:cubicBezTo>
                        <a:pt x="168" y="494"/>
                        <a:pt x="172" y="487"/>
                        <a:pt x="173" y="484"/>
                      </a:cubicBezTo>
                      <a:cubicBezTo>
                        <a:pt x="175" y="485"/>
                        <a:pt x="178" y="487"/>
                        <a:pt x="181" y="488"/>
                      </a:cubicBezTo>
                      <a:cubicBezTo>
                        <a:pt x="178" y="494"/>
                        <a:pt x="170" y="513"/>
                        <a:pt x="169" y="516"/>
                      </a:cubicBezTo>
                      <a:cubicBezTo>
                        <a:pt x="168" y="518"/>
                        <a:pt x="168" y="518"/>
                        <a:pt x="168" y="518"/>
                      </a:cubicBezTo>
                      <a:cubicBezTo>
                        <a:pt x="170" y="519"/>
                        <a:pt x="170" y="519"/>
                        <a:pt x="170" y="519"/>
                      </a:cubicBezTo>
                      <a:cubicBezTo>
                        <a:pt x="170" y="519"/>
                        <a:pt x="199" y="532"/>
                        <a:pt x="231" y="535"/>
                      </a:cubicBezTo>
                      <a:cubicBezTo>
                        <a:pt x="233" y="535"/>
                        <a:pt x="233" y="535"/>
                        <a:pt x="233" y="535"/>
                      </a:cubicBezTo>
                      <a:cubicBezTo>
                        <a:pt x="236" y="520"/>
                        <a:pt x="236" y="520"/>
                        <a:pt x="236" y="520"/>
                      </a:cubicBezTo>
                      <a:cubicBezTo>
                        <a:pt x="234" y="520"/>
                        <a:pt x="234" y="520"/>
                        <a:pt x="234" y="520"/>
                      </a:cubicBezTo>
                      <a:cubicBezTo>
                        <a:pt x="233" y="519"/>
                        <a:pt x="225" y="518"/>
                        <a:pt x="220" y="517"/>
                      </a:cubicBezTo>
                      <a:cubicBezTo>
                        <a:pt x="220" y="516"/>
                        <a:pt x="221" y="514"/>
                        <a:pt x="221" y="511"/>
                      </a:cubicBezTo>
                      <a:cubicBezTo>
                        <a:pt x="228" y="512"/>
                        <a:pt x="234" y="512"/>
                        <a:pt x="235" y="512"/>
                      </a:cubicBezTo>
                      <a:cubicBezTo>
                        <a:pt x="237" y="513"/>
                        <a:pt x="237" y="513"/>
                        <a:pt x="237" y="513"/>
                      </a:cubicBezTo>
                      <a:cubicBezTo>
                        <a:pt x="237" y="513"/>
                        <a:pt x="238" y="505"/>
                        <a:pt x="238" y="502"/>
                      </a:cubicBezTo>
                      <a:cubicBezTo>
                        <a:pt x="240" y="502"/>
                        <a:pt x="244" y="503"/>
                        <a:pt x="247" y="503"/>
                      </a:cubicBezTo>
                      <a:cubicBezTo>
                        <a:pt x="247" y="514"/>
                        <a:pt x="245" y="532"/>
                        <a:pt x="245" y="535"/>
                      </a:cubicBezTo>
                      <a:cubicBezTo>
                        <a:pt x="244" y="537"/>
                        <a:pt x="244" y="537"/>
                        <a:pt x="244" y="537"/>
                      </a:cubicBezTo>
                      <a:cubicBezTo>
                        <a:pt x="246" y="537"/>
                        <a:pt x="246" y="537"/>
                        <a:pt x="246" y="537"/>
                      </a:cubicBezTo>
                      <a:cubicBezTo>
                        <a:pt x="247" y="537"/>
                        <a:pt x="279" y="542"/>
                        <a:pt x="310" y="536"/>
                      </a:cubicBezTo>
                      <a:cubicBezTo>
                        <a:pt x="310" y="536"/>
                        <a:pt x="310" y="536"/>
                        <a:pt x="310" y="536"/>
                      </a:cubicBezTo>
                      <a:close/>
                      <a:moveTo>
                        <a:pt x="400" y="500"/>
                      </a:moveTo>
                      <a:cubicBezTo>
                        <a:pt x="396" y="493"/>
                        <a:pt x="385" y="474"/>
                        <a:pt x="385" y="473"/>
                      </a:cubicBezTo>
                      <a:cubicBezTo>
                        <a:pt x="384" y="471"/>
                        <a:pt x="384" y="471"/>
                        <a:pt x="384" y="471"/>
                      </a:cubicBezTo>
                      <a:cubicBezTo>
                        <a:pt x="382" y="472"/>
                        <a:pt x="382" y="472"/>
                        <a:pt x="382" y="472"/>
                      </a:cubicBezTo>
                      <a:cubicBezTo>
                        <a:pt x="378" y="474"/>
                        <a:pt x="370" y="478"/>
                        <a:pt x="370" y="478"/>
                      </a:cubicBezTo>
                      <a:cubicBezTo>
                        <a:pt x="367" y="479"/>
                        <a:pt x="367" y="479"/>
                        <a:pt x="367" y="479"/>
                      </a:cubicBezTo>
                      <a:cubicBezTo>
                        <a:pt x="367" y="479"/>
                        <a:pt x="371" y="486"/>
                        <a:pt x="373" y="488"/>
                      </a:cubicBezTo>
                      <a:cubicBezTo>
                        <a:pt x="371" y="489"/>
                        <a:pt x="367" y="491"/>
                        <a:pt x="363" y="493"/>
                      </a:cubicBezTo>
                      <a:cubicBezTo>
                        <a:pt x="362" y="489"/>
                        <a:pt x="359" y="483"/>
                        <a:pt x="359" y="483"/>
                      </a:cubicBezTo>
                      <a:cubicBezTo>
                        <a:pt x="358" y="484"/>
                        <a:pt x="358" y="484"/>
                        <a:pt x="358" y="484"/>
                      </a:cubicBezTo>
                      <a:cubicBezTo>
                        <a:pt x="357" y="484"/>
                        <a:pt x="350" y="485"/>
                        <a:pt x="346" y="487"/>
                      </a:cubicBezTo>
                      <a:cubicBezTo>
                        <a:pt x="345" y="485"/>
                        <a:pt x="344" y="483"/>
                        <a:pt x="344" y="481"/>
                      </a:cubicBezTo>
                      <a:cubicBezTo>
                        <a:pt x="350" y="478"/>
                        <a:pt x="370" y="471"/>
                        <a:pt x="388" y="460"/>
                      </a:cubicBezTo>
                      <a:cubicBezTo>
                        <a:pt x="390" y="463"/>
                        <a:pt x="406" y="488"/>
                        <a:pt x="406" y="488"/>
                      </a:cubicBezTo>
                      <a:cubicBezTo>
                        <a:pt x="407" y="487"/>
                        <a:pt x="407" y="487"/>
                        <a:pt x="407" y="487"/>
                      </a:cubicBezTo>
                      <a:cubicBezTo>
                        <a:pt x="414" y="484"/>
                        <a:pt x="421" y="479"/>
                        <a:pt x="421" y="478"/>
                      </a:cubicBezTo>
                      <a:cubicBezTo>
                        <a:pt x="422" y="477"/>
                        <a:pt x="422" y="477"/>
                        <a:pt x="422" y="477"/>
                      </a:cubicBezTo>
                      <a:cubicBezTo>
                        <a:pt x="422" y="477"/>
                        <a:pt x="418" y="470"/>
                        <a:pt x="416" y="468"/>
                      </a:cubicBezTo>
                      <a:cubicBezTo>
                        <a:pt x="418" y="466"/>
                        <a:pt x="421" y="464"/>
                        <a:pt x="423" y="462"/>
                      </a:cubicBezTo>
                      <a:cubicBezTo>
                        <a:pt x="426" y="465"/>
                        <a:pt x="430" y="471"/>
                        <a:pt x="430" y="471"/>
                      </a:cubicBezTo>
                      <a:cubicBezTo>
                        <a:pt x="432" y="469"/>
                        <a:pt x="432" y="469"/>
                        <a:pt x="432" y="469"/>
                      </a:cubicBezTo>
                      <a:cubicBezTo>
                        <a:pt x="434" y="466"/>
                        <a:pt x="440" y="462"/>
                        <a:pt x="442" y="460"/>
                      </a:cubicBezTo>
                      <a:cubicBezTo>
                        <a:pt x="444" y="461"/>
                        <a:pt x="446" y="463"/>
                        <a:pt x="447" y="465"/>
                      </a:cubicBezTo>
                      <a:cubicBezTo>
                        <a:pt x="429" y="484"/>
                        <a:pt x="407" y="497"/>
                        <a:pt x="400" y="500"/>
                      </a:cubicBezTo>
                      <a:cubicBezTo>
                        <a:pt x="400" y="500"/>
                        <a:pt x="400" y="500"/>
                        <a:pt x="400" y="500"/>
                      </a:cubicBezTo>
                      <a:close/>
                      <a:moveTo>
                        <a:pt x="265" y="523"/>
                      </a:moveTo>
                      <a:cubicBezTo>
                        <a:pt x="265" y="520"/>
                        <a:pt x="266" y="489"/>
                        <a:pt x="266" y="489"/>
                      </a:cubicBezTo>
                      <a:cubicBezTo>
                        <a:pt x="264" y="489"/>
                        <a:pt x="264" y="489"/>
                        <a:pt x="264" y="489"/>
                      </a:cubicBezTo>
                      <a:cubicBezTo>
                        <a:pt x="239" y="489"/>
                        <a:pt x="213" y="481"/>
                        <a:pt x="213" y="480"/>
                      </a:cubicBezTo>
                      <a:cubicBezTo>
                        <a:pt x="210" y="480"/>
                        <a:pt x="210" y="480"/>
                        <a:pt x="210" y="480"/>
                      </a:cubicBezTo>
                      <a:cubicBezTo>
                        <a:pt x="207" y="495"/>
                        <a:pt x="207" y="495"/>
                        <a:pt x="207" y="495"/>
                      </a:cubicBezTo>
                      <a:cubicBezTo>
                        <a:pt x="209" y="495"/>
                        <a:pt x="209" y="495"/>
                        <a:pt x="209" y="495"/>
                      </a:cubicBezTo>
                      <a:cubicBezTo>
                        <a:pt x="212" y="496"/>
                        <a:pt x="217" y="498"/>
                        <a:pt x="220" y="499"/>
                      </a:cubicBezTo>
                      <a:cubicBezTo>
                        <a:pt x="219" y="500"/>
                        <a:pt x="219" y="502"/>
                        <a:pt x="218" y="506"/>
                      </a:cubicBezTo>
                      <a:cubicBezTo>
                        <a:pt x="214" y="505"/>
                        <a:pt x="210" y="504"/>
                        <a:pt x="207" y="503"/>
                      </a:cubicBezTo>
                      <a:cubicBezTo>
                        <a:pt x="205" y="502"/>
                        <a:pt x="205" y="502"/>
                        <a:pt x="205" y="502"/>
                      </a:cubicBezTo>
                      <a:cubicBezTo>
                        <a:pt x="205" y="502"/>
                        <a:pt x="203" y="511"/>
                        <a:pt x="202" y="514"/>
                      </a:cubicBezTo>
                      <a:cubicBezTo>
                        <a:pt x="199" y="513"/>
                        <a:pt x="195" y="512"/>
                        <a:pt x="191" y="510"/>
                      </a:cubicBezTo>
                      <a:cubicBezTo>
                        <a:pt x="192" y="507"/>
                        <a:pt x="203" y="479"/>
                        <a:pt x="203" y="479"/>
                      </a:cubicBezTo>
                      <a:cubicBezTo>
                        <a:pt x="201" y="478"/>
                        <a:pt x="201" y="478"/>
                        <a:pt x="201" y="478"/>
                      </a:cubicBezTo>
                      <a:cubicBezTo>
                        <a:pt x="177" y="470"/>
                        <a:pt x="155" y="456"/>
                        <a:pt x="155" y="456"/>
                      </a:cubicBezTo>
                      <a:cubicBezTo>
                        <a:pt x="153" y="454"/>
                        <a:pt x="153" y="454"/>
                        <a:pt x="153" y="454"/>
                      </a:cubicBezTo>
                      <a:cubicBezTo>
                        <a:pt x="145" y="467"/>
                        <a:pt x="145" y="467"/>
                        <a:pt x="145" y="467"/>
                      </a:cubicBezTo>
                      <a:cubicBezTo>
                        <a:pt x="147" y="469"/>
                        <a:pt x="147" y="469"/>
                        <a:pt x="147" y="469"/>
                      </a:cubicBezTo>
                      <a:cubicBezTo>
                        <a:pt x="149" y="470"/>
                        <a:pt x="154" y="473"/>
                        <a:pt x="156" y="475"/>
                      </a:cubicBezTo>
                      <a:cubicBezTo>
                        <a:pt x="156" y="476"/>
                        <a:pt x="154" y="478"/>
                        <a:pt x="153" y="481"/>
                      </a:cubicBezTo>
                      <a:cubicBezTo>
                        <a:pt x="149" y="479"/>
                        <a:pt x="145" y="477"/>
                        <a:pt x="143" y="476"/>
                      </a:cubicBezTo>
                      <a:cubicBezTo>
                        <a:pt x="141" y="474"/>
                        <a:pt x="141" y="474"/>
                        <a:pt x="141" y="474"/>
                      </a:cubicBezTo>
                      <a:cubicBezTo>
                        <a:pt x="141" y="474"/>
                        <a:pt x="136" y="482"/>
                        <a:pt x="135" y="484"/>
                      </a:cubicBezTo>
                      <a:cubicBezTo>
                        <a:pt x="132" y="483"/>
                        <a:pt x="129" y="480"/>
                        <a:pt x="125" y="477"/>
                      </a:cubicBezTo>
                      <a:cubicBezTo>
                        <a:pt x="127" y="474"/>
                        <a:pt x="145" y="450"/>
                        <a:pt x="145" y="450"/>
                      </a:cubicBezTo>
                      <a:cubicBezTo>
                        <a:pt x="143" y="448"/>
                        <a:pt x="143" y="448"/>
                        <a:pt x="143" y="448"/>
                      </a:cubicBezTo>
                      <a:cubicBezTo>
                        <a:pt x="123" y="435"/>
                        <a:pt x="105" y="413"/>
                        <a:pt x="104" y="413"/>
                      </a:cubicBezTo>
                      <a:cubicBezTo>
                        <a:pt x="103" y="411"/>
                        <a:pt x="103" y="411"/>
                        <a:pt x="103" y="411"/>
                      </a:cubicBezTo>
                      <a:cubicBezTo>
                        <a:pt x="92" y="422"/>
                        <a:pt x="92" y="422"/>
                        <a:pt x="92" y="422"/>
                      </a:cubicBezTo>
                      <a:cubicBezTo>
                        <a:pt x="93" y="423"/>
                        <a:pt x="93" y="423"/>
                        <a:pt x="93" y="423"/>
                      </a:cubicBezTo>
                      <a:cubicBezTo>
                        <a:pt x="95" y="425"/>
                        <a:pt x="99" y="430"/>
                        <a:pt x="100" y="432"/>
                      </a:cubicBezTo>
                      <a:cubicBezTo>
                        <a:pt x="100" y="433"/>
                        <a:pt x="98" y="435"/>
                        <a:pt x="95" y="437"/>
                      </a:cubicBezTo>
                      <a:cubicBezTo>
                        <a:pt x="92" y="434"/>
                        <a:pt x="89" y="431"/>
                        <a:pt x="88" y="429"/>
                      </a:cubicBezTo>
                      <a:cubicBezTo>
                        <a:pt x="86" y="427"/>
                        <a:pt x="86" y="427"/>
                        <a:pt x="86" y="427"/>
                      </a:cubicBezTo>
                      <a:cubicBezTo>
                        <a:pt x="86" y="427"/>
                        <a:pt x="79" y="433"/>
                        <a:pt x="77" y="434"/>
                      </a:cubicBezTo>
                      <a:cubicBezTo>
                        <a:pt x="76" y="433"/>
                        <a:pt x="73" y="429"/>
                        <a:pt x="70" y="426"/>
                      </a:cubicBezTo>
                      <a:cubicBezTo>
                        <a:pt x="73" y="423"/>
                        <a:pt x="97" y="404"/>
                        <a:pt x="97" y="404"/>
                      </a:cubicBezTo>
                      <a:cubicBezTo>
                        <a:pt x="96" y="402"/>
                        <a:pt x="96" y="402"/>
                        <a:pt x="96" y="402"/>
                      </a:cubicBezTo>
                      <a:cubicBezTo>
                        <a:pt x="80" y="383"/>
                        <a:pt x="69" y="358"/>
                        <a:pt x="69" y="357"/>
                      </a:cubicBezTo>
                      <a:cubicBezTo>
                        <a:pt x="68" y="355"/>
                        <a:pt x="68" y="355"/>
                        <a:pt x="68" y="355"/>
                      </a:cubicBezTo>
                      <a:cubicBezTo>
                        <a:pt x="54" y="362"/>
                        <a:pt x="54" y="362"/>
                        <a:pt x="54" y="362"/>
                      </a:cubicBezTo>
                      <a:cubicBezTo>
                        <a:pt x="55" y="364"/>
                        <a:pt x="55" y="364"/>
                        <a:pt x="55" y="364"/>
                      </a:cubicBezTo>
                      <a:cubicBezTo>
                        <a:pt x="57" y="366"/>
                        <a:pt x="59" y="372"/>
                        <a:pt x="59" y="374"/>
                      </a:cubicBezTo>
                      <a:cubicBezTo>
                        <a:pt x="59" y="375"/>
                        <a:pt x="56" y="376"/>
                        <a:pt x="53" y="378"/>
                      </a:cubicBezTo>
                      <a:cubicBezTo>
                        <a:pt x="51" y="374"/>
                        <a:pt x="49" y="370"/>
                        <a:pt x="48" y="368"/>
                      </a:cubicBezTo>
                      <a:cubicBezTo>
                        <a:pt x="47" y="366"/>
                        <a:pt x="47" y="366"/>
                        <a:pt x="47" y="366"/>
                      </a:cubicBezTo>
                      <a:cubicBezTo>
                        <a:pt x="47" y="366"/>
                        <a:pt x="39" y="369"/>
                        <a:pt x="37" y="370"/>
                      </a:cubicBezTo>
                      <a:cubicBezTo>
                        <a:pt x="36" y="368"/>
                        <a:pt x="34" y="364"/>
                        <a:pt x="33" y="360"/>
                      </a:cubicBezTo>
                      <a:cubicBezTo>
                        <a:pt x="36" y="358"/>
                        <a:pt x="64" y="347"/>
                        <a:pt x="64" y="347"/>
                      </a:cubicBezTo>
                      <a:cubicBezTo>
                        <a:pt x="64" y="345"/>
                        <a:pt x="64" y="345"/>
                        <a:pt x="64" y="345"/>
                      </a:cubicBezTo>
                      <a:cubicBezTo>
                        <a:pt x="55" y="322"/>
                        <a:pt x="53" y="295"/>
                        <a:pt x="53" y="295"/>
                      </a:cubicBezTo>
                      <a:cubicBezTo>
                        <a:pt x="53" y="292"/>
                        <a:pt x="53" y="292"/>
                        <a:pt x="53" y="292"/>
                      </a:cubicBezTo>
                      <a:cubicBezTo>
                        <a:pt x="37" y="294"/>
                        <a:pt x="37" y="294"/>
                        <a:pt x="37" y="294"/>
                      </a:cubicBezTo>
                      <a:cubicBezTo>
                        <a:pt x="38" y="296"/>
                        <a:pt x="38" y="296"/>
                        <a:pt x="38" y="296"/>
                      </a:cubicBezTo>
                      <a:cubicBezTo>
                        <a:pt x="38" y="299"/>
                        <a:pt x="38" y="304"/>
                        <a:pt x="38" y="307"/>
                      </a:cubicBezTo>
                      <a:cubicBezTo>
                        <a:pt x="38" y="307"/>
                        <a:pt x="38" y="308"/>
                        <a:pt x="38" y="308"/>
                      </a:cubicBezTo>
                      <a:cubicBezTo>
                        <a:pt x="37" y="308"/>
                        <a:pt x="35" y="308"/>
                        <a:pt x="31" y="309"/>
                      </a:cubicBezTo>
                      <a:cubicBezTo>
                        <a:pt x="31" y="305"/>
                        <a:pt x="30" y="301"/>
                        <a:pt x="30" y="298"/>
                      </a:cubicBezTo>
                      <a:cubicBezTo>
                        <a:pt x="30" y="296"/>
                        <a:pt x="30" y="296"/>
                        <a:pt x="30" y="296"/>
                      </a:cubicBezTo>
                      <a:cubicBezTo>
                        <a:pt x="30" y="296"/>
                        <a:pt x="21" y="296"/>
                        <a:pt x="18" y="297"/>
                      </a:cubicBezTo>
                      <a:cubicBezTo>
                        <a:pt x="18" y="295"/>
                        <a:pt x="18" y="292"/>
                        <a:pt x="18" y="288"/>
                      </a:cubicBezTo>
                      <a:cubicBezTo>
                        <a:pt x="18" y="287"/>
                        <a:pt x="18" y="286"/>
                        <a:pt x="18" y="285"/>
                      </a:cubicBezTo>
                      <a:cubicBezTo>
                        <a:pt x="21" y="285"/>
                        <a:pt x="52" y="284"/>
                        <a:pt x="52" y="284"/>
                      </a:cubicBezTo>
                      <a:cubicBezTo>
                        <a:pt x="51" y="281"/>
                        <a:pt x="51" y="281"/>
                        <a:pt x="51" y="281"/>
                      </a:cubicBezTo>
                      <a:cubicBezTo>
                        <a:pt x="51" y="278"/>
                        <a:pt x="51" y="274"/>
                        <a:pt x="51" y="271"/>
                      </a:cubicBezTo>
                      <a:cubicBezTo>
                        <a:pt x="51" y="250"/>
                        <a:pt x="55" y="230"/>
                        <a:pt x="55" y="229"/>
                      </a:cubicBezTo>
                      <a:cubicBezTo>
                        <a:pt x="56" y="227"/>
                        <a:pt x="56" y="227"/>
                        <a:pt x="56" y="227"/>
                      </a:cubicBezTo>
                      <a:cubicBezTo>
                        <a:pt x="40" y="225"/>
                        <a:pt x="40" y="225"/>
                        <a:pt x="40" y="225"/>
                      </a:cubicBezTo>
                      <a:cubicBezTo>
                        <a:pt x="40" y="227"/>
                        <a:pt x="40" y="227"/>
                        <a:pt x="40" y="227"/>
                      </a:cubicBezTo>
                      <a:cubicBezTo>
                        <a:pt x="40" y="230"/>
                        <a:pt x="38" y="235"/>
                        <a:pt x="38" y="238"/>
                      </a:cubicBezTo>
                      <a:cubicBezTo>
                        <a:pt x="37" y="238"/>
                        <a:pt x="34" y="238"/>
                        <a:pt x="31" y="237"/>
                      </a:cubicBezTo>
                      <a:cubicBezTo>
                        <a:pt x="31" y="233"/>
                        <a:pt x="32" y="229"/>
                        <a:pt x="32" y="226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3" y="224"/>
                        <a:pt x="24" y="222"/>
                        <a:pt x="21" y="222"/>
                      </a:cubicBezTo>
                      <a:cubicBezTo>
                        <a:pt x="22" y="219"/>
                        <a:pt x="23" y="215"/>
                        <a:pt x="24" y="211"/>
                      </a:cubicBezTo>
                      <a:cubicBezTo>
                        <a:pt x="27" y="211"/>
                        <a:pt x="57" y="218"/>
                        <a:pt x="57" y="218"/>
                      </a:cubicBezTo>
                      <a:cubicBezTo>
                        <a:pt x="57" y="216"/>
                        <a:pt x="57" y="216"/>
                        <a:pt x="57" y="216"/>
                      </a:cubicBezTo>
                      <a:cubicBezTo>
                        <a:pt x="63" y="192"/>
                        <a:pt x="77" y="168"/>
                        <a:pt x="77" y="168"/>
                      </a:cubicBezTo>
                      <a:cubicBezTo>
                        <a:pt x="78" y="166"/>
                        <a:pt x="78" y="166"/>
                        <a:pt x="78" y="166"/>
                      </a:cubicBezTo>
                      <a:cubicBezTo>
                        <a:pt x="64" y="159"/>
                        <a:pt x="64" y="159"/>
                        <a:pt x="64" y="159"/>
                      </a:cubicBezTo>
                      <a:cubicBezTo>
                        <a:pt x="63" y="161"/>
                        <a:pt x="63" y="161"/>
                        <a:pt x="63" y="161"/>
                      </a:cubicBezTo>
                      <a:cubicBezTo>
                        <a:pt x="62" y="164"/>
                        <a:pt x="59" y="168"/>
                        <a:pt x="57" y="171"/>
                      </a:cubicBezTo>
                      <a:cubicBezTo>
                        <a:pt x="56" y="170"/>
                        <a:pt x="54" y="169"/>
                        <a:pt x="51" y="168"/>
                      </a:cubicBezTo>
                      <a:cubicBezTo>
                        <a:pt x="53" y="164"/>
                        <a:pt x="55" y="160"/>
                        <a:pt x="56" y="158"/>
                      </a:cubicBezTo>
                      <a:cubicBezTo>
                        <a:pt x="57" y="156"/>
                        <a:pt x="57" y="156"/>
                        <a:pt x="57" y="156"/>
                      </a:cubicBezTo>
                      <a:cubicBezTo>
                        <a:pt x="57" y="156"/>
                        <a:pt x="50" y="151"/>
                        <a:pt x="47" y="150"/>
                      </a:cubicBezTo>
                      <a:cubicBezTo>
                        <a:pt x="48" y="148"/>
                        <a:pt x="50" y="144"/>
                        <a:pt x="53" y="140"/>
                      </a:cubicBezTo>
                      <a:cubicBezTo>
                        <a:pt x="56" y="142"/>
                        <a:pt x="82" y="158"/>
                        <a:pt x="82" y="158"/>
                      </a:cubicBezTo>
                      <a:cubicBezTo>
                        <a:pt x="83" y="156"/>
                        <a:pt x="83" y="156"/>
                        <a:pt x="83" y="156"/>
                      </a:cubicBezTo>
                      <a:cubicBezTo>
                        <a:pt x="96" y="135"/>
                        <a:pt x="116" y="116"/>
                        <a:pt x="116" y="116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07" y="103"/>
                        <a:pt x="107" y="103"/>
                        <a:pt x="107" y="103"/>
                      </a:cubicBezTo>
                      <a:cubicBezTo>
                        <a:pt x="105" y="105"/>
                        <a:pt x="105" y="105"/>
                        <a:pt x="105" y="105"/>
                      </a:cubicBezTo>
                      <a:cubicBezTo>
                        <a:pt x="103" y="107"/>
                        <a:pt x="99" y="111"/>
                        <a:pt x="97" y="113"/>
                      </a:cubicBezTo>
                      <a:cubicBezTo>
                        <a:pt x="96" y="112"/>
                        <a:pt x="94" y="110"/>
                        <a:pt x="92" y="108"/>
                      </a:cubicBezTo>
                      <a:cubicBezTo>
                        <a:pt x="94" y="105"/>
                        <a:pt x="97" y="102"/>
                        <a:pt x="99" y="100"/>
                      </a:cubicBezTo>
                      <a:cubicBezTo>
                        <a:pt x="101" y="98"/>
                        <a:pt x="101" y="98"/>
                        <a:pt x="101" y="98"/>
                      </a:cubicBezTo>
                      <a:cubicBezTo>
                        <a:pt x="101" y="98"/>
                        <a:pt x="95" y="92"/>
                        <a:pt x="93" y="90"/>
                      </a:cubicBezTo>
                      <a:cubicBezTo>
                        <a:pt x="95" y="88"/>
                        <a:pt x="98" y="85"/>
                        <a:pt x="101" y="82"/>
                      </a:cubicBezTo>
                      <a:cubicBezTo>
                        <a:pt x="104" y="85"/>
                        <a:pt x="124" y="108"/>
                        <a:pt x="124" y="108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43" y="89"/>
                        <a:pt x="168" y="77"/>
                        <a:pt x="168" y="77"/>
                      </a:cubicBezTo>
                      <a:cubicBezTo>
                        <a:pt x="170" y="76"/>
                        <a:pt x="170" y="76"/>
                        <a:pt x="170" y="76"/>
                      </a:cubicBezTo>
                      <a:cubicBezTo>
                        <a:pt x="163" y="62"/>
                        <a:pt x="163" y="62"/>
                        <a:pt x="163" y="62"/>
                      </a:cubicBezTo>
                      <a:cubicBezTo>
                        <a:pt x="161" y="63"/>
                        <a:pt x="161" y="63"/>
                        <a:pt x="161" y="63"/>
                      </a:cubicBezTo>
                      <a:cubicBezTo>
                        <a:pt x="158" y="65"/>
                        <a:pt x="153" y="67"/>
                        <a:pt x="150" y="68"/>
                      </a:cubicBezTo>
                      <a:cubicBezTo>
                        <a:pt x="150" y="67"/>
                        <a:pt x="149" y="65"/>
                        <a:pt x="147" y="62"/>
                      </a:cubicBezTo>
                      <a:cubicBezTo>
                        <a:pt x="150" y="60"/>
                        <a:pt x="154" y="58"/>
                        <a:pt x="156" y="57"/>
                      </a:cubicBezTo>
                      <a:cubicBezTo>
                        <a:pt x="158" y="56"/>
                        <a:pt x="158" y="56"/>
                        <a:pt x="158" y="56"/>
                      </a:cubicBezTo>
                      <a:cubicBezTo>
                        <a:pt x="158" y="56"/>
                        <a:pt x="154" y="48"/>
                        <a:pt x="153" y="45"/>
                      </a:cubicBezTo>
                      <a:cubicBezTo>
                        <a:pt x="155" y="44"/>
                        <a:pt x="159" y="42"/>
                        <a:pt x="164" y="40"/>
                      </a:cubicBezTo>
                      <a:cubicBezTo>
                        <a:pt x="165" y="44"/>
                        <a:pt x="178" y="71"/>
                        <a:pt x="178" y="71"/>
                      </a:cubicBezTo>
                      <a:cubicBezTo>
                        <a:pt x="180" y="70"/>
                        <a:pt x="180" y="70"/>
                        <a:pt x="180" y="70"/>
                      </a:cubicBezTo>
                      <a:cubicBezTo>
                        <a:pt x="202" y="59"/>
                        <a:pt x="230" y="55"/>
                        <a:pt x="230" y="55"/>
                      </a:cubicBezTo>
                      <a:cubicBezTo>
                        <a:pt x="233" y="54"/>
                        <a:pt x="233" y="54"/>
                        <a:pt x="233" y="54"/>
                      </a:cubicBezTo>
                      <a:cubicBezTo>
                        <a:pt x="229" y="39"/>
                        <a:pt x="229" y="39"/>
                        <a:pt x="229" y="39"/>
                      </a:cubicBezTo>
                      <a:cubicBezTo>
                        <a:pt x="227" y="40"/>
                        <a:pt x="227" y="40"/>
                        <a:pt x="227" y="40"/>
                      </a:cubicBezTo>
                      <a:cubicBezTo>
                        <a:pt x="224" y="41"/>
                        <a:pt x="219" y="41"/>
                        <a:pt x="216" y="41"/>
                      </a:cubicBezTo>
                      <a:cubicBezTo>
                        <a:pt x="216" y="40"/>
                        <a:pt x="215" y="38"/>
                        <a:pt x="214" y="35"/>
                      </a:cubicBezTo>
                      <a:cubicBezTo>
                        <a:pt x="218" y="33"/>
                        <a:pt x="222" y="32"/>
                        <a:pt x="225" y="32"/>
                      </a:cubicBezTo>
                      <a:cubicBezTo>
                        <a:pt x="227" y="32"/>
                        <a:pt x="227" y="32"/>
                        <a:pt x="227" y="32"/>
                      </a:cubicBezTo>
                      <a:cubicBezTo>
                        <a:pt x="227" y="32"/>
                        <a:pt x="226" y="23"/>
                        <a:pt x="225" y="20"/>
                      </a:cubicBezTo>
                      <a:cubicBezTo>
                        <a:pt x="228" y="20"/>
                        <a:pt x="232" y="19"/>
                        <a:pt x="237" y="19"/>
                      </a:cubicBezTo>
                      <a:cubicBezTo>
                        <a:pt x="237" y="22"/>
                        <a:pt x="241" y="52"/>
                        <a:pt x="241" y="52"/>
                      </a:cubicBezTo>
                      <a:cubicBezTo>
                        <a:pt x="243" y="52"/>
                        <a:pt x="243" y="52"/>
                        <a:pt x="243" y="52"/>
                      </a:cubicBezTo>
                      <a:cubicBezTo>
                        <a:pt x="268" y="49"/>
                        <a:pt x="295" y="53"/>
                        <a:pt x="296" y="53"/>
                      </a:cubicBezTo>
                      <a:cubicBezTo>
                        <a:pt x="298" y="53"/>
                        <a:pt x="298" y="53"/>
                        <a:pt x="298" y="53"/>
                      </a:cubicBezTo>
                      <a:cubicBezTo>
                        <a:pt x="300" y="38"/>
                        <a:pt x="300" y="38"/>
                        <a:pt x="300" y="38"/>
                      </a:cubicBezTo>
                      <a:cubicBezTo>
                        <a:pt x="297" y="38"/>
                        <a:pt x="297" y="38"/>
                        <a:pt x="297" y="38"/>
                      </a:cubicBezTo>
                      <a:cubicBezTo>
                        <a:pt x="294" y="38"/>
                        <a:pt x="289" y="37"/>
                        <a:pt x="286" y="36"/>
                      </a:cubicBezTo>
                      <a:cubicBezTo>
                        <a:pt x="286" y="35"/>
                        <a:pt x="286" y="32"/>
                        <a:pt x="287" y="29"/>
                      </a:cubicBezTo>
                      <a:cubicBezTo>
                        <a:pt x="291" y="29"/>
                        <a:pt x="295" y="29"/>
                        <a:pt x="298" y="30"/>
                      </a:cubicBezTo>
                      <a:cubicBezTo>
                        <a:pt x="300" y="30"/>
                        <a:pt x="300" y="30"/>
                        <a:pt x="300" y="30"/>
                      </a:cubicBezTo>
                      <a:cubicBezTo>
                        <a:pt x="300" y="30"/>
                        <a:pt x="301" y="21"/>
                        <a:pt x="302" y="19"/>
                      </a:cubicBezTo>
                      <a:cubicBezTo>
                        <a:pt x="304" y="19"/>
                        <a:pt x="308" y="19"/>
                        <a:pt x="313" y="21"/>
                      </a:cubicBezTo>
                      <a:cubicBezTo>
                        <a:pt x="312" y="24"/>
                        <a:pt x="306" y="54"/>
                        <a:pt x="306" y="54"/>
                      </a:cubicBezTo>
                      <a:cubicBezTo>
                        <a:pt x="309" y="55"/>
                        <a:pt x="309" y="55"/>
                        <a:pt x="309" y="55"/>
                      </a:cubicBezTo>
                      <a:cubicBezTo>
                        <a:pt x="333" y="59"/>
                        <a:pt x="358" y="70"/>
                        <a:pt x="358" y="71"/>
                      </a:cubicBezTo>
                      <a:cubicBezTo>
                        <a:pt x="360" y="72"/>
                        <a:pt x="360" y="72"/>
                        <a:pt x="360" y="72"/>
                      </a:cubicBezTo>
                      <a:cubicBezTo>
                        <a:pt x="366" y="57"/>
                        <a:pt x="366" y="57"/>
                        <a:pt x="366" y="57"/>
                      </a:cubicBezTo>
                      <a:cubicBezTo>
                        <a:pt x="364" y="57"/>
                        <a:pt x="364" y="57"/>
                        <a:pt x="364" y="57"/>
                      </a:cubicBezTo>
                      <a:cubicBezTo>
                        <a:pt x="361" y="56"/>
                        <a:pt x="356" y="53"/>
                        <a:pt x="354" y="51"/>
                      </a:cubicBezTo>
                      <a:cubicBezTo>
                        <a:pt x="354" y="50"/>
                        <a:pt x="355" y="48"/>
                        <a:pt x="356" y="45"/>
                      </a:cubicBezTo>
                      <a:cubicBezTo>
                        <a:pt x="360" y="46"/>
                        <a:pt x="364" y="48"/>
                        <a:pt x="366" y="49"/>
                      </a:cubicBezTo>
                      <a:cubicBezTo>
                        <a:pt x="368" y="50"/>
                        <a:pt x="368" y="50"/>
                        <a:pt x="368" y="50"/>
                      </a:cubicBezTo>
                      <a:cubicBezTo>
                        <a:pt x="368" y="50"/>
                        <a:pt x="372" y="42"/>
                        <a:pt x="373" y="40"/>
                      </a:cubicBezTo>
                      <a:cubicBezTo>
                        <a:pt x="376" y="40"/>
                        <a:pt x="380" y="42"/>
                        <a:pt x="384" y="45"/>
                      </a:cubicBezTo>
                      <a:cubicBezTo>
                        <a:pt x="382" y="48"/>
                        <a:pt x="368" y="75"/>
                        <a:pt x="368" y="75"/>
                      </a:cubicBezTo>
                      <a:cubicBezTo>
                        <a:pt x="370" y="76"/>
                        <a:pt x="370" y="76"/>
                        <a:pt x="370" y="76"/>
                      </a:cubicBezTo>
                      <a:cubicBezTo>
                        <a:pt x="392" y="87"/>
                        <a:pt x="412" y="105"/>
                        <a:pt x="412" y="106"/>
                      </a:cubicBezTo>
                      <a:cubicBezTo>
                        <a:pt x="414" y="107"/>
                        <a:pt x="414" y="107"/>
                        <a:pt x="414" y="107"/>
                      </a:cubicBezTo>
                      <a:cubicBezTo>
                        <a:pt x="424" y="95"/>
                        <a:pt x="424" y="95"/>
                        <a:pt x="424" y="95"/>
                      </a:cubicBezTo>
                      <a:cubicBezTo>
                        <a:pt x="422" y="94"/>
                        <a:pt x="422" y="94"/>
                        <a:pt x="422" y="94"/>
                      </a:cubicBezTo>
                      <a:cubicBezTo>
                        <a:pt x="420" y="92"/>
                        <a:pt x="416" y="88"/>
                        <a:pt x="414" y="86"/>
                      </a:cubicBezTo>
                      <a:cubicBezTo>
                        <a:pt x="415" y="85"/>
                        <a:pt x="416" y="83"/>
                        <a:pt x="418" y="81"/>
                      </a:cubicBezTo>
                      <a:cubicBezTo>
                        <a:pt x="422" y="83"/>
                        <a:pt x="425" y="86"/>
                        <a:pt x="427" y="88"/>
                      </a:cubicBezTo>
                      <a:cubicBezTo>
                        <a:pt x="428" y="89"/>
                        <a:pt x="428" y="89"/>
                        <a:pt x="428" y="89"/>
                      </a:cubicBezTo>
                      <a:cubicBezTo>
                        <a:pt x="428" y="89"/>
                        <a:pt x="435" y="83"/>
                        <a:pt x="436" y="81"/>
                      </a:cubicBezTo>
                      <a:cubicBezTo>
                        <a:pt x="438" y="82"/>
                        <a:pt x="442" y="85"/>
                        <a:pt x="444" y="89"/>
                      </a:cubicBezTo>
                      <a:cubicBezTo>
                        <a:pt x="442" y="91"/>
                        <a:pt x="420" y="114"/>
                        <a:pt x="420" y="114"/>
                      </a:cubicBezTo>
                      <a:cubicBezTo>
                        <a:pt x="422" y="115"/>
                        <a:pt x="422" y="115"/>
                        <a:pt x="422" y="115"/>
                      </a:cubicBezTo>
                      <a:cubicBezTo>
                        <a:pt x="440" y="131"/>
                        <a:pt x="455" y="156"/>
                        <a:pt x="455" y="156"/>
                      </a:cubicBezTo>
                      <a:cubicBezTo>
                        <a:pt x="456" y="158"/>
                        <a:pt x="456" y="158"/>
                        <a:pt x="456" y="158"/>
                      </a:cubicBezTo>
                      <a:cubicBezTo>
                        <a:pt x="469" y="149"/>
                        <a:pt x="469" y="149"/>
                        <a:pt x="469" y="149"/>
                      </a:cubicBezTo>
                      <a:cubicBezTo>
                        <a:pt x="468" y="147"/>
                        <a:pt x="468" y="147"/>
                        <a:pt x="468" y="147"/>
                      </a:cubicBezTo>
                      <a:cubicBezTo>
                        <a:pt x="466" y="145"/>
                        <a:pt x="463" y="140"/>
                        <a:pt x="462" y="137"/>
                      </a:cubicBezTo>
                      <a:cubicBezTo>
                        <a:pt x="463" y="137"/>
                        <a:pt x="465" y="135"/>
                        <a:pt x="467" y="133"/>
                      </a:cubicBezTo>
                      <a:cubicBezTo>
                        <a:pt x="470" y="137"/>
                        <a:pt x="473" y="140"/>
                        <a:pt x="474" y="142"/>
                      </a:cubicBezTo>
                      <a:cubicBezTo>
                        <a:pt x="475" y="144"/>
                        <a:pt x="475" y="144"/>
                        <a:pt x="475" y="144"/>
                      </a:cubicBezTo>
                      <a:cubicBezTo>
                        <a:pt x="475" y="144"/>
                        <a:pt x="483" y="139"/>
                        <a:pt x="485" y="138"/>
                      </a:cubicBezTo>
                      <a:cubicBezTo>
                        <a:pt x="486" y="140"/>
                        <a:pt x="489" y="144"/>
                        <a:pt x="491" y="148"/>
                      </a:cubicBezTo>
                      <a:cubicBezTo>
                        <a:pt x="488" y="150"/>
                        <a:pt x="461" y="165"/>
                        <a:pt x="461" y="165"/>
                      </a:cubicBezTo>
                      <a:cubicBezTo>
                        <a:pt x="462" y="167"/>
                        <a:pt x="462" y="167"/>
                        <a:pt x="462" y="167"/>
                      </a:cubicBezTo>
                      <a:cubicBezTo>
                        <a:pt x="475" y="188"/>
                        <a:pt x="482" y="216"/>
                        <a:pt x="482" y="216"/>
                      </a:cubicBezTo>
                      <a:cubicBezTo>
                        <a:pt x="482" y="218"/>
                        <a:pt x="482" y="218"/>
                        <a:pt x="482" y="218"/>
                      </a:cubicBezTo>
                      <a:cubicBezTo>
                        <a:pt x="497" y="214"/>
                        <a:pt x="497" y="214"/>
                        <a:pt x="497" y="214"/>
                      </a:cubicBezTo>
                      <a:cubicBezTo>
                        <a:pt x="496" y="211"/>
                        <a:pt x="496" y="211"/>
                        <a:pt x="496" y="211"/>
                      </a:cubicBezTo>
                      <a:cubicBezTo>
                        <a:pt x="495" y="209"/>
                        <a:pt x="494" y="203"/>
                        <a:pt x="494" y="200"/>
                      </a:cubicBezTo>
                      <a:cubicBezTo>
                        <a:pt x="495" y="200"/>
                        <a:pt x="497" y="199"/>
                        <a:pt x="500" y="198"/>
                      </a:cubicBezTo>
                      <a:cubicBezTo>
                        <a:pt x="502" y="202"/>
                        <a:pt x="503" y="206"/>
                        <a:pt x="504" y="209"/>
                      </a:cubicBezTo>
                      <a:cubicBezTo>
                        <a:pt x="504" y="211"/>
                        <a:pt x="504" y="211"/>
                        <a:pt x="504" y="211"/>
                      </a:cubicBezTo>
                      <a:cubicBezTo>
                        <a:pt x="504" y="211"/>
                        <a:pt x="513" y="209"/>
                        <a:pt x="515" y="208"/>
                      </a:cubicBezTo>
                      <a:cubicBezTo>
                        <a:pt x="516" y="210"/>
                        <a:pt x="517" y="214"/>
                        <a:pt x="518" y="219"/>
                      </a:cubicBezTo>
                      <a:cubicBezTo>
                        <a:pt x="515" y="220"/>
                        <a:pt x="484" y="226"/>
                        <a:pt x="484" y="226"/>
                      </a:cubicBezTo>
                      <a:cubicBezTo>
                        <a:pt x="485" y="229"/>
                        <a:pt x="485" y="229"/>
                        <a:pt x="485" y="229"/>
                      </a:cubicBezTo>
                      <a:cubicBezTo>
                        <a:pt x="488" y="243"/>
                        <a:pt x="489" y="259"/>
                        <a:pt x="489" y="269"/>
                      </a:cubicBezTo>
                      <a:cubicBezTo>
                        <a:pt x="489" y="276"/>
                        <a:pt x="488" y="280"/>
                        <a:pt x="488" y="280"/>
                      </a:cubicBezTo>
                      <a:cubicBezTo>
                        <a:pt x="488" y="283"/>
                        <a:pt x="488" y="283"/>
                        <a:pt x="488" y="283"/>
                      </a:cubicBezTo>
                      <a:cubicBezTo>
                        <a:pt x="504" y="283"/>
                        <a:pt x="504" y="283"/>
                        <a:pt x="504" y="283"/>
                      </a:cubicBezTo>
                      <a:cubicBezTo>
                        <a:pt x="504" y="280"/>
                        <a:pt x="504" y="280"/>
                        <a:pt x="504" y="280"/>
                      </a:cubicBezTo>
                      <a:cubicBezTo>
                        <a:pt x="504" y="280"/>
                        <a:pt x="504" y="280"/>
                        <a:pt x="504" y="279"/>
                      </a:cubicBezTo>
                      <a:cubicBezTo>
                        <a:pt x="504" y="276"/>
                        <a:pt x="504" y="271"/>
                        <a:pt x="505" y="269"/>
                      </a:cubicBezTo>
                      <a:cubicBezTo>
                        <a:pt x="506" y="269"/>
                        <a:pt x="508" y="269"/>
                        <a:pt x="512" y="269"/>
                      </a:cubicBezTo>
                      <a:cubicBezTo>
                        <a:pt x="512" y="272"/>
                        <a:pt x="512" y="274"/>
                        <a:pt x="512" y="277"/>
                      </a:cubicBezTo>
                      <a:cubicBezTo>
                        <a:pt x="512" y="278"/>
                        <a:pt x="512" y="279"/>
                        <a:pt x="512" y="280"/>
                      </a:cubicBezTo>
                      <a:cubicBezTo>
                        <a:pt x="512" y="282"/>
                        <a:pt x="512" y="282"/>
                        <a:pt x="512" y="282"/>
                      </a:cubicBezTo>
                      <a:cubicBezTo>
                        <a:pt x="512" y="282"/>
                        <a:pt x="520" y="282"/>
                        <a:pt x="523" y="283"/>
                      </a:cubicBezTo>
                      <a:cubicBezTo>
                        <a:pt x="523" y="283"/>
                        <a:pt x="523" y="283"/>
                        <a:pt x="523" y="284"/>
                      </a:cubicBezTo>
                      <a:cubicBezTo>
                        <a:pt x="523" y="286"/>
                        <a:pt x="523" y="290"/>
                        <a:pt x="522" y="294"/>
                      </a:cubicBezTo>
                      <a:cubicBezTo>
                        <a:pt x="519" y="294"/>
                        <a:pt x="488" y="291"/>
                        <a:pt x="488" y="291"/>
                      </a:cubicBezTo>
                      <a:cubicBezTo>
                        <a:pt x="488" y="294"/>
                        <a:pt x="488" y="294"/>
                        <a:pt x="488" y="294"/>
                      </a:cubicBezTo>
                      <a:cubicBezTo>
                        <a:pt x="486" y="318"/>
                        <a:pt x="476" y="344"/>
                        <a:pt x="476" y="344"/>
                      </a:cubicBezTo>
                      <a:cubicBezTo>
                        <a:pt x="475" y="346"/>
                        <a:pt x="475" y="346"/>
                        <a:pt x="475" y="346"/>
                      </a:cubicBezTo>
                      <a:cubicBezTo>
                        <a:pt x="490" y="351"/>
                        <a:pt x="490" y="351"/>
                        <a:pt x="490" y="351"/>
                      </a:cubicBezTo>
                      <a:cubicBezTo>
                        <a:pt x="491" y="349"/>
                        <a:pt x="491" y="349"/>
                        <a:pt x="491" y="349"/>
                      </a:cubicBezTo>
                      <a:cubicBezTo>
                        <a:pt x="491" y="346"/>
                        <a:pt x="494" y="341"/>
                        <a:pt x="495" y="338"/>
                      </a:cubicBezTo>
                      <a:cubicBezTo>
                        <a:pt x="496" y="338"/>
                        <a:pt x="498" y="339"/>
                        <a:pt x="502" y="340"/>
                      </a:cubicBezTo>
                      <a:cubicBezTo>
                        <a:pt x="501" y="344"/>
                        <a:pt x="499" y="348"/>
                        <a:pt x="498" y="351"/>
                      </a:cubicBezTo>
                      <a:cubicBezTo>
                        <a:pt x="498" y="353"/>
                        <a:pt x="498" y="353"/>
                        <a:pt x="498" y="353"/>
                      </a:cubicBezTo>
                      <a:cubicBezTo>
                        <a:pt x="498" y="353"/>
                        <a:pt x="506" y="356"/>
                        <a:pt x="508" y="357"/>
                      </a:cubicBezTo>
                      <a:cubicBezTo>
                        <a:pt x="508" y="359"/>
                        <a:pt x="506" y="363"/>
                        <a:pt x="504" y="367"/>
                      </a:cubicBezTo>
                      <a:cubicBezTo>
                        <a:pt x="501" y="366"/>
                        <a:pt x="472" y="354"/>
                        <a:pt x="472" y="354"/>
                      </a:cubicBezTo>
                      <a:cubicBezTo>
                        <a:pt x="472" y="354"/>
                        <a:pt x="472" y="358"/>
                        <a:pt x="472" y="358"/>
                      </a:cubicBezTo>
                      <a:cubicBezTo>
                        <a:pt x="462" y="381"/>
                        <a:pt x="445" y="402"/>
                        <a:pt x="445" y="402"/>
                      </a:cubicBezTo>
                      <a:cubicBezTo>
                        <a:pt x="443" y="404"/>
                        <a:pt x="443" y="404"/>
                        <a:pt x="443" y="404"/>
                      </a:cubicBezTo>
                      <a:cubicBezTo>
                        <a:pt x="456" y="413"/>
                        <a:pt x="456" y="413"/>
                        <a:pt x="456" y="413"/>
                      </a:cubicBezTo>
                      <a:cubicBezTo>
                        <a:pt x="457" y="411"/>
                        <a:pt x="457" y="411"/>
                        <a:pt x="457" y="411"/>
                      </a:cubicBezTo>
                      <a:cubicBezTo>
                        <a:pt x="459" y="409"/>
                        <a:pt x="463" y="404"/>
                        <a:pt x="465" y="402"/>
                      </a:cubicBezTo>
                      <a:cubicBezTo>
                        <a:pt x="465" y="403"/>
                        <a:pt x="468" y="404"/>
                        <a:pt x="470" y="406"/>
                      </a:cubicBezTo>
                      <a:cubicBezTo>
                        <a:pt x="468" y="410"/>
                        <a:pt x="466" y="414"/>
                        <a:pt x="464" y="416"/>
                      </a:cubicBezTo>
                      <a:cubicBezTo>
                        <a:pt x="462" y="417"/>
                        <a:pt x="462" y="417"/>
                        <a:pt x="462" y="417"/>
                      </a:cubicBezTo>
                      <a:cubicBezTo>
                        <a:pt x="462" y="417"/>
                        <a:pt x="469" y="423"/>
                        <a:pt x="471" y="425"/>
                      </a:cubicBezTo>
                      <a:cubicBezTo>
                        <a:pt x="470" y="427"/>
                        <a:pt x="467" y="430"/>
                        <a:pt x="464" y="433"/>
                      </a:cubicBezTo>
                      <a:cubicBezTo>
                        <a:pt x="461" y="431"/>
                        <a:pt x="438" y="411"/>
                        <a:pt x="438" y="411"/>
                      </a:cubicBezTo>
                      <a:cubicBezTo>
                        <a:pt x="436" y="413"/>
                        <a:pt x="436" y="413"/>
                        <a:pt x="436" y="413"/>
                      </a:cubicBezTo>
                      <a:cubicBezTo>
                        <a:pt x="421" y="432"/>
                        <a:pt x="398" y="447"/>
                        <a:pt x="397" y="447"/>
                      </a:cubicBezTo>
                      <a:cubicBezTo>
                        <a:pt x="395" y="449"/>
                        <a:pt x="395" y="449"/>
                        <a:pt x="395" y="449"/>
                      </a:cubicBezTo>
                      <a:cubicBezTo>
                        <a:pt x="405" y="461"/>
                        <a:pt x="405" y="461"/>
                        <a:pt x="405" y="461"/>
                      </a:cubicBezTo>
                      <a:cubicBezTo>
                        <a:pt x="407" y="460"/>
                        <a:pt x="407" y="460"/>
                        <a:pt x="407" y="460"/>
                      </a:cubicBezTo>
                      <a:cubicBezTo>
                        <a:pt x="409" y="458"/>
                        <a:pt x="414" y="455"/>
                        <a:pt x="416" y="453"/>
                      </a:cubicBezTo>
                      <a:cubicBezTo>
                        <a:pt x="417" y="454"/>
                        <a:pt x="418" y="456"/>
                        <a:pt x="421" y="459"/>
                      </a:cubicBezTo>
                      <a:cubicBezTo>
                        <a:pt x="417" y="462"/>
                        <a:pt x="414" y="464"/>
                        <a:pt x="412" y="466"/>
                      </a:cubicBezTo>
                      <a:cubicBezTo>
                        <a:pt x="410" y="467"/>
                        <a:pt x="410" y="467"/>
                        <a:pt x="410" y="467"/>
                      </a:cubicBezTo>
                      <a:cubicBezTo>
                        <a:pt x="410" y="467"/>
                        <a:pt x="415" y="474"/>
                        <a:pt x="417" y="476"/>
                      </a:cubicBezTo>
                      <a:cubicBezTo>
                        <a:pt x="415" y="478"/>
                        <a:pt x="411" y="481"/>
                        <a:pt x="407" y="483"/>
                      </a:cubicBezTo>
                      <a:cubicBezTo>
                        <a:pt x="405" y="480"/>
                        <a:pt x="389" y="454"/>
                        <a:pt x="389" y="454"/>
                      </a:cubicBezTo>
                      <a:cubicBezTo>
                        <a:pt x="387" y="455"/>
                        <a:pt x="387" y="455"/>
                        <a:pt x="387" y="455"/>
                      </a:cubicBezTo>
                      <a:cubicBezTo>
                        <a:pt x="367" y="469"/>
                        <a:pt x="341" y="477"/>
                        <a:pt x="340" y="477"/>
                      </a:cubicBezTo>
                      <a:cubicBezTo>
                        <a:pt x="338" y="478"/>
                        <a:pt x="338" y="478"/>
                        <a:pt x="338" y="478"/>
                      </a:cubicBezTo>
                      <a:cubicBezTo>
                        <a:pt x="343" y="492"/>
                        <a:pt x="343" y="492"/>
                        <a:pt x="343" y="492"/>
                      </a:cubicBezTo>
                      <a:cubicBezTo>
                        <a:pt x="346" y="491"/>
                        <a:pt x="346" y="491"/>
                        <a:pt x="346" y="491"/>
                      </a:cubicBezTo>
                      <a:cubicBezTo>
                        <a:pt x="348" y="490"/>
                        <a:pt x="354" y="489"/>
                        <a:pt x="357" y="488"/>
                      </a:cubicBezTo>
                      <a:cubicBezTo>
                        <a:pt x="357" y="489"/>
                        <a:pt x="358" y="492"/>
                        <a:pt x="359" y="495"/>
                      </a:cubicBezTo>
                      <a:cubicBezTo>
                        <a:pt x="355" y="497"/>
                        <a:pt x="351" y="498"/>
                        <a:pt x="349" y="499"/>
                      </a:cubicBezTo>
                      <a:cubicBezTo>
                        <a:pt x="346" y="499"/>
                        <a:pt x="346" y="499"/>
                        <a:pt x="346" y="499"/>
                      </a:cubicBezTo>
                      <a:cubicBezTo>
                        <a:pt x="346" y="499"/>
                        <a:pt x="349" y="508"/>
                        <a:pt x="350" y="511"/>
                      </a:cubicBezTo>
                      <a:cubicBezTo>
                        <a:pt x="348" y="511"/>
                        <a:pt x="344" y="513"/>
                        <a:pt x="339" y="514"/>
                      </a:cubicBezTo>
                      <a:cubicBezTo>
                        <a:pt x="338" y="510"/>
                        <a:pt x="330" y="481"/>
                        <a:pt x="330" y="481"/>
                      </a:cubicBezTo>
                      <a:cubicBezTo>
                        <a:pt x="328" y="482"/>
                        <a:pt x="328" y="482"/>
                        <a:pt x="328" y="482"/>
                      </a:cubicBezTo>
                      <a:cubicBezTo>
                        <a:pt x="304" y="489"/>
                        <a:pt x="277" y="489"/>
                        <a:pt x="277" y="489"/>
                      </a:cubicBezTo>
                      <a:cubicBezTo>
                        <a:pt x="274" y="489"/>
                        <a:pt x="274" y="489"/>
                        <a:pt x="274" y="489"/>
                      </a:cubicBezTo>
                      <a:cubicBezTo>
                        <a:pt x="275" y="505"/>
                        <a:pt x="275" y="505"/>
                        <a:pt x="275" y="505"/>
                      </a:cubicBezTo>
                      <a:cubicBezTo>
                        <a:pt x="277" y="504"/>
                        <a:pt x="277" y="504"/>
                        <a:pt x="277" y="504"/>
                      </a:cubicBezTo>
                      <a:cubicBezTo>
                        <a:pt x="280" y="504"/>
                        <a:pt x="286" y="504"/>
                        <a:pt x="289" y="505"/>
                      </a:cubicBezTo>
                      <a:cubicBezTo>
                        <a:pt x="289" y="506"/>
                        <a:pt x="289" y="508"/>
                        <a:pt x="289" y="512"/>
                      </a:cubicBezTo>
                      <a:cubicBezTo>
                        <a:pt x="285" y="512"/>
                        <a:pt x="281" y="512"/>
                        <a:pt x="278" y="512"/>
                      </a:cubicBezTo>
                      <a:cubicBezTo>
                        <a:pt x="276" y="512"/>
                        <a:pt x="276" y="512"/>
                        <a:pt x="276" y="512"/>
                      </a:cubicBezTo>
                      <a:cubicBezTo>
                        <a:pt x="276" y="512"/>
                        <a:pt x="276" y="521"/>
                        <a:pt x="276" y="524"/>
                      </a:cubicBezTo>
                      <a:cubicBezTo>
                        <a:pt x="273" y="524"/>
                        <a:pt x="269" y="524"/>
                        <a:pt x="265" y="523"/>
                      </a:cubicBezTo>
                      <a:cubicBezTo>
                        <a:pt x="265" y="523"/>
                        <a:pt x="265" y="523"/>
                        <a:pt x="265" y="523"/>
                      </a:cubicBezTo>
                      <a:close/>
                      <a:moveTo>
                        <a:pt x="424" y="456"/>
                      </a:moveTo>
                      <a:cubicBezTo>
                        <a:pt x="421" y="453"/>
                        <a:pt x="417" y="448"/>
                        <a:pt x="417" y="448"/>
                      </a:cubicBezTo>
                      <a:cubicBezTo>
                        <a:pt x="416" y="449"/>
                        <a:pt x="416" y="449"/>
                        <a:pt x="416" y="449"/>
                      </a:cubicBezTo>
                      <a:cubicBezTo>
                        <a:pt x="415" y="449"/>
                        <a:pt x="409" y="452"/>
                        <a:pt x="406" y="455"/>
                      </a:cubicBezTo>
                      <a:cubicBezTo>
                        <a:pt x="404" y="453"/>
                        <a:pt x="403" y="451"/>
                        <a:pt x="402" y="450"/>
                      </a:cubicBezTo>
                      <a:cubicBezTo>
                        <a:pt x="407" y="446"/>
                        <a:pt x="425" y="433"/>
                        <a:pt x="438" y="417"/>
                      </a:cubicBezTo>
                      <a:cubicBezTo>
                        <a:pt x="441" y="419"/>
                        <a:pt x="464" y="439"/>
                        <a:pt x="464" y="439"/>
                      </a:cubicBezTo>
                      <a:cubicBezTo>
                        <a:pt x="465" y="438"/>
                        <a:pt x="465" y="438"/>
                        <a:pt x="465" y="438"/>
                      </a:cubicBezTo>
                      <a:cubicBezTo>
                        <a:pt x="472" y="432"/>
                        <a:pt x="476" y="426"/>
                        <a:pt x="476" y="425"/>
                      </a:cubicBezTo>
                      <a:cubicBezTo>
                        <a:pt x="477" y="424"/>
                        <a:pt x="477" y="424"/>
                        <a:pt x="477" y="424"/>
                      </a:cubicBezTo>
                      <a:cubicBezTo>
                        <a:pt x="477" y="424"/>
                        <a:pt x="471" y="418"/>
                        <a:pt x="468" y="417"/>
                      </a:cubicBezTo>
                      <a:cubicBezTo>
                        <a:pt x="470" y="415"/>
                        <a:pt x="472" y="412"/>
                        <a:pt x="474" y="409"/>
                      </a:cubicBezTo>
                      <a:cubicBezTo>
                        <a:pt x="477" y="411"/>
                        <a:pt x="483" y="415"/>
                        <a:pt x="483" y="415"/>
                      </a:cubicBezTo>
                      <a:cubicBezTo>
                        <a:pt x="484" y="413"/>
                        <a:pt x="484" y="413"/>
                        <a:pt x="484" y="413"/>
                      </a:cubicBezTo>
                      <a:cubicBezTo>
                        <a:pt x="486" y="410"/>
                        <a:pt x="490" y="404"/>
                        <a:pt x="491" y="401"/>
                      </a:cubicBezTo>
                      <a:cubicBezTo>
                        <a:pt x="493" y="403"/>
                        <a:pt x="496" y="404"/>
                        <a:pt x="497" y="405"/>
                      </a:cubicBezTo>
                      <a:cubicBezTo>
                        <a:pt x="485" y="428"/>
                        <a:pt x="467" y="447"/>
                        <a:pt x="462" y="452"/>
                      </a:cubicBezTo>
                      <a:cubicBezTo>
                        <a:pt x="456" y="446"/>
                        <a:pt x="439" y="431"/>
                        <a:pt x="438" y="430"/>
                      </a:cubicBezTo>
                      <a:cubicBezTo>
                        <a:pt x="437" y="428"/>
                        <a:pt x="437" y="428"/>
                        <a:pt x="437" y="428"/>
                      </a:cubicBezTo>
                      <a:cubicBezTo>
                        <a:pt x="435" y="430"/>
                        <a:pt x="435" y="430"/>
                        <a:pt x="435" y="430"/>
                      </a:cubicBezTo>
                      <a:cubicBezTo>
                        <a:pt x="432" y="433"/>
                        <a:pt x="425" y="439"/>
                        <a:pt x="425" y="439"/>
                      </a:cubicBezTo>
                      <a:cubicBezTo>
                        <a:pt x="423" y="441"/>
                        <a:pt x="423" y="441"/>
                        <a:pt x="423" y="441"/>
                      </a:cubicBezTo>
                      <a:cubicBezTo>
                        <a:pt x="423" y="441"/>
                        <a:pt x="430" y="446"/>
                        <a:pt x="432" y="448"/>
                      </a:cubicBezTo>
                      <a:cubicBezTo>
                        <a:pt x="430" y="450"/>
                        <a:pt x="427" y="453"/>
                        <a:pt x="424" y="456"/>
                      </a:cubicBezTo>
                      <a:cubicBezTo>
                        <a:pt x="424" y="456"/>
                        <a:pt x="424" y="456"/>
                        <a:pt x="424" y="456"/>
                      </a:cubicBezTo>
                      <a:close/>
                      <a:moveTo>
                        <a:pt x="463" y="398"/>
                      </a:moveTo>
                      <a:cubicBezTo>
                        <a:pt x="463" y="398"/>
                        <a:pt x="458" y="403"/>
                        <a:pt x="455" y="407"/>
                      </a:cubicBezTo>
                      <a:cubicBezTo>
                        <a:pt x="453" y="406"/>
                        <a:pt x="451" y="404"/>
                        <a:pt x="450" y="403"/>
                      </a:cubicBezTo>
                      <a:cubicBezTo>
                        <a:pt x="454" y="398"/>
                        <a:pt x="467" y="380"/>
                        <a:pt x="475" y="360"/>
                      </a:cubicBezTo>
                      <a:cubicBezTo>
                        <a:pt x="479" y="362"/>
                        <a:pt x="506" y="373"/>
                        <a:pt x="506" y="373"/>
                      </a:cubicBezTo>
                      <a:cubicBezTo>
                        <a:pt x="507" y="371"/>
                        <a:pt x="507" y="371"/>
                        <a:pt x="507" y="371"/>
                      </a:cubicBezTo>
                      <a:cubicBezTo>
                        <a:pt x="511" y="364"/>
                        <a:pt x="513" y="357"/>
                        <a:pt x="513" y="356"/>
                      </a:cubicBezTo>
                      <a:cubicBezTo>
                        <a:pt x="514" y="354"/>
                        <a:pt x="514" y="354"/>
                        <a:pt x="514" y="354"/>
                      </a:cubicBezTo>
                      <a:cubicBezTo>
                        <a:pt x="514" y="354"/>
                        <a:pt x="506" y="351"/>
                        <a:pt x="503" y="350"/>
                      </a:cubicBezTo>
                      <a:cubicBezTo>
                        <a:pt x="504" y="348"/>
                        <a:pt x="505" y="345"/>
                        <a:pt x="506" y="341"/>
                      </a:cubicBezTo>
                      <a:cubicBezTo>
                        <a:pt x="510" y="343"/>
                        <a:pt x="516" y="345"/>
                        <a:pt x="516" y="345"/>
                      </a:cubicBezTo>
                      <a:cubicBezTo>
                        <a:pt x="517" y="342"/>
                        <a:pt x="517" y="342"/>
                        <a:pt x="517" y="342"/>
                      </a:cubicBezTo>
                      <a:cubicBezTo>
                        <a:pt x="517" y="339"/>
                        <a:pt x="519" y="332"/>
                        <a:pt x="520" y="329"/>
                      </a:cubicBezTo>
                      <a:cubicBezTo>
                        <a:pt x="522" y="329"/>
                        <a:pt x="525" y="330"/>
                        <a:pt x="527" y="330"/>
                      </a:cubicBezTo>
                      <a:cubicBezTo>
                        <a:pt x="523" y="356"/>
                        <a:pt x="511" y="380"/>
                        <a:pt x="508" y="387"/>
                      </a:cubicBezTo>
                      <a:cubicBezTo>
                        <a:pt x="501" y="383"/>
                        <a:pt x="482" y="375"/>
                        <a:pt x="479" y="374"/>
                      </a:cubicBezTo>
                      <a:cubicBezTo>
                        <a:pt x="477" y="373"/>
                        <a:pt x="477" y="373"/>
                        <a:pt x="477" y="373"/>
                      </a:cubicBezTo>
                      <a:cubicBezTo>
                        <a:pt x="476" y="375"/>
                        <a:pt x="476" y="375"/>
                        <a:pt x="476" y="375"/>
                      </a:cubicBezTo>
                      <a:cubicBezTo>
                        <a:pt x="475" y="378"/>
                        <a:pt x="469" y="386"/>
                        <a:pt x="469" y="386"/>
                      </a:cubicBezTo>
                      <a:cubicBezTo>
                        <a:pt x="468" y="388"/>
                        <a:pt x="468" y="388"/>
                        <a:pt x="468" y="388"/>
                      </a:cubicBezTo>
                      <a:cubicBezTo>
                        <a:pt x="468" y="388"/>
                        <a:pt x="476" y="392"/>
                        <a:pt x="478" y="393"/>
                      </a:cubicBezTo>
                      <a:cubicBezTo>
                        <a:pt x="477" y="395"/>
                        <a:pt x="475" y="399"/>
                        <a:pt x="473" y="403"/>
                      </a:cubicBezTo>
                      <a:cubicBezTo>
                        <a:pt x="469" y="400"/>
                        <a:pt x="464" y="397"/>
                        <a:pt x="464" y="397"/>
                      </a:cubicBezTo>
                      <a:cubicBezTo>
                        <a:pt x="463" y="398"/>
                        <a:pt x="463" y="398"/>
                        <a:pt x="463" y="398"/>
                      </a:cubicBezTo>
                      <a:close/>
                      <a:moveTo>
                        <a:pt x="42" y="402"/>
                      </a:moveTo>
                      <a:cubicBezTo>
                        <a:pt x="27" y="381"/>
                        <a:pt x="19" y="356"/>
                        <a:pt x="17" y="348"/>
                      </a:cubicBezTo>
                      <a:cubicBezTo>
                        <a:pt x="25" y="346"/>
                        <a:pt x="47" y="339"/>
                        <a:pt x="48" y="339"/>
                      </a:cubicBezTo>
                      <a:cubicBezTo>
                        <a:pt x="50" y="338"/>
                        <a:pt x="50" y="338"/>
                        <a:pt x="50" y="338"/>
                      </a:cubicBezTo>
                      <a:cubicBezTo>
                        <a:pt x="49" y="336"/>
                        <a:pt x="49" y="336"/>
                        <a:pt x="49" y="336"/>
                      </a:cubicBezTo>
                      <a:cubicBezTo>
                        <a:pt x="48" y="332"/>
                        <a:pt x="46" y="323"/>
                        <a:pt x="46" y="323"/>
                      </a:cubicBezTo>
                      <a:cubicBezTo>
                        <a:pt x="46" y="321"/>
                        <a:pt x="46" y="321"/>
                        <a:pt x="46" y="321"/>
                      </a:cubicBezTo>
                      <a:cubicBezTo>
                        <a:pt x="46" y="321"/>
                        <a:pt x="38" y="323"/>
                        <a:pt x="35" y="324"/>
                      </a:cubicBezTo>
                      <a:cubicBezTo>
                        <a:pt x="34" y="321"/>
                        <a:pt x="33" y="317"/>
                        <a:pt x="32" y="313"/>
                      </a:cubicBezTo>
                      <a:cubicBezTo>
                        <a:pt x="36" y="313"/>
                        <a:pt x="43" y="312"/>
                        <a:pt x="43" y="312"/>
                      </a:cubicBezTo>
                      <a:cubicBezTo>
                        <a:pt x="43" y="310"/>
                        <a:pt x="43" y="310"/>
                        <a:pt x="43" y="310"/>
                      </a:cubicBezTo>
                      <a:cubicBezTo>
                        <a:pt x="43" y="310"/>
                        <a:pt x="43" y="309"/>
                        <a:pt x="43" y="307"/>
                      </a:cubicBezTo>
                      <a:cubicBezTo>
                        <a:pt x="43" y="305"/>
                        <a:pt x="43" y="301"/>
                        <a:pt x="42" y="298"/>
                      </a:cubicBezTo>
                      <a:cubicBezTo>
                        <a:pt x="44" y="298"/>
                        <a:pt x="47" y="297"/>
                        <a:pt x="49" y="297"/>
                      </a:cubicBezTo>
                      <a:cubicBezTo>
                        <a:pt x="49" y="304"/>
                        <a:pt x="52" y="325"/>
                        <a:pt x="59" y="345"/>
                      </a:cubicBezTo>
                      <a:cubicBezTo>
                        <a:pt x="55" y="346"/>
                        <a:pt x="28" y="357"/>
                        <a:pt x="28" y="357"/>
                      </a:cubicBezTo>
                      <a:cubicBezTo>
                        <a:pt x="28" y="359"/>
                        <a:pt x="28" y="359"/>
                        <a:pt x="28" y="359"/>
                      </a:cubicBezTo>
                      <a:cubicBezTo>
                        <a:pt x="30" y="366"/>
                        <a:pt x="34" y="374"/>
                        <a:pt x="34" y="374"/>
                      </a:cubicBezTo>
                      <a:cubicBezTo>
                        <a:pt x="35" y="376"/>
                        <a:pt x="35" y="376"/>
                        <a:pt x="35" y="376"/>
                      </a:cubicBezTo>
                      <a:cubicBezTo>
                        <a:pt x="35" y="376"/>
                        <a:pt x="43" y="372"/>
                        <a:pt x="45" y="371"/>
                      </a:cubicBezTo>
                      <a:cubicBezTo>
                        <a:pt x="46" y="374"/>
                        <a:pt x="48" y="377"/>
                        <a:pt x="49" y="380"/>
                      </a:cubicBezTo>
                      <a:cubicBezTo>
                        <a:pt x="46" y="381"/>
                        <a:pt x="39" y="385"/>
                        <a:pt x="39" y="385"/>
                      </a:cubicBezTo>
                      <a:cubicBezTo>
                        <a:pt x="41" y="387"/>
                        <a:pt x="41" y="387"/>
                        <a:pt x="41" y="387"/>
                      </a:cubicBezTo>
                      <a:cubicBezTo>
                        <a:pt x="43" y="390"/>
                        <a:pt x="46" y="396"/>
                        <a:pt x="48" y="399"/>
                      </a:cubicBezTo>
                      <a:cubicBezTo>
                        <a:pt x="46" y="400"/>
                        <a:pt x="44" y="401"/>
                        <a:pt x="42" y="402"/>
                      </a:cubicBezTo>
                      <a:cubicBezTo>
                        <a:pt x="42" y="402"/>
                        <a:pt x="42" y="402"/>
                        <a:pt x="42" y="402"/>
                      </a:cubicBezTo>
                      <a:close/>
                      <a:moveTo>
                        <a:pt x="492" y="335"/>
                      </a:moveTo>
                      <a:cubicBezTo>
                        <a:pt x="492" y="335"/>
                        <a:pt x="489" y="341"/>
                        <a:pt x="487" y="346"/>
                      </a:cubicBezTo>
                      <a:cubicBezTo>
                        <a:pt x="485" y="345"/>
                        <a:pt x="483" y="344"/>
                        <a:pt x="481" y="344"/>
                      </a:cubicBezTo>
                      <a:cubicBezTo>
                        <a:pt x="483" y="337"/>
                        <a:pt x="490" y="317"/>
                        <a:pt x="492" y="296"/>
                      </a:cubicBezTo>
                      <a:cubicBezTo>
                        <a:pt x="496" y="296"/>
                        <a:pt x="526" y="298"/>
                        <a:pt x="526" y="298"/>
                      </a:cubicBezTo>
                      <a:cubicBezTo>
                        <a:pt x="526" y="297"/>
                        <a:pt x="526" y="297"/>
                        <a:pt x="526" y="297"/>
                      </a:cubicBezTo>
                      <a:cubicBezTo>
                        <a:pt x="527" y="292"/>
                        <a:pt x="528" y="287"/>
                        <a:pt x="528" y="284"/>
                      </a:cubicBezTo>
                      <a:cubicBezTo>
                        <a:pt x="528" y="282"/>
                        <a:pt x="527" y="281"/>
                        <a:pt x="527" y="280"/>
                      </a:cubicBezTo>
                      <a:cubicBezTo>
                        <a:pt x="527" y="278"/>
                        <a:pt x="527" y="278"/>
                        <a:pt x="527" y="278"/>
                      </a:cubicBezTo>
                      <a:cubicBezTo>
                        <a:pt x="527" y="278"/>
                        <a:pt x="519" y="278"/>
                        <a:pt x="516" y="278"/>
                      </a:cubicBezTo>
                      <a:cubicBezTo>
                        <a:pt x="516" y="278"/>
                        <a:pt x="516" y="277"/>
                        <a:pt x="516" y="277"/>
                      </a:cubicBezTo>
                      <a:cubicBezTo>
                        <a:pt x="516" y="274"/>
                        <a:pt x="516" y="272"/>
                        <a:pt x="516" y="269"/>
                      </a:cubicBezTo>
                      <a:cubicBezTo>
                        <a:pt x="520" y="269"/>
                        <a:pt x="527" y="268"/>
                        <a:pt x="527" y="268"/>
                      </a:cubicBezTo>
                      <a:cubicBezTo>
                        <a:pt x="527" y="266"/>
                        <a:pt x="527" y="266"/>
                        <a:pt x="527" y="266"/>
                      </a:cubicBezTo>
                      <a:cubicBezTo>
                        <a:pt x="526" y="262"/>
                        <a:pt x="526" y="255"/>
                        <a:pt x="526" y="252"/>
                      </a:cubicBezTo>
                      <a:cubicBezTo>
                        <a:pt x="528" y="252"/>
                        <a:pt x="530" y="252"/>
                        <a:pt x="532" y="251"/>
                      </a:cubicBezTo>
                      <a:cubicBezTo>
                        <a:pt x="534" y="260"/>
                        <a:pt x="534" y="268"/>
                        <a:pt x="534" y="276"/>
                      </a:cubicBezTo>
                      <a:cubicBezTo>
                        <a:pt x="534" y="292"/>
                        <a:pt x="532" y="306"/>
                        <a:pt x="531" y="310"/>
                      </a:cubicBezTo>
                      <a:cubicBezTo>
                        <a:pt x="524" y="309"/>
                        <a:pt x="501" y="306"/>
                        <a:pt x="500" y="306"/>
                      </a:cubicBezTo>
                      <a:cubicBezTo>
                        <a:pt x="497" y="306"/>
                        <a:pt x="497" y="306"/>
                        <a:pt x="497" y="306"/>
                      </a:cubicBezTo>
                      <a:cubicBezTo>
                        <a:pt x="497" y="308"/>
                        <a:pt x="497" y="308"/>
                        <a:pt x="497" y="308"/>
                      </a:cubicBezTo>
                      <a:cubicBezTo>
                        <a:pt x="497" y="312"/>
                        <a:pt x="494" y="321"/>
                        <a:pt x="494" y="321"/>
                      </a:cubicBezTo>
                      <a:cubicBezTo>
                        <a:pt x="494" y="324"/>
                        <a:pt x="494" y="324"/>
                        <a:pt x="494" y="324"/>
                      </a:cubicBezTo>
                      <a:cubicBezTo>
                        <a:pt x="494" y="324"/>
                        <a:pt x="502" y="325"/>
                        <a:pt x="505" y="325"/>
                      </a:cubicBezTo>
                      <a:cubicBezTo>
                        <a:pt x="504" y="328"/>
                        <a:pt x="504" y="332"/>
                        <a:pt x="503" y="336"/>
                      </a:cubicBezTo>
                      <a:cubicBezTo>
                        <a:pt x="499" y="335"/>
                        <a:pt x="493" y="333"/>
                        <a:pt x="493" y="333"/>
                      </a:cubicBezTo>
                      <a:cubicBezTo>
                        <a:pt x="492" y="335"/>
                        <a:pt x="492" y="335"/>
                        <a:pt x="492" y="335"/>
                      </a:cubicBezTo>
                      <a:close/>
                      <a:moveTo>
                        <a:pt x="13" y="329"/>
                      </a:moveTo>
                      <a:cubicBezTo>
                        <a:pt x="7" y="308"/>
                        <a:pt x="6" y="286"/>
                        <a:pt x="6" y="275"/>
                      </a:cubicBezTo>
                      <a:cubicBezTo>
                        <a:pt x="6" y="273"/>
                        <a:pt x="6" y="272"/>
                        <a:pt x="6" y="271"/>
                      </a:cubicBezTo>
                      <a:cubicBezTo>
                        <a:pt x="14" y="271"/>
                        <a:pt x="37" y="271"/>
                        <a:pt x="38" y="271"/>
                      </a:cubicBezTo>
                      <a:cubicBezTo>
                        <a:pt x="40" y="271"/>
                        <a:pt x="40" y="271"/>
                        <a:pt x="40" y="271"/>
                      </a:cubicBezTo>
                      <a:cubicBezTo>
                        <a:pt x="40" y="268"/>
                        <a:pt x="40" y="268"/>
                        <a:pt x="40" y="268"/>
                      </a:cubicBezTo>
                      <a:cubicBezTo>
                        <a:pt x="40" y="264"/>
                        <a:pt x="41" y="255"/>
                        <a:pt x="41" y="255"/>
                      </a:cubicBezTo>
                      <a:cubicBezTo>
                        <a:pt x="41" y="252"/>
                        <a:pt x="41" y="252"/>
                        <a:pt x="41" y="252"/>
                      </a:cubicBezTo>
                      <a:cubicBezTo>
                        <a:pt x="41" y="252"/>
                        <a:pt x="33" y="252"/>
                        <a:pt x="30" y="252"/>
                      </a:cubicBezTo>
                      <a:cubicBezTo>
                        <a:pt x="30" y="250"/>
                        <a:pt x="30" y="246"/>
                        <a:pt x="30" y="242"/>
                      </a:cubicBezTo>
                      <a:cubicBezTo>
                        <a:pt x="34" y="242"/>
                        <a:pt x="41" y="243"/>
                        <a:pt x="41" y="243"/>
                      </a:cubicBezTo>
                      <a:cubicBezTo>
                        <a:pt x="41" y="241"/>
                        <a:pt x="41" y="241"/>
                        <a:pt x="41" y="241"/>
                      </a:cubicBezTo>
                      <a:cubicBezTo>
                        <a:pt x="41" y="241"/>
                        <a:pt x="43" y="234"/>
                        <a:pt x="44" y="230"/>
                      </a:cubicBezTo>
                      <a:cubicBezTo>
                        <a:pt x="46" y="230"/>
                        <a:pt x="49" y="230"/>
                        <a:pt x="51" y="231"/>
                      </a:cubicBezTo>
                      <a:cubicBezTo>
                        <a:pt x="50" y="236"/>
                        <a:pt x="47" y="253"/>
                        <a:pt x="47" y="270"/>
                      </a:cubicBezTo>
                      <a:cubicBezTo>
                        <a:pt x="47" y="273"/>
                        <a:pt x="47" y="276"/>
                        <a:pt x="47" y="279"/>
                      </a:cubicBezTo>
                      <a:cubicBezTo>
                        <a:pt x="43" y="280"/>
                        <a:pt x="14" y="281"/>
                        <a:pt x="14" y="281"/>
                      </a:cubicBezTo>
                      <a:cubicBezTo>
                        <a:pt x="13" y="283"/>
                        <a:pt x="13" y="283"/>
                        <a:pt x="13" y="283"/>
                      </a:cubicBezTo>
                      <a:cubicBezTo>
                        <a:pt x="13" y="285"/>
                        <a:pt x="13" y="286"/>
                        <a:pt x="13" y="288"/>
                      </a:cubicBezTo>
                      <a:cubicBezTo>
                        <a:pt x="13" y="294"/>
                        <a:pt x="14" y="299"/>
                        <a:pt x="14" y="299"/>
                      </a:cubicBezTo>
                      <a:cubicBezTo>
                        <a:pt x="15" y="301"/>
                        <a:pt x="15" y="301"/>
                        <a:pt x="15" y="301"/>
                      </a:cubicBezTo>
                      <a:cubicBezTo>
                        <a:pt x="15" y="301"/>
                        <a:pt x="23" y="300"/>
                        <a:pt x="26" y="300"/>
                      </a:cubicBezTo>
                      <a:cubicBezTo>
                        <a:pt x="26" y="303"/>
                        <a:pt x="27" y="306"/>
                        <a:pt x="27" y="310"/>
                      </a:cubicBezTo>
                      <a:cubicBezTo>
                        <a:pt x="23" y="310"/>
                        <a:pt x="16" y="311"/>
                        <a:pt x="16" y="311"/>
                      </a:cubicBezTo>
                      <a:cubicBezTo>
                        <a:pt x="17" y="313"/>
                        <a:pt x="17" y="313"/>
                        <a:pt x="17" y="313"/>
                      </a:cubicBezTo>
                      <a:cubicBezTo>
                        <a:pt x="18" y="317"/>
                        <a:pt x="19" y="324"/>
                        <a:pt x="20" y="327"/>
                      </a:cubicBezTo>
                      <a:cubicBezTo>
                        <a:pt x="18" y="328"/>
                        <a:pt x="15" y="328"/>
                        <a:pt x="13" y="329"/>
                      </a:cubicBezTo>
                      <a:cubicBezTo>
                        <a:pt x="13" y="329"/>
                        <a:pt x="13" y="329"/>
                        <a:pt x="13" y="329"/>
                      </a:cubicBezTo>
                      <a:close/>
                      <a:moveTo>
                        <a:pt x="503" y="265"/>
                      </a:moveTo>
                      <a:cubicBezTo>
                        <a:pt x="501" y="265"/>
                        <a:pt x="501" y="265"/>
                        <a:pt x="501" y="265"/>
                      </a:cubicBezTo>
                      <a:cubicBezTo>
                        <a:pt x="501" y="266"/>
                        <a:pt x="501" y="266"/>
                        <a:pt x="501" y="266"/>
                      </a:cubicBezTo>
                      <a:cubicBezTo>
                        <a:pt x="500" y="267"/>
                        <a:pt x="499" y="274"/>
                        <a:pt x="499" y="278"/>
                      </a:cubicBezTo>
                      <a:cubicBezTo>
                        <a:pt x="497" y="278"/>
                        <a:pt x="495" y="278"/>
                        <a:pt x="493" y="278"/>
                      </a:cubicBezTo>
                      <a:cubicBezTo>
                        <a:pt x="493" y="276"/>
                        <a:pt x="493" y="273"/>
                        <a:pt x="493" y="269"/>
                      </a:cubicBezTo>
                      <a:cubicBezTo>
                        <a:pt x="493" y="259"/>
                        <a:pt x="492" y="244"/>
                        <a:pt x="489" y="230"/>
                      </a:cubicBezTo>
                      <a:cubicBezTo>
                        <a:pt x="493" y="229"/>
                        <a:pt x="522" y="222"/>
                        <a:pt x="522" y="222"/>
                      </a:cubicBezTo>
                      <a:cubicBezTo>
                        <a:pt x="522" y="221"/>
                        <a:pt x="522" y="221"/>
                        <a:pt x="522" y="221"/>
                      </a:cubicBezTo>
                      <a:cubicBezTo>
                        <a:pt x="522" y="213"/>
                        <a:pt x="519" y="205"/>
                        <a:pt x="519" y="205"/>
                      </a:cubicBezTo>
                      <a:cubicBezTo>
                        <a:pt x="518" y="203"/>
                        <a:pt x="518" y="203"/>
                        <a:pt x="518" y="203"/>
                      </a:cubicBezTo>
                      <a:cubicBezTo>
                        <a:pt x="518" y="203"/>
                        <a:pt x="510" y="205"/>
                        <a:pt x="507" y="206"/>
                      </a:cubicBezTo>
                      <a:cubicBezTo>
                        <a:pt x="507" y="203"/>
                        <a:pt x="506" y="200"/>
                        <a:pt x="504" y="197"/>
                      </a:cubicBezTo>
                      <a:cubicBezTo>
                        <a:pt x="508" y="195"/>
                        <a:pt x="515" y="193"/>
                        <a:pt x="515" y="193"/>
                      </a:cubicBezTo>
                      <a:cubicBezTo>
                        <a:pt x="514" y="191"/>
                        <a:pt x="514" y="191"/>
                        <a:pt x="514" y="191"/>
                      </a:cubicBezTo>
                      <a:cubicBezTo>
                        <a:pt x="512" y="188"/>
                        <a:pt x="510" y="181"/>
                        <a:pt x="509" y="178"/>
                      </a:cubicBezTo>
                      <a:cubicBezTo>
                        <a:pt x="511" y="177"/>
                        <a:pt x="513" y="176"/>
                        <a:pt x="515" y="176"/>
                      </a:cubicBezTo>
                      <a:cubicBezTo>
                        <a:pt x="526" y="199"/>
                        <a:pt x="530" y="224"/>
                        <a:pt x="531" y="232"/>
                      </a:cubicBezTo>
                      <a:cubicBezTo>
                        <a:pt x="523" y="233"/>
                        <a:pt x="500" y="237"/>
                        <a:pt x="499" y="237"/>
                      </a:cubicBezTo>
                      <a:cubicBezTo>
                        <a:pt x="497" y="237"/>
                        <a:pt x="497" y="237"/>
                        <a:pt x="497" y="237"/>
                      </a:cubicBezTo>
                      <a:cubicBezTo>
                        <a:pt x="497" y="239"/>
                        <a:pt x="497" y="239"/>
                        <a:pt x="497" y="239"/>
                      </a:cubicBezTo>
                      <a:cubicBezTo>
                        <a:pt x="498" y="244"/>
                        <a:pt x="499" y="253"/>
                        <a:pt x="499" y="253"/>
                      </a:cubicBezTo>
                      <a:cubicBezTo>
                        <a:pt x="499" y="255"/>
                        <a:pt x="499" y="255"/>
                        <a:pt x="499" y="255"/>
                      </a:cubicBezTo>
                      <a:cubicBezTo>
                        <a:pt x="499" y="255"/>
                        <a:pt x="507" y="254"/>
                        <a:pt x="510" y="254"/>
                      </a:cubicBezTo>
                      <a:cubicBezTo>
                        <a:pt x="510" y="256"/>
                        <a:pt x="511" y="260"/>
                        <a:pt x="511" y="264"/>
                      </a:cubicBezTo>
                      <a:cubicBezTo>
                        <a:pt x="507" y="265"/>
                        <a:pt x="503" y="265"/>
                        <a:pt x="503" y="265"/>
                      </a:cubicBezTo>
                      <a:cubicBezTo>
                        <a:pt x="503" y="265"/>
                        <a:pt x="503" y="265"/>
                        <a:pt x="503" y="265"/>
                      </a:cubicBezTo>
                      <a:close/>
                      <a:moveTo>
                        <a:pt x="485" y="213"/>
                      </a:moveTo>
                      <a:cubicBezTo>
                        <a:pt x="483" y="206"/>
                        <a:pt x="477" y="185"/>
                        <a:pt x="467" y="167"/>
                      </a:cubicBezTo>
                      <a:cubicBezTo>
                        <a:pt x="470" y="165"/>
                        <a:pt x="496" y="150"/>
                        <a:pt x="496" y="150"/>
                      </a:cubicBezTo>
                      <a:cubicBezTo>
                        <a:pt x="495" y="148"/>
                        <a:pt x="495" y="148"/>
                        <a:pt x="495" y="148"/>
                      </a:cubicBezTo>
                      <a:cubicBezTo>
                        <a:pt x="492" y="141"/>
                        <a:pt x="487" y="134"/>
                        <a:pt x="487" y="134"/>
                      </a:cubicBezTo>
                      <a:cubicBezTo>
                        <a:pt x="486" y="132"/>
                        <a:pt x="486" y="132"/>
                        <a:pt x="486" y="132"/>
                      </a:cubicBezTo>
                      <a:cubicBezTo>
                        <a:pt x="486" y="132"/>
                        <a:pt x="479" y="137"/>
                        <a:pt x="476" y="138"/>
                      </a:cubicBezTo>
                      <a:cubicBezTo>
                        <a:pt x="475" y="136"/>
                        <a:pt x="473" y="133"/>
                        <a:pt x="471" y="131"/>
                      </a:cubicBezTo>
                      <a:cubicBezTo>
                        <a:pt x="474" y="128"/>
                        <a:pt x="480" y="124"/>
                        <a:pt x="480" y="124"/>
                      </a:cubicBezTo>
                      <a:cubicBezTo>
                        <a:pt x="478" y="122"/>
                        <a:pt x="478" y="122"/>
                        <a:pt x="478" y="122"/>
                      </a:cubicBezTo>
                      <a:cubicBezTo>
                        <a:pt x="476" y="120"/>
                        <a:pt x="472" y="114"/>
                        <a:pt x="470" y="112"/>
                      </a:cubicBezTo>
                      <a:cubicBezTo>
                        <a:pt x="471" y="110"/>
                        <a:pt x="473" y="109"/>
                        <a:pt x="475" y="107"/>
                      </a:cubicBezTo>
                      <a:cubicBezTo>
                        <a:pt x="493" y="126"/>
                        <a:pt x="504" y="150"/>
                        <a:pt x="508" y="156"/>
                      </a:cubicBezTo>
                      <a:cubicBezTo>
                        <a:pt x="500" y="160"/>
                        <a:pt x="480" y="171"/>
                        <a:pt x="479" y="171"/>
                      </a:cubicBezTo>
                      <a:cubicBezTo>
                        <a:pt x="477" y="172"/>
                        <a:pt x="477" y="172"/>
                        <a:pt x="477" y="172"/>
                      </a:cubicBezTo>
                      <a:cubicBezTo>
                        <a:pt x="478" y="174"/>
                        <a:pt x="478" y="174"/>
                        <a:pt x="478" y="174"/>
                      </a:cubicBezTo>
                      <a:cubicBezTo>
                        <a:pt x="480" y="178"/>
                        <a:pt x="483" y="187"/>
                        <a:pt x="483" y="187"/>
                      </a:cubicBezTo>
                      <a:cubicBezTo>
                        <a:pt x="484" y="189"/>
                        <a:pt x="484" y="189"/>
                        <a:pt x="484" y="189"/>
                      </a:cubicBezTo>
                      <a:cubicBezTo>
                        <a:pt x="484" y="189"/>
                        <a:pt x="492" y="185"/>
                        <a:pt x="494" y="184"/>
                      </a:cubicBezTo>
                      <a:cubicBezTo>
                        <a:pt x="495" y="186"/>
                        <a:pt x="497" y="190"/>
                        <a:pt x="499" y="194"/>
                      </a:cubicBezTo>
                      <a:cubicBezTo>
                        <a:pt x="495" y="195"/>
                        <a:pt x="489" y="197"/>
                        <a:pt x="489" y="197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89" y="199"/>
                        <a:pt x="490" y="206"/>
                        <a:pt x="491" y="211"/>
                      </a:cubicBezTo>
                      <a:cubicBezTo>
                        <a:pt x="489" y="211"/>
                        <a:pt x="487" y="212"/>
                        <a:pt x="485" y="213"/>
                      </a:cubicBezTo>
                      <a:cubicBezTo>
                        <a:pt x="485" y="213"/>
                        <a:pt x="485" y="213"/>
                        <a:pt x="485" y="213"/>
                      </a:cubicBezTo>
                      <a:close/>
                      <a:moveTo>
                        <a:pt x="458" y="152"/>
                      </a:moveTo>
                      <a:cubicBezTo>
                        <a:pt x="454" y="146"/>
                        <a:pt x="442" y="128"/>
                        <a:pt x="427" y="113"/>
                      </a:cubicBezTo>
                      <a:cubicBezTo>
                        <a:pt x="429" y="111"/>
                        <a:pt x="450" y="89"/>
                        <a:pt x="450" y="89"/>
                      </a:cubicBezTo>
                      <a:cubicBezTo>
                        <a:pt x="449" y="87"/>
                        <a:pt x="449" y="87"/>
                        <a:pt x="449" y="87"/>
                      </a:cubicBezTo>
                      <a:cubicBezTo>
                        <a:pt x="444" y="81"/>
                        <a:pt x="438" y="76"/>
                        <a:pt x="437" y="76"/>
                      </a:cubicBezTo>
                      <a:cubicBezTo>
                        <a:pt x="436" y="75"/>
                        <a:pt x="436" y="75"/>
                        <a:pt x="436" y="75"/>
                      </a:cubicBezTo>
                      <a:cubicBezTo>
                        <a:pt x="436" y="75"/>
                        <a:pt x="430" y="81"/>
                        <a:pt x="428" y="83"/>
                      </a:cubicBezTo>
                      <a:cubicBezTo>
                        <a:pt x="426" y="81"/>
                        <a:pt x="424" y="79"/>
                        <a:pt x="421" y="77"/>
                      </a:cubicBezTo>
                      <a:cubicBezTo>
                        <a:pt x="424" y="74"/>
                        <a:pt x="428" y="69"/>
                        <a:pt x="428" y="69"/>
                      </a:cubicBezTo>
                      <a:cubicBezTo>
                        <a:pt x="426" y="67"/>
                        <a:pt x="426" y="67"/>
                        <a:pt x="426" y="67"/>
                      </a:cubicBezTo>
                      <a:cubicBezTo>
                        <a:pt x="423" y="65"/>
                        <a:pt x="417" y="61"/>
                        <a:pt x="415" y="59"/>
                      </a:cubicBezTo>
                      <a:cubicBezTo>
                        <a:pt x="416" y="57"/>
                        <a:pt x="417" y="55"/>
                        <a:pt x="419" y="54"/>
                      </a:cubicBezTo>
                      <a:cubicBezTo>
                        <a:pt x="441" y="67"/>
                        <a:pt x="458" y="86"/>
                        <a:pt x="462" y="92"/>
                      </a:cubicBezTo>
                      <a:cubicBezTo>
                        <a:pt x="457" y="97"/>
                        <a:pt x="440" y="113"/>
                        <a:pt x="439" y="114"/>
                      </a:cubicBezTo>
                      <a:cubicBezTo>
                        <a:pt x="438" y="116"/>
                        <a:pt x="438" y="116"/>
                        <a:pt x="438" y="116"/>
                      </a:cubicBezTo>
                      <a:cubicBezTo>
                        <a:pt x="439" y="117"/>
                        <a:pt x="439" y="117"/>
                        <a:pt x="439" y="117"/>
                      </a:cubicBezTo>
                      <a:cubicBezTo>
                        <a:pt x="442" y="120"/>
                        <a:pt x="448" y="128"/>
                        <a:pt x="448" y="128"/>
                      </a:cubicBezTo>
                      <a:cubicBezTo>
                        <a:pt x="449" y="130"/>
                        <a:pt x="449" y="130"/>
                        <a:pt x="449" y="130"/>
                      </a:cubicBezTo>
                      <a:cubicBezTo>
                        <a:pt x="449" y="130"/>
                        <a:pt x="456" y="124"/>
                        <a:pt x="458" y="122"/>
                      </a:cubicBezTo>
                      <a:cubicBezTo>
                        <a:pt x="459" y="123"/>
                        <a:pt x="462" y="127"/>
                        <a:pt x="465" y="130"/>
                      </a:cubicBezTo>
                      <a:cubicBezTo>
                        <a:pt x="461" y="132"/>
                        <a:pt x="456" y="136"/>
                        <a:pt x="456" y="136"/>
                      </a:cubicBezTo>
                      <a:cubicBezTo>
                        <a:pt x="457" y="138"/>
                        <a:pt x="457" y="138"/>
                        <a:pt x="457" y="138"/>
                      </a:cubicBezTo>
                      <a:cubicBezTo>
                        <a:pt x="457" y="138"/>
                        <a:pt x="460" y="144"/>
                        <a:pt x="463" y="148"/>
                      </a:cubicBezTo>
                      <a:cubicBezTo>
                        <a:pt x="461" y="149"/>
                        <a:pt x="459" y="150"/>
                        <a:pt x="458" y="152"/>
                      </a:cubicBezTo>
                      <a:cubicBezTo>
                        <a:pt x="458" y="152"/>
                        <a:pt x="458" y="152"/>
                        <a:pt x="458" y="152"/>
                      </a:cubicBezTo>
                      <a:close/>
                      <a:moveTo>
                        <a:pt x="414" y="101"/>
                      </a:moveTo>
                      <a:cubicBezTo>
                        <a:pt x="408" y="96"/>
                        <a:pt x="392" y="83"/>
                        <a:pt x="374" y="73"/>
                      </a:cubicBezTo>
                      <a:cubicBezTo>
                        <a:pt x="375" y="70"/>
                        <a:pt x="389" y="43"/>
                        <a:pt x="389" y="43"/>
                      </a:cubicBezTo>
                      <a:cubicBezTo>
                        <a:pt x="388" y="42"/>
                        <a:pt x="388" y="42"/>
                        <a:pt x="388" y="42"/>
                      </a:cubicBezTo>
                      <a:cubicBezTo>
                        <a:pt x="381" y="38"/>
                        <a:pt x="373" y="35"/>
                        <a:pt x="373" y="35"/>
                      </a:cubicBezTo>
                      <a:cubicBezTo>
                        <a:pt x="371" y="34"/>
                        <a:pt x="371" y="34"/>
                        <a:pt x="371" y="34"/>
                      </a:cubicBezTo>
                      <a:cubicBezTo>
                        <a:pt x="371" y="34"/>
                        <a:pt x="368" y="42"/>
                        <a:pt x="366" y="44"/>
                      </a:cubicBezTo>
                      <a:cubicBezTo>
                        <a:pt x="364" y="43"/>
                        <a:pt x="361" y="42"/>
                        <a:pt x="358" y="41"/>
                      </a:cubicBezTo>
                      <a:cubicBezTo>
                        <a:pt x="359" y="37"/>
                        <a:pt x="362" y="31"/>
                        <a:pt x="362" y="31"/>
                      </a:cubicBezTo>
                      <a:cubicBezTo>
                        <a:pt x="360" y="30"/>
                        <a:pt x="360" y="30"/>
                        <a:pt x="360" y="30"/>
                      </a:cubicBezTo>
                      <a:cubicBezTo>
                        <a:pt x="356" y="29"/>
                        <a:pt x="350" y="27"/>
                        <a:pt x="346" y="25"/>
                      </a:cubicBezTo>
                      <a:cubicBezTo>
                        <a:pt x="347" y="23"/>
                        <a:pt x="348" y="21"/>
                        <a:pt x="349" y="19"/>
                      </a:cubicBezTo>
                      <a:cubicBezTo>
                        <a:pt x="374" y="25"/>
                        <a:pt x="396" y="38"/>
                        <a:pt x="402" y="42"/>
                      </a:cubicBezTo>
                      <a:cubicBezTo>
                        <a:pt x="398" y="49"/>
                        <a:pt x="387" y="69"/>
                        <a:pt x="386" y="70"/>
                      </a:cubicBezTo>
                      <a:cubicBezTo>
                        <a:pt x="385" y="71"/>
                        <a:pt x="385" y="71"/>
                        <a:pt x="385" y="71"/>
                      </a:cubicBezTo>
                      <a:cubicBezTo>
                        <a:pt x="387" y="72"/>
                        <a:pt x="387" y="72"/>
                        <a:pt x="387" y="72"/>
                      </a:cubicBezTo>
                      <a:cubicBezTo>
                        <a:pt x="390" y="75"/>
                        <a:pt x="398" y="80"/>
                        <a:pt x="398" y="80"/>
                      </a:cubicBezTo>
                      <a:cubicBezTo>
                        <a:pt x="400" y="82"/>
                        <a:pt x="400" y="82"/>
                        <a:pt x="400" y="82"/>
                      </a:cubicBezTo>
                      <a:cubicBezTo>
                        <a:pt x="400" y="82"/>
                        <a:pt x="404" y="74"/>
                        <a:pt x="406" y="72"/>
                      </a:cubicBezTo>
                      <a:cubicBezTo>
                        <a:pt x="408" y="73"/>
                        <a:pt x="411" y="76"/>
                        <a:pt x="415" y="78"/>
                      </a:cubicBezTo>
                      <a:cubicBezTo>
                        <a:pt x="412" y="81"/>
                        <a:pt x="408" y="86"/>
                        <a:pt x="408" y="86"/>
                      </a:cubicBezTo>
                      <a:cubicBezTo>
                        <a:pt x="409" y="88"/>
                        <a:pt x="409" y="88"/>
                        <a:pt x="409" y="88"/>
                      </a:cubicBezTo>
                      <a:cubicBezTo>
                        <a:pt x="410" y="88"/>
                        <a:pt x="414" y="93"/>
                        <a:pt x="418" y="96"/>
                      </a:cubicBezTo>
                      <a:cubicBezTo>
                        <a:pt x="416" y="98"/>
                        <a:pt x="415" y="99"/>
                        <a:pt x="414" y="101"/>
                      </a:cubicBezTo>
                      <a:cubicBezTo>
                        <a:pt x="414" y="101"/>
                        <a:pt x="414" y="101"/>
                        <a:pt x="414" y="101"/>
                      </a:cubicBezTo>
                      <a:close/>
                      <a:moveTo>
                        <a:pt x="358" y="66"/>
                      </a:moveTo>
                      <a:cubicBezTo>
                        <a:pt x="351" y="63"/>
                        <a:pt x="332" y="54"/>
                        <a:pt x="311" y="51"/>
                      </a:cubicBezTo>
                      <a:cubicBezTo>
                        <a:pt x="312" y="47"/>
                        <a:pt x="318" y="18"/>
                        <a:pt x="318" y="18"/>
                      </a:cubicBezTo>
                      <a:cubicBezTo>
                        <a:pt x="316" y="17"/>
                        <a:pt x="316" y="17"/>
                        <a:pt x="316" y="17"/>
                      </a:cubicBezTo>
                      <a:cubicBezTo>
                        <a:pt x="308" y="15"/>
                        <a:pt x="300" y="14"/>
                        <a:pt x="300" y="14"/>
                      </a:cubicBezTo>
                      <a:cubicBezTo>
                        <a:pt x="298" y="14"/>
                        <a:pt x="298" y="14"/>
                        <a:pt x="298" y="14"/>
                      </a:cubicBezTo>
                      <a:cubicBezTo>
                        <a:pt x="298" y="14"/>
                        <a:pt x="297" y="23"/>
                        <a:pt x="296" y="25"/>
                      </a:cubicBezTo>
                      <a:cubicBezTo>
                        <a:pt x="294" y="25"/>
                        <a:pt x="290" y="25"/>
                        <a:pt x="287" y="25"/>
                      </a:cubicBezTo>
                      <a:cubicBezTo>
                        <a:pt x="287" y="20"/>
                        <a:pt x="288" y="14"/>
                        <a:pt x="288" y="14"/>
                      </a:cubicBezTo>
                      <a:cubicBezTo>
                        <a:pt x="285" y="14"/>
                        <a:pt x="285" y="14"/>
                        <a:pt x="285" y="14"/>
                      </a:cubicBezTo>
                      <a:cubicBezTo>
                        <a:pt x="282" y="14"/>
                        <a:pt x="275" y="13"/>
                        <a:pt x="271" y="13"/>
                      </a:cubicBezTo>
                      <a:cubicBezTo>
                        <a:pt x="271" y="11"/>
                        <a:pt x="272" y="8"/>
                        <a:pt x="272" y="6"/>
                      </a:cubicBezTo>
                      <a:cubicBezTo>
                        <a:pt x="297" y="5"/>
                        <a:pt x="323" y="11"/>
                        <a:pt x="330" y="13"/>
                      </a:cubicBezTo>
                      <a:cubicBezTo>
                        <a:pt x="328" y="21"/>
                        <a:pt x="322" y="43"/>
                        <a:pt x="322" y="44"/>
                      </a:cubicBezTo>
                      <a:cubicBezTo>
                        <a:pt x="322" y="46"/>
                        <a:pt x="322" y="46"/>
                        <a:pt x="322" y="46"/>
                      </a:cubicBezTo>
                      <a:cubicBezTo>
                        <a:pt x="324" y="46"/>
                        <a:pt x="324" y="46"/>
                        <a:pt x="324" y="46"/>
                      </a:cubicBezTo>
                      <a:cubicBezTo>
                        <a:pt x="328" y="47"/>
                        <a:pt x="337" y="50"/>
                        <a:pt x="337" y="50"/>
                      </a:cubicBezTo>
                      <a:cubicBezTo>
                        <a:pt x="339" y="51"/>
                        <a:pt x="339" y="51"/>
                        <a:pt x="339" y="51"/>
                      </a:cubicBezTo>
                      <a:cubicBezTo>
                        <a:pt x="339" y="51"/>
                        <a:pt x="341" y="43"/>
                        <a:pt x="342" y="40"/>
                      </a:cubicBezTo>
                      <a:cubicBezTo>
                        <a:pt x="344" y="41"/>
                        <a:pt x="348" y="42"/>
                        <a:pt x="352" y="43"/>
                      </a:cubicBezTo>
                      <a:cubicBezTo>
                        <a:pt x="351" y="47"/>
                        <a:pt x="348" y="53"/>
                        <a:pt x="348" y="53"/>
                      </a:cubicBezTo>
                      <a:cubicBezTo>
                        <a:pt x="350" y="54"/>
                        <a:pt x="350" y="54"/>
                        <a:pt x="350" y="54"/>
                      </a:cubicBezTo>
                      <a:cubicBezTo>
                        <a:pt x="350" y="54"/>
                        <a:pt x="356" y="58"/>
                        <a:pt x="360" y="60"/>
                      </a:cubicBezTo>
                      <a:cubicBezTo>
                        <a:pt x="359" y="62"/>
                        <a:pt x="358" y="64"/>
                        <a:pt x="358" y="66"/>
                      </a:cubicBezTo>
                      <a:cubicBezTo>
                        <a:pt x="358" y="66"/>
                        <a:pt x="358" y="66"/>
                        <a:pt x="358" y="66"/>
                      </a:cubicBezTo>
                      <a:close/>
                      <a:moveTo>
                        <a:pt x="294" y="48"/>
                      </a:moveTo>
                      <a:cubicBezTo>
                        <a:pt x="287" y="48"/>
                        <a:pt x="266" y="45"/>
                        <a:pt x="245" y="48"/>
                      </a:cubicBezTo>
                      <a:cubicBezTo>
                        <a:pt x="245" y="44"/>
                        <a:pt x="240" y="14"/>
                        <a:pt x="240" y="14"/>
                      </a:cubicBezTo>
                      <a:cubicBezTo>
                        <a:pt x="239" y="14"/>
                        <a:pt x="239" y="14"/>
                        <a:pt x="239" y="14"/>
                      </a:cubicBezTo>
                      <a:cubicBezTo>
                        <a:pt x="231" y="14"/>
                        <a:pt x="223" y="16"/>
                        <a:pt x="222" y="17"/>
                      </a:cubicBezTo>
                      <a:cubicBezTo>
                        <a:pt x="221" y="17"/>
                        <a:pt x="221" y="17"/>
                        <a:pt x="221" y="17"/>
                      </a:cubicBezTo>
                      <a:cubicBezTo>
                        <a:pt x="221" y="17"/>
                        <a:pt x="222" y="25"/>
                        <a:pt x="222" y="28"/>
                      </a:cubicBezTo>
                      <a:cubicBezTo>
                        <a:pt x="220" y="29"/>
                        <a:pt x="217" y="29"/>
                        <a:pt x="213" y="30"/>
                      </a:cubicBezTo>
                      <a:cubicBezTo>
                        <a:pt x="212" y="26"/>
                        <a:pt x="211" y="19"/>
                        <a:pt x="211" y="19"/>
                      </a:cubicBezTo>
                      <a:cubicBezTo>
                        <a:pt x="209" y="20"/>
                        <a:pt x="209" y="20"/>
                        <a:pt x="209" y="20"/>
                      </a:cubicBezTo>
                      <a:cubicBezTo>
                        <a:pt x="205" y="22"/>
                        <a:pt x="198" y="23"/>
                        <a:pt x="195" y="24"/>
                      </a:cubicBezTo>
                      <a:cubicBezTo>
                        <a:pt x="194" y="22"/>
                        <a:pt x="194" y="20"/>
                        <a:pt x="193" y="18"/>
                      </a:cubicBezTo>
                      <a:cubicBezTo>
                        <a:pt x="217" y="9"/>
                        <a:pt x="244" y="7"/>
                        <a:pt x="251" y="6"/>
                      </a:cubicBezTo>
                      <a:cubicBezTo>
                        <a:pt x="252" y="14"/>
                        <a:pt x="254" y="37"/>
                        <a:pt x="254" y="38"/>
                      </a:cubicBezTo>
                      <a:cubicBezTo>
                        <a:pt x="254" y="40"/>
                        <a:pt x="254" y="40"/>
                        <a:pt x="254" y="40"/>
                      </a:cubicBezTo>
                      <a:cubicBezTo>
                        <a:pt x="256" y="40"/>
                        <a:pt x="256" y="40"/>
                        <a:pt x="256" y="40"/>
                      </a:cubicBezTo>
                      <a:cubicBezTo>
                        <a:pt x="260" y="40"/>
                        <a:pt x="270" y="40"/>
                        <a:pt x="270" y="40"/>
                      </a:cubicBezTo>
                      <a:cubicBezTo>
                        <a:pt x="272" y="40"/>
                        <a:pt x="272" y="40"/>
                        <a:pt x="272" y="40"/>
                      </a:cubicBezTo>
                      <a:cubicBezTo>
                        <a:pt x="272" y="40"/>
                        <a:pt x="271" y="32"/>
                        <a:pt x="271" y="29"/>
                      </a:cubicBezTo>
                      <a:cubicBezTo>
                        <a:pt x="274" y="29"/>
                        <a:pt x="278" y="29"/>
                        <a:pt x="282" y="29"/>
                      </a:cubicBezTo>
                      <a:cubicBezTo>
                        <a:pt x="282" y="33"/>
                        <a:pt x="281" y="39"/>
                        <a:pt x="281" y="39"/>
                      </a:cubicBezTo>
                      <a:cubicBezTo>
                        <a:pt x="283" y="40"/>
                        <a:pt x="283" y="40"/>
                        <a:pt x="283" y="40"/>
                      </a:cubicBezTo>
                      <a:cubicBezTo>
                        <a:pt x="283" y="40"/>
                        <a:pt x="290" y="41"/>
                        <a:pt x="295" y="42"/>
                      </a:cubicBezTo>
                      <a:cubicBezTo>
                        <a:pt x="295" y="44"/>
                        <a:pt x="294" y="46"/>
                        <a:pt x="294" y="48"/>
                      </a:cubicBezTo>
                      <a:cubicBezTo>
                        <a:pt x="294" y="48"/>
                        <a:pt x="294" y="48"/>
                        <a:pt x="294" y="48"/>
                      </a:cubicBezTo>
                      <a:close/>
                      <a:moveTo>
                        <a:pt x="180" y="65"/>
                      </a:moveTo>
                      <a:cubicBezTo>
                        <a:pt x="179" y="62"/>
                        <a:pt x="166" y="35"/>
                        <a:pt x="166" y="35"/>
                      </a:cubicBezTo>
                      <a:cubicBezTo>
                        <a:pt x="164" y="36"/>
                        <a:pt x="164" y="36"/>
                        <a:pt x="164" y="36"/>
                      </a:cubicBezTo>
                      <a:cubicBezTo>
                        <a:pt x="156" y="38"/>
                        <a:pt x="150" y="42"/>
                        <a:pt x="149" y="43"/>
                      </a:cubicBezTo>
                      <a:cubicBezTo>
                        <a:pt x="148" y="44"/>
                        <a:pt x="148" y="44"/>
                        <a:pt x="148" y="44"/>
                      </a:cubicBezTo>
                      <a:cubicBezTo>
                        <a:pt x="148" y="44"/>
                        <a:pt x="151" y="51"/>
                        <a:pt x="153" y="54"/>
                      </a:cubicBezTo>
                      <a:cubicBezTo>
                        <a:pt x="150" y="55"/>
                        <a:pt x="148" y="57"/>
                        <a:pt x="145" y="59"/>
                      </a:cubicBezTo>
                      <a:cubicBezTo>
                        <a:pt x="143" y="55"/>
                        <a:pt x="139" y="49"/>
                        <a:pt x="139" y="49"/>
                      </a:cubicBezTo>
                      <a:cubicBezTo>
                        <a:pt x="137" y="50"/>
                        <a:pt x="137" y="50"/>
                        <a:pt x="137" y="50"/>
                      </a:cubicBezTo>
                      <a:cubicBezTo>
                        <a:pt x="134" y="53"/>
                        <a:pt x="128" y="56"/>
                        <a:pt x="125" y="58"/>
                      </a:cubicBezTo>
                      <a:cubicBezTo>
                        <a:pt x="124" y="56"/>
                        <a:pt x="123" y="54"/>
                        <a:pt x="122" y="52"/>
                      </a:cubicBezTo>
                      <a:cubicBezTo>
                        <a:pt x="142" y="36"/>
                        <a:pt x="167" y="27"/>
                        <a:pt x="174" y="24"/>
                      </a:cubicBezTo>
                      <a:cubicBezTo>
                        <a:pt x="176" y="31"/>
                        <a:pt x="185" y="52"/>
                        <a:pt x="186" y="53"/>
                      </a:cubicBezTo>
                      <a:cubicBezTo>
                        <a:pt x="187" y="55"/>
                        <a:pt x="187" y="55"/>
                        <a:pt x="187" y="55"/>
                      </a:cubicBezTo>
                      <a:cubicBezTo>
                        <a:pt x="188" y="54"/>
                        <a:pt x="188" y="54"/>
                        <a:pt x="188" y="54"/>
                      </a:cubicBezTo>
                      <a:cubicBezTo>
                        <a:pt x="192" y="53"/>
                        <a:pt x="201" y="50"/>
                        <a:pt x="201" y="50"/>
                      </a:cubicBezTo>
                      <a:cubicBezTo>
                        <a:pt x="204" y="50"/>
                        <a:pt x="204" y="50"/>
                        <a:pt x="204" y="50"/>
                      </a:cubicBezTo>
                      <a:cubicBezTo>
                        <a:pt x="204" y="50"/>
                        <a:pt x="201" y="42"/>
                        <a:pt x="200" y="39"/>
                      </a:cubicBezTo>
                      <a:cubicBezTo>
                        <a:pt x="202" y="38"/>
                        <a:pt x="206" y="37"/>
                        <a:pt x="210" y="36"/>
                      </a:cubicBezTo>
                      <a:cubicBezTo>
                        <a:pt x="211" y="40"/>
                        <a:pt x="212" y="46"/>
                        <a:pt x="212" y="46"/>
                      </a:cubicBezTo>
                      <a:cubicBezTo>
                        <a:pt x="214" y="46"/>
                        <a:pt x="214" y="46"/>
                        <a:pt x="214" y="46"/>
                      </a:cubicBezTo>
                      <a:cubicBezTo>
                        <a:pt x="215" y="46"/>
                        <a:pt x="221" y="45"/>
                        <a:pt x="226" y="44"/>
                      </a:cubicBezTo>
                      <a:cubicBezTo>
                        <a:pt x="227" y="46"/>
                        <a:pt x="227" y="49"/>
                        <a:pt x="227" y="51"/>
                      </a:cubicBezTo>
                      <a:cubicBezTo>
                        <a:pt x="221" y="52"/>
                        <a:pt x="199" y="57"/>
                        <a:pt x="180" y="65"/>
                      </a:cubicBezTo>
                      <a:cubicBezTo>
                        <a:pt x="180" y="65"/>
                        <a:pt x="180" y="65"/>
                        <a:pt x="180" y="65"/>
                      </a:cubicBezTo>
                      <a:close/>
                      <a:moveTo>
                        <a:pt x="79" y="99"/>
                      </a:moveTo>
                      <a:cubicBezTo>
                        <a:pt x="77" y="103"/>
                        <a:pt x="72" y="108"/>
                        <a:pt x="70" y="110"/>
                      </a:cubicBezTo>
                      <a:cubicBezTo>
                        <a:pt x="68" y="109"/>
                        <a:pt x="66" y="107"/>
                        <a:pt x="65" y="106"/>
                      </a:cubicBezTo>
                      <a:cubicBezTo>
                        <a:pt x="80" y="85"/>
                        <a:pt x="100" y="69"/>
                        <a:pt x="106" y="64"/>
                      </a:cubicBezTo>
                      <a:cubicBezTo>
                        <a:pt x="110" y="70"/>
                        <a:pt x="125" y="88"/>
                        <a:pt x="125" y="88"/>
                      </a:cubicBezTo>
                      <a:cubicBezTo>
                        <a:pt x="127" y="90"/>
                        <a:pt x="127" y="90"/>
                        <a:pt x="127" y="90"/>
                      </a:cubicBezTo>
                      <a:cubicBezTo>
                        <a:pt x="128" y="89"/>
                        <a:pt x="128" y="89"/>
                        <a:pt x="128" y="89"/>
                      </a:cubicBezTo>
                      <a:cubicBezTo>
                        <a:pt x="131" y="86"/>
                        <a:pt x="139" y="81"/>
                        <a:pt x="139" y="81"/>
                      </a:cubicBezTo>
                      <a:cubicBezTo>
                        <a:pt x="141" y="80"/>
                        <a:pt x="141" y="80"/>
                        <a:pt x="141" y="80"/>
                      </a:cubicBezTo>
                      <a:cubicBezTo>
                        <a:pt x="141" y="80"/>
                        <a:pt x="136" y="73"/>
                        <a:pt x="134" y="71"/>
                      </a:cubicBezTo>
                      <a:cubicBezTo>
                        <a:pt x="136" y="70"/>
                        <a:pt x="140" y="67"/>
                        <a:pt x="143" y="65"/>
                      </a:cubicBezTo>
                      <a:cubicBezTo>
                        <a:pt x="145" y="68"/>
                        <a:pt x="149" y="74"/>
                        <a:pt x="149" y="74"/>
                      </a:cubicBezTo>
                      <a:cubicBezTo>
                        <a:pt x="150" y="73"/>
                        <a:pt x="150" y="73"/>
                        <a:pt x="150" y="73"/>
                      </a:cubicBezTo>
                      <a:cubicBezTo>
                        <a:pt x="151" y="73"/>
                        <a:pt x="157" y="70"/>
                        <a:pt x="161" y="68"/>
                      </a:cubicBezTo>
                      <a:cubicBezTo>
                        <a:pt x="162" y="70"/>
                        <a:pt x="163" y="72"/>
                        <a:pt x="164" y="74"/>
                      </a:cubicBezTo>
                      <a:cubicBezTo>
                        <a:pt x="158" y="77"/>
                        <a:pt x="139" y="88"/>
                        <a:pt x="124" y="101"/>
                      </a:cubicBezTo>
                      <a:cubicBezTo>
                        <a:pt x="122" y="99"/>
                        <a:pt x="102" y="77"/>
                        <a:pt x="102" y="77"/>
                      </a:cubicBezTo>
                      <a:cubicBezTo>
                        <a:pt x="100" y="78"/>
                        <a:pt x="100" y="78"/>
                        <a:pt x="100" y="78"/>
                      </a:cubicBezTo>
                      <a:cubicBezTo>
                        <a:pt x="94" y="82"/>
                        <a:pt x="89" y="88"/>
                        <a:pt x="88" y="89"/>
                      </a:cubicBezTo>
                      <a:cubicBezTo>
                        <a:pt x="87" y="90"/>
                        <a:pt x="87" y="90"/>
                        <a:pt x="87" y="90"/>
                      </a:cubicBezTo>
                      <a:cubicBezTo>
                        <a:pt x="87" y="90"/>
                        <a:pt x="93" y="96"/>
                        <a:pt x="95" y="98"/>
                      </a:cubicBezTo>
                      <a:cubicBezTo>
                        <a:pt x="93" y="100"/>
                        <a:pt x="91" y="102"/>
                        <a:pt x="88" y="105"/>
                      </a:cubicBezTo>
                      <a:cubicBezTo>
                        <a:pt x="85" y="102"/>
                        <a:pt x="80" y="98"/>
                        <a:pt x="80" y="98"/>
                      </a:cubicBezTo>
                      <a:cubicBezTo>
                        <a:pt x="79" y="99"/>
                        <a:pt x="79" y="99"/>
                        <a:pt x="79" y="99"/>
                      </a:cubicBezTo>
                      <a:close/>
                      <a:moveTo>
                        <a:pt x="36" y="163"/>
                      </a:moveTo>
                      <a:cubicBezTo>
                        <a:pt x="35" y="166"/>
                        <a:pt x="32" y="173"/>
                        <a:pt x="31" y="176"/>
                      </a:cubicBezTo>
                      <a:cubicBezTo>
                        <a:pt x="29" y="175"/>
                        <a:pt x="26" y="174"/>
                        <a:pt x="25" y="173"/>
                      </a:cubicBezTo>
                      <a:cubicBezTo>
                        <a:pt x="33" y="149"/>
                        <a:pt x="48" y="127"/>
                        <a:pt x="52" y="122"/>
                      </a:cubicBezTo>
                      <a:cubicBezTo>
                        <a:pt x="59" y="126"/>
                        <a:pt x="78" y="139"/>
                        <a:pt x="78" y="139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1" y="139"/>
                        <a:pt x="81" y="139"/>
                        <a:pt x="81" y="139"/>
                      </a:cubicBezTo>
                      <a:cubicBezTo>
                        <a:pt x="84" y="135"/>
                        <a:pt x="90" y="128"/>
                        <a:pt x="90" y="128"/>
                      </a:cubicBezTo>
                      <a:cubicBezTo>
                        <a:pt x="92" y="126"/>
                        <a:pt x="92" y="126"/>
                        <a:pt x="92" y="126"/>
                      </a:cubicBezTo>
                      <a:cubicBezTo>
                        <a:pt x="92" y="126"/>
                        <a:pt x="85" y="122"/>
                        <a:pt x="82" y="120"/>
                      </a:cubicBezTo>
                      <a:cubicBezTo>
                        <a:pt x="84" y="118"/>
                        <a:pt x="86" y="115"/>
                        <a:pt x="89" y="111"/>
                      </a:cubicBezTo>
                      <a:cubicBezTo>
                        <a:pt x="92" y="114"/>
                        <a:pt x="97" y="118"/>
                        <a:pt x="97" y="118"/>
                      </a:cubicBezTo>
                      <a:cubicBezTo>
                        <a:pt x="98" y="117"/>
                        <a:pt x="98" y="117"/>
                        <a:pt x="98" y="117"/>
                      </a:cubicBezTo>
                      <a:cubicBezTo>
                        <a:pt x="98" y="117"/>
                        <a:pt x="104" y="113"/>
                        <a:pt x="107" y="110"/>
                      </a:cubicBezTo>
                      <a:cubicBezTo>
                        <a:pt x="109" y="111"/>
                        <a:pt x="110" y="113"/>
                        <a:pt x="112" y="114"/>
                      </a:cubicBezTo>
                      <a:cubicBezTo>
                        <a:pt x="107" y="119"/>
                        <a:pt x="92" y="134"/>
                        <a:pt x="81" y="152"/>
                      </a:cubicBezTo>
                      <a:cubicBezTo>
                        <a:pt x="78" y="150"/>
                        <a:pt x="52" y="135"/>
                        <a:pt x="52" y="135"/>
                      </a:cubicBezTo>
                      <a:cubicBezTo>
                        <a:pt x="51" y="136"/>
                        <a:pt x="51" y="136"/>
                        <a:pt x="51" y="136"/>
                      </a:cubicBezTo>
                      <a:cubicBezTo>
                        <a:pt x="46" y="142"/>
                        <a:pt x="43" y="150"/>
                        <a:pt x="42" y="150"/>
                      </a:cubicBezTo>
                      <a:cubicBezTo>
                        <a:pt x="42" y="152"/>
                        <a:pt x="42" y="152"/>
                        <a:pt x="42" y="152"/>
                      </a:cubicBezTo>
                      <a:cubicBezTo>
                        <a:pt x="42" y="152"/>
                        <a:pt x="49" y="156"/>
                        <a:pt x="51" y="157"/>
                      </a:cubicBezTo>
                      <a:cubicBezTo>
                        <a:pt x="50" y="160"/>
                        <a:pt x="49" y="162"/>
                        <a:pt x="47" y="166"/>
                      </a:cubicBezTo>
                      <a:cubicBezTo>
                        <a:pt x="44" y="164"/>
                        <a:pt x="37" y="161"/>
                        <a:pt x="37" y="161"/>
                      </a:cubicBezTo>
                      <a:cubicBezTo>
                        <a:pt x="36" y="163"/>
                        <a:pt x="36" y="163"/>
                        <a:pt x="36" y="163"/>
                      </a:cubicBezTo>
                      <a:close/>
                      <a:moveTo>
                        <a:pt x="15" y="237"/>
                      </a:moveTo>
                      <a:cubicBezTo>
                        <a:pt x="15" y="241"/>
                        <a:pt x="15" y="248"/>
                        <a:pt x="14" y="251"/>
                      </a:cubicBezTo>
                      <a:cubicBezTo>
                        <a:pt x="12" y="251"/>
                        <a:pt x="9" y="251"/>
                        <a:pt x="7" y="251"/>
                      </a:cubicBezTo>
                      <a:cubicBezTo>
                        <a:pt x="8" y="225"/>
                        <a:pt x="15" y="200"/>
                        <a:pt x="17" y="192"/>
                      </a:cubicBezTo>
                      <a:cubicBezTo>
                        <a:pt x="25" y="195"/>
                        <a:pt x="46" y="201"/>
                        <a:pt x="47" y="201"/>
                      </a:cubicBezTo>
                      <a:cubicBezTo>
                        <a:pt x="49" y="202"/>
                        <a:pt x="49" y="202"/>
                        <a:pt x="49" y="202"/>
                      </a:cubicBezTo>
                      <a:cubicBezTo>
                        <a:pt x="50" y="200"/>
                        <a:pt x="50" y="200"/>
                        <a:pt x="50" y="200"/>
                      </a:cubicBezTo>
                      <a:cubicBezTo>
                        <a:pt x="51" y="196"/>
                        <a:pt x="55" y="187"/>
                        <a:pt x="55" y="187"/>
                      </a:cubicBezTo>
                      <a:cubicBezTo>
                        <a:pt x="56" y="185"/>
                        <a:pt x="56" y="185"/>
                        <a:pt x="56" y="185"/>
                      </a:cubicBezTo>
                      <a:cubicBezTo>
                        <a:pt x="56" y="185"/>
                        <a:pt x="48" y="183"/>
                        <a:pt x="45" y="182"/>
                      </a:cubicBezTo>
                      <a:cubicBezTo>
                        <a:pt x="46" y="179"/>
                        <a:pt x="48" y="176"/>
                        <a:pt x="49" y="172"/>
                      </a:cubicBezTo>
                      <a:cubicBezTo>
                        <a:pt x="53" y="173"/>
                        <a:pt x="59" y="176"/>
                        <a:pt x="59" y="176"/>
                      </a:cubicBezTo>
                      <a:cubicBezTo>
                        <a:pt x="60" y="175"/>
                        <a:pt x="60" y="175"/>
                        <a:pt x="60" y="175"/>
                      </a:cubicBezTo>
                      <a:cubicBezTo>
                        <a:pt x="60" y="174"/>
                        <a:pt x="64" y="169"/>
                        <a:pt x="66" y="165"/>
                      </a:cubicBezTo>
                      <a:cubicBezTo>
                        <a:pt x="68" y="166"/>
                        <a:pt x="70" y="167"/>
                        <a:pt x="72" y="168"/>
                      </a:cubicBezTo>
                      <a:cubicBezTo>
                        <a:pt x="69" y="174"/>
                        <a:pt x="59" y="193"/>
                        <a:pt x="54" y="213"/>
                      </a:cubicBezTo>
                      <a:cubicBezTo>
                        <a:pt x="50" y="212"/>
                        <a:pt x="21" y="206"/>
                        <a:pt x="21" y="206"/>
                      </a:cubicBezTo>
                      <a:cubicBezTo>
                        <a:pt x="21" y="207"/>
                        <a:pt x="21" y="207"/>
                        <a:pt x="21" y="207"/>
                      </a:cubicBezTo>
                      <a:cubicBezTo>
                        <a:pt x="18" y="215"/>
                        <a:pt x="17" y="223"/>
                        <a:pt x="17" y="223"/>
                      </a:cubicBezTo>
                      <a:cubicBezTo>
                        <a:pt x="17" y="225"/>
                        <a:pt x="17" y="225"/>
                        <a:pt x="17" y="225"/>
                      </a:cubicBezTo>
                      <a:cubicBezTo>
                        <a:pt x="17" y="225"/>
                        <a:pt x="25" y="227"/>
                        <a:pt x="28" y="227"/>
                      </a:cubicBezTo>
                      <a:cubicBezTo>
                        <a:pt x="27" y="230"/>
                        <a:pt x="27" y="233"/>
                        <a:pt x="26" y="237"/>
                      </a:cubicBezTo>
                      <a:cubicBezTo>
                        <a:pt x="22" y="236"/>
                        <a:pt x="15" y="235"/>
                        <a:pt x="15" y="235"/>
                      </a:cubicBezTo>
                      <a:cubicBezTo>
                        <a:pt x="15" y="237"/>
                        <a:pt x="15" y="237"/>
                        <a:pt x="15" y="237"/>
                      </a:cubicBezTo>
                      <a:close/>
                      <a:moveTo>
                        <a:pt x="91" y="464"/>
                      </a:moveTo>
                      <a:cubicBezTo>
                        <a:pt x="71" y="447"/>
                        <a:pt x="56" y="426"/>
                        <a:pt x="52" y="419"/>
                      </a:cubicBezTo>
                      <a:cubicBezTo>
                        <a:pt x="59" y="415"/>
                        <a:pt x="77" y="402"/>
                        <a:pt x="78" y="401"/>
                      </a:cubicBezTo>
                      <a:cubicBezTo>
                        <a:pt x="80" y="400"/>
                        <a:pt x="80" y="400"/>
                        <a:pt x="80" y="400"/>
                      </a:cubicBezTo>
                      <a:cubicBezTo>
                        <a:pt x="78" y="398"/>
                        <a:pt x="78" y="398"/>
                        <a:pt x="78" y="398"/>
                      </a:cubicBezTo>
                      <a:cubicBezTo>
                        <a:pt x="76" y="395"/>
                        <a:pt x="72" y="386"/>
                        <a:pt x="72" y="386"/>
                      </a:cubicBezTo>
                      <a:cubicBezTo>
                        <a:pt x="70" y="384"/>
                        <a:pt x="70" y="384"/>
                        <a:pt x="70" y="384"/>
                      </a:cubicBezTo>
                      <a:cubicBezTo>
                        <a:pt x="70" y="384"/>
                        <a:pt x="63" y="389"/>
                        <a:pt x="61" y="391"/>
                      </a:cubicBezTo>
                      <a:cubicBezTo>
                        <a:pt x="60" y="389"/>
                        <a:pt x="58" y="385"/>
                        <a:pt x="55" y="381"/>
                      </a:cubicBezTo>
                      <a:cubicBezTo>
                        <a:pt x="59" y="380"/>
                        <a:pt x="65" y="377"/>
                        <a:pt x="65" y="377"/>
                      </a:cubicBezTo>
                      <a:cubicBezTo>
                        <a:pt x="64" y="375"/>
                        <a:pt x="64" y="375"/>
                        <a:pt x="64" y="375"/>
                      </a:cubicBezTo>
                      <a:cubicBezTo>
                        <a:pt x="64" y="375"/>
                        <a:pt x="62" y="368"/>
                        <a:pt x="60" y="364"/>
                      </a:cubicBezTo>
                      <a:cubicBezTo>
                        <a:pt x="62" y="363"/>
                        <a:pt x="64" y="362"/>
                        <a:pt x="66" y="361"/>
                      </a:cubicBezTo>
                      <a:cubicBezTo>
                        <a:pt x="69" y="367"/>
                        <a:pt x="78" y="387"/>
                        <a:pt x="91" y="404"/>
                      </a:cubicBezTo>
                      <a:cubicBezTo>
                        <a:pt x="88" y="406"/>
                        <a:pt x="65" y="424"/>
                        <a:pt x="65" y="424"/>
                      </a:cubicBezTo>
                      <a:cubicBezTo>
                        <a:pt x="66" y="426"/>
                        <a:pt x="66" y="426"/>
                        <a:pt x="66" y="426"/>
                      </a:cubicBezTo>
                      <a:cubicBezTo>
                        <a:pt x="69" y="433"/>
                        <a:pt x="75" y="439"/>
                        <a:pt x="76" y="439"/>
                      </a:cubicBezTo>
                      <a:cubicBezTo>
                        <a:pt x="77" y="440"/>
                        <a:pt x="77" y="440"/>
                        <a:pt x="77" y="440"/>
                      </a:cubicBezTo>
                      <a:cubicBezTo>
                        <a:pt x="77" y="440"/>
                        <a:pt x="83" y="435"/>
                        <a:pt x="86" y="433"/>
                      </a:cubicBezTo>
                      <a:cubicBezTo>
                        <a:pt x="87" y="435"/>
                        <a:pt x="90" y="438"/>
                        <a:pt x="92" y="440"/>
                      </a:cubicBezTo>
                      <a:cubicBezTo>
                        <a:pt x="89" y="443"/>
                        <a:pt x="84" y="448"/>
                        <a:pt x="84" y="448"/>
                      </a:cubicBezTo>
                      <a:cubicBezTo>
                        <a:pt x="86" y="449"/>
                        <a:pt x="86" y="449"/>
                        <a:pt x="86" y="449"/>
                      </a:cubicBezTo>
                      <a:cubicBezTo>
                        <a:pt x="89" y="452"/>
                        <a:pt x="93" y="456"/>
                        <a:pt x="96" y="459"/>
                      </a:cubicBezTo>
                      <a:cubicBezTo>
                        <a:pt x="94" y="460"/>
                        <a:pt x="93" y="462"/>
                        <a:pt x="91" y="464"/>
                      </a:cubicBezTo>
                      <a:cubicBezTo>
                        <a:pt x="91" y="464"/>
                        <a:pt x="91" y="464"/>
                        <a:pt x="91" y="464"/>
                      </a:cubicBezTo>
                      <a:close/>
                      <a:moveTo>
                        <a:pt x="156" y="508"/>
                      </a:moveTo>
                      <a:cubicBezTo>
                        <a:pt x="132" y="498"/>
                        <a:pt x="112" y="482"/>
                        <a:pt x="106" y="477"/>
                      </a:cubicBezTo>
                      <a:cubicBezTo>
                        <a:pt x="111" y="471"/>
                        <a:pt x="125" y="453"/>
                        <a:pt x="126" y="452"/>
                      </a:cubicBezTo>
                      <a:cubicBezTo>
                        <a:pt x="127" y="451"/>
                        <a:pt x="127" y="451"/>
                        <a:pt x="127" y="451"/>
                      </a:cubicBezTo>
                      <a:cubicBezTo>
                        <a:pt x="125" y="449"/>
                        <a:pt x="125" y="449"/>
                        <a:pt x="125" y="449"/>
                      </a:cubicBezTo>
                      <a:cubicBezTo>
                        <a:pt x="122" y="447"/>
                        <a:pt x="115" y="440"/>
                        <a:pt x="115" y="440"/>
                      </a:cubicBezTo>
                      <a:cubicBezTo>
                        <a:pt x="113" y="438"/>
                        <a:pt x="113" y="438"/>
                        <a:pt x="113" y="438"/>
                      </a:cubicBezTo>
                      <a:cubicBezTo>
                        <a:pt x="113" y="438"/>
                        <a:pt x="108" y="445"/>
                        <a:pt x="106" y="447"/>
                      </a:cubicBezTo>
                      <a:cubicBezTo>
                        <a:pt x="105" y="446"/>
                        <a:pt x="102" y="443"/>
                        <a:pt x="98" y="440"/>
                      </a:cubicBezTo>
                      <a:cubicBezTo>
                        <a:pt x="101" y="437"/>
                        <a:pt x="106" y="433"/>
                        <a:pt x="106" y="433"/>
                      </a:cubicBezTo>
                      <a:cubicBezTo>
                        <a:pt x="105" y="431"/>
                        <a:pt x="105" y="431"/>
                        <a:pt x="105" y="431"/>
                      </a:cubicBezTo>
                      <a:cubicBezTo>
                        <a:pt x="105" y="431"/>
                        <a:pt x="101" y="425"/>
                        <a:pt x="98" y="422"/>
                      </a:cubicBezTo>
                      <a:cubicBezTo>
                        <a:pt x="99" y="420"/>
                        <a:pt x="101" y="419"/>
                        <a:pt x="103" y="417"/>
                      </a:cubicBezTo>
                      <a:cubicBezTo>
                        <a:pt x="107" y="423"/>
                        <a:pt x="122" y="439"/>
                        <a:pt x="139" y="451"/>
                      </a:cubicBezTo>
                      <a:cubicBezTo>
                        <a:pt x="137" y="454"/>
                        <a:pt x="120" y="478"/>
                        <a:pt x="120" y="478"/>
                      </a:cubicBezTo>
                      <a:cubicBezTo>
                        <a:pt x="121" y="479"/>
                        <a:pt x="121" y="479"/>
                        <a:pt x="121" y="479"/>
                      </a:cubicBezTo>
                      <a:cubicBezTo>
                        <a:pt x="127" y="485"/>
                        <a:pt x="134" y="488"/>
                        <a:pt x="134" y="489"/>
                      </a:cubicBezTo>
                      <a:cubicBezTo>
                        <a:pt x="136" y="489"/>
                        <a:pt x="136" y="489"/>
                        <a:pt x="136" y="489"/>
                      </a:cubicBezTo>
                      <a:cubicBezTo>
                        <a:pt x="136" y="489"/>
                        <a:pt x="141" y="483"/>
                        <a:pt x="142" y="480"/>
                      </a:cubicBezTo>
                      <a:cubicBezTo>
                        <a:pt x="144" y="482"/>
                        <a:pt x="147" y="483"/>
                        <a:pt x="150" y="485"/>
                      </a:cubicBezTo>
                      <a:cubicBezTo>
                        <a:pt x="148" y="489"/>
                        <a:pt x="145" y="495"/>
                        <a:pt x="145" y="495"/>
                      </a:cubicBezTo>
                      <a:cubicBezTo>
                        <a:pt x="147" y="496"/>
                        <a:pt x="147" y="496"/>
                        <a:pt x="147" y="496"/>
                      </a:cubicBezTo>
                      <a:cubicBezTo>
                        <a:pt x="150" y="497"/>
                        <a:pt x="156" y="500"/>
                        <a:pt x="159" y="502"/>
                      </a:cubicBezTo>
                      <a:cubicBezTo>
                        <a:pt x="158" y="504"/>
                        <a:pt x="157" y="506"/>
                        <a:pt x="156" y="508"/>
                      </a:cubicBezTo>
                      <a:cubicBezTo>
                        <a:pt x="156" y="508"/>
                        <a:pt x="156" y="508"/>
                        <a:pt x="156" y="508"/>
                      </a:cubicBezTo>
                      <a:close/>
                      <a:moveTo>
                        <a:pt x="327" y="528"/>
                      </a:moveTo>
                      <a:cubicBezTo>
                        <a:pt x="326" y="521"/>
                        <a:pt x="321" y="499"/>
                        <a:pt x="320" y="498"/>
                      </a:cubicBezTo>
                      <a:cubicBezTo>
                        <a:pt x="320" y="496"/>
                        <a:pt x="320" y="496"/>
                        <a:pt x="320" y="496"/>
                      </a:cubicBezTo>
                      <a:cubicBezTo>
                        <a:pt x="318" y="496"/>
                        <a:pt x="318" y="496"/>
                        <a:pt x="318" y="496"/>
                      </a:cubicBezTo>
                      <a:cubicBezTo>
                        <a:pt x="314" y="497"/>
                        <a:pt x="304" y="498"/>
                        <a:pt x="304" y="498"/>
                      </a:cubicBezTo>
                      <a:cubicBezTo>
                        <a:pt x="302" y="498"/>
                        <a:pt x="302" y="498"/>
                        <a:pt x="302" y="498"/>
                      </a:cubicBezTo>
                      <a:cubicBezTo>
                        <a:pt x="302" y="498"/>
                        <a:pt x="304" y="507"/>
                        <a:pt x="304" y="509"/>
                      </a:cubicBezTo>
                      <a:cubicBezTo>
                        <a:pt x="302" y="510"/>
                        <a:pt x="298" y="510"/>
                        <a:pt x="294" y="511"/>
                      </a:cubicBezTo>
                      <a:cubicBezTo>
                        <a:pt x="293" y="507"/>
                        <a:pt x="293" y="501"/>
                        <a:pt x="293" y="501"/>
                      </a:cubicBezTo>
                      <a:cubicBezTo>
                        <a:pt x="291" y="500"/>
                        <a:pt x="291" y="500"/>
                        <a:pt x="291" y="500"/>
                      </a:cubicBezTo>
                      <a:cubicBezTo>
                        <a:pt x="291" y="500"/>
                        <a:pt x="284" y="500"/>
                        <a:pt x="279" y="500"/>
                      </a:cubicBezTo>
                      <a:cubicBezTo>
                        <a:pt x="279" y="498"/>
                        <a:pt x="279" y="495"/>
                        <a:pt x="279" y="493"/>
                      </a:cubicBezTo>
                      <a:cubicBezTo>
                        <a:pt x="286" y="493"/>
                        <a:pt x="307" y="492"/>
                        <a:pt x="327" y="486"/>
                      </a:cubicBezTo>
                      <a:cubicBezTo>
                        <a:pt x="328" y="490"/>
                        <a:pt x="336" y="518"/>
                        <a:pt x="336" y="518"/>
                      </a:cubicBezTo>
                      <a:cubicBezTo>
                        <a:pt x="338" y="518"/>
                        <a:pt x="338" y="518"/>
                        <a:pt x="338" y="518"/>
                      </a:cubicBezTo>
                      <a:cubicBezTo>
                        <a:pt x="346" y="517"/>
                        <a:pt x="353" y="514"/>
                        <a:pt x="353" y="514"/>
                      </a:cubicBezTo>
                      <a:cubicBezTo>
                        <a:pt x="355" y="513"/>
                        <a:pt x="355" y="513"/>
                        <a:pt x="355" y="513"/>
                      </a:cubicBezTo>
                      <a:cubicBezTo>
                        <a:pt x="355" y="513"/>
                        <a:pt x="353" y="505"/>
                        <a:pt x="352" y="502"/>
                      </a:cubicBezTo>
                      <a:cubicBezTo>
                        <a:pt x="354" y="502"/>
                        <a:pt x="357" y="500"/>
                        <a:pt x="361" y="499"/>
                      </a:cubicBezTo>
                      <a:cubicBezTo>
                        <a:pt x="362" y="503"/>
                        <a:pt x="365" y="509"/>
                        <a:pt x="365" y="509"/>
                      </a:cubicBezTo>
                      <a:cubicBezTo>
                        <a:pt x="367" y="508"/>
                        <a:pt x="367" y="508"/>
                        <a:pt x="367" y="508"/>
                      </a:cubicBezTo>
                      <a:cubicBezTo>
                        <a:pt x="370" y="506"/>
                        <a:pt x="376" y="504"/>
                        <a:pt x="379" y="503"/>
                      </a:cubicBezTo>
                      <a:cubicBezTo>
                        <a:pt x="380" y="504"/>
                        <a:pt x="381" y="507"/>
                        <a:pt x="382" y="509"/>
                      </a:cubicBezTo>
                      <a:cubicBezTo>
                        <a:pt x="359" y="521"/>
                        <a:pt x="334" y="527"/>
                        <a:pt x="327" y="528"/>
                      </a:cubicBezTo>
                      <a:cubicBezTo>
                        <a:pt x="327" y="528"/>
                        <a:pt x="327" y="528"/>
                        <a:pt x="327" y="528"/>
                      </a:cubicBezTo>
                      <a:close/>
                      <a:moveTo>
                        <a:pt x="230" y="530"/>
                      </a:moveTo>
                      <a:cubicBezTo>
                        <a:pt x="204" y="528"/>
                        <a:pt x="180" y="519"/>
                        <a:pt x="174" y="516"/>
                      </a:cubicBezTo>
                      <a:cubicBezTo>
                        <a:pt x="177" y="509"/>
                        <a:pt x="186" y="489"/>
                        <a:pt x="186" y="488"/>
                      </a:cubicBezTo>
                      <a:cubicBezTo>
                        <a:pt x="187" y="486"/>
                        <a:pt x="187" y="486"/>
                        <a:pt x="187" y="486"/>
                      </a:cubicBezTo>
                      <a:cubicBezTo>
                        <a:pt x="185" y="485"/>
                        <a:pt x="185" y="485"/>
                        <a:pt x="185" y="485"/>
                      </a:cubicBezTo>
                      <a:cubicBezTo>
                        <a:pt x="181" y="483"/>
                        <a:pt x="173" y="479"/>
                        <a:pt x="173" y="479"/>
                      </a:cubicBezTo>
                      <a:cubicBezTo>
                        <a:pt x="171" y="478"/>
                        <a:pt x="171" y="478"/>
                        <a:pt x="171" y="478"/>
                      </a:cubicBezTo>
                      <a:cubicBezTo>
                        <a:pt x="171" y="478"/>
                        <a:pt x="167" y="486"/>
                        <a:pt x="166" y="488"/>
                      </a:cubicBezTo>
                      <a:cubicBezTo>
                        <a:pt x="164" y="487"/>
                        <a:pt x="160" y="485"/>
                        <a:pt x="156" y="483"/>
                      </a:cubicBezTo>
                      <a:cubicBezTo>
                        <a:pt x="158" y="480"/>
                        <a:pt x="162" y="474"/>
                        <a:pt x="162" y="474"/>
                      </a:cubicBezTo>
                      <a:cubicBezTo>
                        <a:pt x="160" y="473"/>
                        <a:pt x="160" y="473"/>
                        <a:pt x="160" y="473"/>
                      </a:cubicBezTo>
                      <a:cubicBezTo>
                        <a:pt x="160" y="473"/>
                        <a:pt x="155" y="469"/>
                        <a:pt x="151" y="466"/>
                      </a:cubicBezTo>
                      <a:cubicBezTo>
                        <a:pt x="152" y="464"/>
                        <a:pt x="153" y="462"/>
                        <a:pt x="154" y="460"/>
                      </a:cubicBezTo>
                      <a:cubicBezTo>
                        <a:pt x="160" y="464"/>
                        <a:pt x="178" y="475"/>
                        <a:pt x="197" y="482"/>
                      </a:cubicBezTo>
                      <a:cubicBezTo>
                        <a:pt x="196" y="485"/>
                        <a:pt x="186" y="512"/>
                        <a:pt x="186" y="512"/>
                      </a:cubicBezTo>
                      <a:cubicBezTo>
                        <a:pt x="187" y="513"/>
                        <a:pt x="187" y="513"/>
                        <a:pt x="187" y="513"/>
                      </a:cubicBezTo>
                      <a:cubicBezTo>
                        <a:pt x="195" y="517"/>
                        <a:pt x="203" y="518"/>
                        <a:pt x="203" y="518"/>
                      </a:cubicBezTo>
                      <a:cubicBezTo>
                        <a:pt x="205" y="518"/>
                        <a:pt x="205" y="518"/>
                        <a:pt x="205" y="518"/>
                      </a:cubicBezTo>
                      <a:cubicBezTo>
                        <a:pt x="205" y="518"/>
                        <a:pt x="207" y="510"/>
                        <a:pt x="208" y="508"/>
                      </a:cubicBezTo>
                      <a:cubicBezTo>
                        <a:pt x="211" y="509"/>
                        <a:pt x="214" y="509"/>
                        <a:pt x="217" y="510"/>
                      </a:cubicBezTo>
                      <a:cubicBezTo>
                        <a:pt x="216" y="514"/>
                        <a:pt x="215" y="521"/>
                        <a:pt x="215" y="521"/>
                      </a:cubicBezTo>
                      <a:cubicBezTo>
                        <a:pt x="217" y="521"/>
                        <a:pt x="217" y="521"/>
                        <a:pt x="217" y="521"/>
                      </a:cubicBezTo>
                      <a:cubicBezTo>
                        <a:pt x="221" y="521"/>
                        <a:pt x="227" y="523"/>
                        <a:pt x="231" y="523"/>
                      </a:cubicBezTo>
                      <a:cubicBezTo>
                        <a:pt x="230" y="525"/>
                        <a:pt x="230" y="528"/>
                        <a:pt x="230" y="530"/>
                      </a:cubicBezTo>
                      <a:cubicBezTo>
                        <a:pt x="230" y="530"/>
                        <a:pt x="230" y="530"/>
                        <a:pt x="230" y="530"/>
                      </a:cubicBezTo>
                      <a:close/>
                      <a:moveTo>
                        <a:pt x="249" y="533"/>
                      </a:moveTo>
                      <a:cubicBezTo>
                        <a:pt x="250" y="526"/>
                        <a:pt x="252" y="503"/>
                        <a:pt x="252" y="502"/>
                      </a:cubicBezTo>
                      <a:cubicBezTo>
                        <a:pt x="252" y="499"/>
                        <a:pt x="252" y="499"/>
                        <a:pt x="252" y="499"/>
                      </a:cubicBezTo>
                      <a:cubicBezTo>
                        <a:pt x="250" y="499"/>
                        <a:pt x="250" y="499"/>
                        <a:pt x="250" y="499"/>
                      </a:cubicBezTo>
                      <a:cubicBezTo>
                        <a:pt x="246" y="499"/>
                        <a:pt x="237" y="497"/>
                        <a:pt x="236" y="497"/>
                      </a:cubicBezTo>
                      <a:cubicBezTo>
                        <a:pt x="234" y="497"/>
                        <a:pt x="234" y="497"/>
                        <a:pt x="234" y="497"/>
                      </a:cubicBezTo>
                      <a:cubicBezTo>
                        <a:pt x="234" y="497"/>
                        <a:pt x="233" y="505"/>
                        <a:pt x="233" y="508"/>
                      </a:cubicBezTo>
                      <a:cubicBezTo>
                        <a:pt x="231" y="508"/>
                        <a:pt x="227" y="507"/>
                        <a:pt x="222" y="506"/>
                      </a:cubicBezTo>
                      <a:cubicBezTo>
                        <a:pt x="223" y="502"/>
                        <a:pt x="225" y="496"/>
                        <a:pt x="225" y="496"/>
                      </a:cubicBezTo>
                      <a:cubicBezTo>
                        <a:pt x="223" y="495"/>
                        <a:pt x="223" y="495"/>
                        <a:pt x="223" y="495"/>
                      </a:cubicBezTo>
                      <a:cubicBezTo>
                        <a:pt x="223" y="495"/>
                        <a:pt x="216" y="493"/>
                        <a:pt x="212" y="492"/>
                      </a:cubicBezTo>
                      <a:cubicBezTo>
                        <a:pt x="212" y="490"/>
                        <a:pt x="213" y="487"/>
                        <a:pt x="213" y="485"/>
                      </a:cubicBezTo>
                      <a:cubicBezTo>
                        <a:pt x="220" y="487"/>
                        <a:pt x="241" y="493"/>
                        <a:pt x="261" y="493"/>
                      </a:cubicBezTo>
                      <a:cubicBezTo>
                        <a:pt x="261" y="497"/>
                        <a:pt x="260" y="527"/>
                        <a:pt x="260" y="527"/>
                      </a:cubicBezTo>
                      <a:cubicBezTo>
                        <a:pt x="262" y="527"/>
                        <a:pt x="262" y="527"/>
                        <a:pt x="262" y="527"/>
                      </a:cubicBezTo>
                      <a:cubicBezTo>
                        <a:pt x="270" y="529"/>
                        <a:pt x="278" y="528"/>
                        <a:pt x="278" y="528"/>
                      </a:cubicBezTo>
                      <a:cubicBezTo>
                        <a:pt x="280" y="528"/>
                        <a:pt x="280" y="528"/>
                        <a:pt x="280" y="528"/>
                      </a:cubicBezTo>
                      <a:cubicBezTo>
                        <a:pt x="280" y="528"/>
                        <a:pt x="280" y="519"/>
                        <a:pt x="280" y="517"/>
                      </a:cubicBezTo>
                      <a:cubicBezTo>
                        <a:pt x="283" y="517"/>
                        <a:pt x="286" y="516"/>
                        <a:pt x="290" y="516"/>
                      </a:cubicBezTo>
                      <a:cubicBezTo>
                        <a:pt x="290" y="520"/>
                        <a:pt x="290" y="527"/>
                        <a:pt x="290" y="527"/>
                      </a:cubicBezTo>
                      <a:cubicBezTo>
                        <a:pt x="293" y="527"/>
                        <a:pt x="293" y="527"/>
                        <a:pt x="293" y="527"/>
                      </a:cubicBezTo>
                      <a:cubicBezTo>
                        <a:pt x="296" y="526"/>
                        <a:pt x="303" y="525"/>
                        <a:pt x="306" y="525"/>
                      </a:cubicBezTo>
                      <a:cubicBezTo>
                        <a:pt x="307" y="527"/>
                        <a:pt x="307" y="530"/>
                        <a:pt x="307" y="532"/>
                      </a:cubicBezTo>
                      <a:cubicBezTo>
                        <a:pt x="282" y="537"/>
                        <a:pt x="256" y="534"/>
                        <a:pt x="249" y="533"/>
                      </a:cubicBezTo>
                      <a:cubicBezTo>
                        <a:pt x="249" y="533"/>
                        <a:pt x="249" y="533"/>
                        <a:pt x="249" y="533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1785918" y="2122456"/>
                  <a:ext cx="642942" cy="642942"/>
                </a:xfrm>
                <a:prstGeom prst="ellipse">
                  <a:avLst/>
                </a:prstGeom>
                <a:solidFill>
                  <a:schemeClr val="accent1">
                    <a:lumMod val="5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56A66D7-C259-7A0C-8C5E-614F0E5083C2}"/>
                  </a:ext>
                </a:extLst>
              </p:cNvPr>
              <p:cNvGrpSpPr/>
              <p:nvPr/>
            </p:nvGrpSpPr>
            <p:grpSpPr>
              <a:xfrm>
                <a:off x="4139952" y="1930034"/>
                <a:ext cx="1029441" cy="1030238"/>
                <a:chOff x="1592669" y="1928808"/>
                <a:chExt cx="1029441" cy="1030238"/>
              </a:xfrm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53DD0FA5-F1D8-FE11-4C0C-1FB6278D7D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1592669" y="1928808"/>
                  <a:ext cx="1029441" cy="1030238"/>
                </a:xfrm>
                <a:custGeom>
                  <a:avLst/>
                  <a:gdLst>
                    <a:gd name="T0" fmla="*/ 380 w 542"/>
                    <a:gd name="T1" fmla="*/ 498 h 542"/>
                    <a:gd name="T2" fmla="*/ 438 w 542"/>
                    <a:gd name="T3" fmla="*/ 448 h 542"/>
                    <a:gd name="T4" fmla="*/ 510 w 542"/>
                    <a:gd name="T5" fmla="*/ 393 h 542"/>
                    <a:gd name="T6" fmla="*/ 521 w 542"/>
                    <a:gd name="T7" fmla="*/ 248 h 542"/>
                    <a:gd name="T8" fmla="*/ 497 w 542"/>
                    <a:gd name="T9" fmla="*/ 180 h 542"/>
                    <a:gd name="T10" fmla="*/ 467 w 542"/>
                    <a:gd name="T11" fmla="*/ 94 h 542"/>
                    <a:gd name="T12" fmla="*/ 346 w 542"/>
                    <a:gd name="T13" fmla="*/ 14 h 542"/>
                    <a:gd name="T14" fmla="*/ 283 w 542"/>
                    <a:gd name="T15" fmla="*/ 25 h 542"/>
                    <a:gd name="T16" fmla="*/ 189 w 542"/>
                    <a:gd name="T17" fmla="*/ 49 h 542"/>
                    <a:gd name="T18" fmla="*/ 60 w 542"/>
                    <a:gd name="T19" fmla="*/ 105 h 542"/>
                    <a:gd name="T20" fmla="*/ 40 w 542"/>
                    <a:gd name="T21" fmla="*/ 167 h 542"/>
                    <a:gd name="T22" fmla="*/ 36 w 542"/>
                    <a:gd name="T23" fmla="*/ 257 h 542"/>
                    <a:gd name="T24" fmla="*/ 12 w 542"/>
                    <a:gd name="T25" fmla="*/ 348 h 542"/>
                    <a:gd name="T26" fmla="*/ 100 w 542"/>
                    <a:gd name="T27" fmla="*/ 457 h 542"/>
                    <a:gd name="T28" fmla="*/ 168 w 542"/>
                    <a:gd name="T29" fmla="*/ 494 h 542"/>
                    <a:gd name="T30" fmla="*/ 244 w 542"/>
                    <a:gd name="T31" fmla="*/ 537 h 542"/>
                    <a:gd name="T32" fmla="*/ 406 w 542"/>
                    <a:gd name="T33" fmla="*/ 488 h 542"/>
                    <a:gd name="T34" fmla="*/ 207 w 542"/>
                    <a:gd name="T35" fmla="*/ 495 h 542"/>
                    <a:gd name="T36" fmla="*/ 141 w 542"/>
                    <a:gd name="T37" fmla="*/ 474 h 542"/>
                    <a:gd name="T38" fmla="*/ 69 w 542"/>
                    <a:gd name="T39" fmla="*/ 357 h 542"/>
                    <a:gd name="T40" fmla="*/ 38 w 542"/>
                    <a:gd name="T41" fmla="*/ 308 h 542"/>
                    <a:gd name="T42" fmla="*/ 33 w 542"/>
                    <a:gd name="T43" fmla="*/ 224 h 542"/>
                    <a:gd name="T44" fmla="*/ 116 w 542"/>
                    <a:gd name="T45" fmla="*/ 116 h 542"/>
                    <a:gd name="T46" fmla="*/ 147 w 542"/>
                    <a:gd name="T47" fmla="*/ 62 h 542"/>
                    <a:gd name="T48" fmla="*/ 241 w 542"/>
                    <a:gd name="T49" fmla="*/ 52 h 542"/>
                    <a:gd name="T50" fmla="*/ 364 w 542"/>
                    <a:gd name="T51" fmla="*/ 57 h 542"/>
                    <a:gd name="T52" fmla="*/ 436 w 542"/>
                    <a:gd name="T53" fmla="*/ 81 h 542"/>
                    <a:gd name="T54" fmla="*/ 482 w 542"/>
                    <a:gd name="T55" fmla="*/ 218 h 542"/>
                    <a:gd name="T56" fmla="*/ 505 w 542"/>
                    <a:gd name="T57" fmla="*/ 269 h 542"/>
                    <a:gd name="T58" fmla="*/ 498 w 542"/>
                    <a:gd name="T59" fmla="*/ 353 h 542"/>
                    <a:gd name="T60" fmla="*/ 397 w 542"/>
                    <a:gd name="T61" fmla="*/ 447 h 542"/>
                    <a:gd name="T62" fmla="*/ 359 w 542"/>
                    <a:gd name="T63" fmla="*/ 495 h 542"/>
                    <a:gd name="T64" fmla="*/ 265 w 542"/>
                    <a:gd name="T65" fmla="*/ 523 h 542"/>
                    <a:gd name="T66" fmla="*/ 462 w 542"/>
                    <a:gd name="T67" fmla="*/ 452 h 542"/>
                    <a:gd name="T68" fmla="*/ 503 w 542"/>
                    <a:gd name="T69" fmla="*/ 350 h 542"/>
                    <a:gd name="T70" fmla="*/ 17 w 542"/>
                    <a:gd name="T71" fmla="*/ 348 h 542"/>
                    <a:gd name="T72" fmla="*/ 35 w 542"/>
                    <a:gd name="T73" fmla="*/ 376 h 542"/>
                    <a:gd name="T74" fmla="*/ 516 w 542"/>
                    <a:gd name="T75" fmla="*/ 278 h 542"/>
                    <a:gd name="T76" fmla="*/ 492 w 542"/>
                    <a:gd name="T77" fmla="*/ 335 h 542"/>
                    <a:gd name="T78" fmla="*/ 14 w 542"/>
                    <a:gd name="T79" fmla="*/ 281 h 542"/>
                    <a:gd name="T80" fmla="*/ 493 w 542"/>
                    <a:gd name="T81" fmla="*/ 269 h 542"/>
                    <a:gd name="T82" fmla="*/ 499 w 542"/>
                    <a:gd name="T83" fmla="*/ 255 h 542"/>
                    <a:gd name="T84" fmla="*/ 508 w 542"/>
                    <a:gd name="T85" fmla="*/ 156 h 542"/>
                    <a:gd name="T86" fmla="*/ 437 w 542"/>
                    <a:gd name="T87" fmla="*/ 76 h 542"/>
                    <a:gd name="T88" fmla="*/ 457 w 542"/>
                    <a:gd name="T89" fmla="*/ 138 h 542"/>
                    <a:gd name="T90" fmla="*/ 386 w 542"/>
                    <a:gd name="T91" fmla="*/ 70 h 542"/>
                    <a:gd name="T92" fmla="*/ 298 w 542"/>
                    <a:gd name="T93" fmla="*/ 14 h 542"/>
                    <a:gd name="T94" fmla="*/ 360 w 542"/>
                    <a:gd name="T95" fmla="*/ 60 h 542"/>
                    <a:gd name="T96" fmla="*/ 254 w 542"/>
                    <a:gd name="T97" fmla="*/ 40 h 542"/>
                    <a:gd name="T98" fmla="*/ 145 w 542"/>
                    <a:gd name="T99" fmla="*/ 59 h 542"/>
                    <a:gd name="T100" fmla="*/ 180 w 542"/>
                    <a:gd name="T101" fmla="*/ 65 h 542"/>
                    <a:gd name="T102" fmla="*/ 124 w 542"/>
                    <a:gd name="T103" fmla="*/ 101 h 542"/>
                    <a:gd name="T104" fmla="*/ 92 w 542"/>
                    <a:gd name="T105" fmla="*/ 126 h 542"/>
                    <a:gd name="T106" fmla="*/ 14 w 542"/>
                    <a:gd name="T107" fmla="*/ 251 h 542"/>
                    <a:gd name="T108" fmla="*/ 17 w 542"/>
                    <a:gd name="T109" fmla="*/ 223 h 542"/>
                    <a:gd name="T110" fmla="*/ 60 w 542"/>
                    <a:gd name="T111" fmla="*/ 364 h 542"/>
                    <a:gd name="T112" fmla="*/ 127 w 542"/>
                    <a:gd name="T113" fmla="*/ 451 h 542"/>
                    <a:gd name="T114" fmla="*/ 145 w 542"/>
                    <a:gd name="T115" fmla="*/ 495 h 542"/>
                    <a:gd name="T116" fmla="*/ 327 w 542"/>
                    <a:gd name="T117" fmla="*/ 486 h 542"/>
                    <a:gd name="T118" fmla="*/ 185 w 542"/>
                    <a:gd name="T119" fmla="*/ 485 h 542"/>
                    <a:gd name="T120" fmla="*/ 217 w 542"/>
                    <a:gd name="T121" fmla="*/ 521 h 542"/>
                    <a:gd name="T122" fmla="*/ 260 w 542"/>
                    <a:gd name="T123" fmla="*/ 527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42" h="542">
                      <a:moveTo>
                        <a:pt x="310" y="536"/>
                      </a:moveTo>
                      <a:cubicBezTo>
                        <a:pt x="312" y="535"/>
                        <a:pt x="312" y="535"/>
                        <a:pt x="312" y="535"/>
                      </a:cubicBezTo>
                      <a:cubicBezTo>
                        <a:pt x="310" y="520"/>
                        <a:pt x="310" y="520"/>
                        <a:pt x="310" y="520"/>
                      </a:cubicBezTo>
                      <a:cubicBezTo>
                        <a:pt x="308" y="520"/>
                        <a:pt x="308" y="520"/>
                        <a:pt x="308" y="520"/>
                      </a:cubicBezTo>
                      <a:cubicBezTo>
                        <a:pt x="308" y="520"/>
                        <a:pt x="300" y="521"/>
                        <a:pt x="294" y="522"/>
                      </a:cubicBezTo>
                      <a:cubicBezTo>
                        <a:pt x="294" y="521"/>
                        <a:pt x="294" y="519"/>
                        <a:pt x="294" y="515"/>
                      </a:cubicBezTo>
                      <a:cubicBezTo>
                        <a:pt x="301" y="514"/>
                        <a:pt x="307" y="513"/>
                        <a:pt x="307" y="513"/>
                      </a:cubicBezTo>
                      <a:cubicBezTo>
                        <a:pt x="309" y="513"/>
                        <a:pt x="309" y="513"/>
                        <a:pt x="309" y="513"/>
                      </a:cubicBezTo>
                      <a:cubicBezTo>
                        <a:pt x="309" y="513"/>
                        <a:pt x="308" y="505"/>
                        <a:pt x="307" y="502"/>
                      </a:cubicBezTo>
                      <a:cubicBezTo>
                        <a:pt x="310" y="502"/>
                        <a:pt x="314" y="501"/>
                        <a:pt x="317" y="501"/>
                      </a:cubicBezTo>
                      <a:cubicBezTo>
                        <a:pt x="319" y="511"/>
                        <a:pt x="323" y="528"/>
                        <a:pt x="323" y="531"/>
                      </a:cubicBezTo>
                      <a:cubicBezTo>
                        <a:pt x="323" y="533"/>
                        <a:pt x="323" y="533"/>
                        <a:pt x="323" y="533"/>
                      </a:cubicBezTo>
                      <a:cubicBezTo>
                        <a:pt x="326" y="533"/>
                        <a:pt x="326" y="533"/>
                        <a:pt x="326" y="533"/>
                      </a:cubicBezTo>
                      <a:cubicBezTo>
                        <a:pt x="326" y="533"/>
                        <a:pt x="358" y="527"/>
                        <a:pt x="386" y="512"/>
                      </a:cubicBezTo>
                      <a:cubicBezTo>
                        <a:pt x="388" y="511"/>
                        <a:pt x="388" y="511"/>
                        <a:pt x="388" y="511"/>
                      </a:cubicBezTo>
                      <a:cubicBezTo>
                        <a:pt x="382" y="497"/>
                        <a:pt x="382" y="497"/>
                        <a:pt x="382" y="497"/>
                      </a:cubicBezTo>
                      <a:cubicBezTo>
                        <a:pt x="380" y="498"/>
                        <a:pt x="380" y="498"/>
                        <a:pt x="380" y="498"/>
                      </a:cubicBezTo>
                      <a:cubicBezTo>
                        <a:pt x="379" y="498"/>
                        <a:pt x="372" y="501"/>
                        <a:pt x="367" y="503"/>
                      </a:cubicBezTo>
                      <a:cubicBezTo>
                        <a:pt x="366" y="502"/>
                        <a:pt x="366" y="500"/>
                        <a:pt x="365" y="497"/>
                      </a:cubicBezTo>
                      <a:cubicBezTo>
                        <a:pt x="371" y="494"/>
                        <a:pt x="376" y="491"/>
                        <a:pt x="377" y="491"/>
                      </a:cubicBezTo>
                      <a:cubicBezTo>
                        <a:pt x="379" y="490"/>
                        <a:pt x="379" y="490"/>
                        <a:pt x="379" y="490"/>
                      </a:cubicBezTo>
                      <a:cubicBezTo>
                        <a:pt x="379" y="490"/>
                        <a:pt x="375" y="483"/>
                        <a:pt x="373" y="481"/>
                      </a:cubicBezTo>
                      <a:cubicBezTo>
                        <a:pt x="376" y="480"/>
                        <a:pt x="379" y="478"/>
                        <a:pt x="382" y="477"/>
                      </a:cubicBezTo>
                      <a:cubicBezTo>
                        <a:pt x="387" y="486"/>
                        <a:pt x="396" y="501"/>
                        <a:pt x="397" y="504"/>
                      </a:cubicBezTo>
                      <a:cubicBezTo>
                        <a:pt x="398" y="506"/>
                        <a:pt x="398" y="506"/>
                        <a:pt x="398" y="506"/>
                      </a:cubicBezTo>
                      <a:cubicBezTo>
                        <a:pt x="400" y="505"/>
                        <a:pt x="400" y="505"/>
                        <a:pt x="400" y="505"/>
                      </a:cubicBezTo>
                      <a:cubicBezTo>
                        <a:pt x="400" y="505"/>
                        <a:pt x="429" y="490"/>
                        <a:pt x="451" y="466"/>
                      </a:cubicBezTo>
                      <a:cubicBezTo>
                        <a:pt x="453" y="465"/>
                        <a:pt x="453" y="465"/>
                        <a:pt x="453" y="465"/>
                      </a:cubicBezTo>
                      <a:cubicBezTo>
                        <a:pt x="443" y="454"/>
                        <a:pt x="443" y="454"/>
                        <a:pt x="443" y="454"/>
                      </a:cubicBezTo>
                      <a:cubicBezTo>
                        <a:pt x="441" y="455"/>
                        <a:pt x="441" y="455"/>
                        <a:pt x="441" y="455"/>
                      </a:cubicBezTo>
                      <a:cubicBezTo>
                        <a:pt x="441" y="455"/>
                        <a:pt x="435" y="461"/>
                        <a:pt x="431" y="464"/>
                      </a:cubicBezTo>
                      <a:cubicBezTo>
                        <a:pt x="430" y="463"/>
                        <a:pt x="428" y="462"/>
                        <a:pt x="426" y="459"/>
                      </a:cubicBezTo>
                      <a:cubicBezTo>
                        <a:pt x="432" y="455"/>
                        <a:pt x="436" y="450"/>
                        <a:pt x="436" y="450"/>
                      </a:cubicBezTo>
                      <a:cubicBezTo>
                        <a:pt x="438" y="448"/>
                        <a:pt x="438" y="448"/>
                        <a:pt x="438" y="448"/>
                      </a:cubicBezTo>
                      <a:cubicBezTo>
                        <a:pt x="438" y="448"/>
                        <a:pt x="432" y="443"/>
                        <a:pt x="430" y="441"/>
                      </a:cubicBezTo>
                      <a:cubicBezTo>
                        <a:pt x="432" y="439"/>
                        <a:pt x="435" y="437"/>
                        <a:pt x="437" y="434"/>
                      </a:cubicBezTo>
                      <a:cubicBezTo>
                        <a:pt x="445" y="442"/>
                        <a:pt x="458" y="454"/>
                        <a:pt x="460" y="456"/>
                      </a:cubicBezTo>
                      <a:cubicBezTo>
                        <a:pt x="462" y="458"/>
                        <a:pt x="462" y="458"/>
                        <a:pt x="462" y="458"/>
                      </a:cubicBezTo>
                      <a:cubicBezTo>
                        <a:pt x="463" y="456"/>
                        <a:pt x="463" y="456"/>
                        <a:pt x="463" y="456"/>
                      </a:cubicBezTo>
                      <a:cubicBezTo>
                        <a:pt x="463" y="456"/>
                        <a:pt x="488" y="434"/>
                        <a:pt x="502" y="405"/>
                      </a:cubicBezTo>
                      <a:cubicBezTo>
                        <a:pt x="503" y="403"/>
                        <a:pt x="503" y="403"/>
                        <a:pt x="503" y="403"/>
                      </a:cubicBezTo>
                      <a:cubicBezTo>
                        <a:pt x="490" y="396"/>
                        <a:pt x="490" y="396"/>
                        <a:pt x="490" y="396"/>
                      </a:cubicBezTo>
                      <a:cubicBezTo>
                        <a:pt x="489" y="397"/>
                        <a:pt x="489" y="397"/>
                        <a:pt x="489" y="397"/>
                      </a:cubicBezTo>
                      <a:cubicBezTo>
                        <a:pt x="489" y="398"/>
                        <a:pt x="484" y="404"/>
                        <a:pt x="481" y="409"/>
                      </a:cubicBezTo>
                      <a:cubicBezTo>
                        <a:pt x="480" y="408"/>
                        <a:pt x="479" y="407"/>
                        <a:pt x="476" y="405"/>
                      </a:cubicBezTo>
                      <a:cubicBezTo>
                        <a:pt x="480" y="399"/>
                        <a:pt x="483" y="394"/>
                        <a:pt x="483" y="393"/>
                      </a:cubicBezTo>
                      <a:cubicBezTo>
                        <a:pt x="484" y="392"/>
                        <a:pt x="484" y="392"/>
                        <a:pt x="484" y="392"/>
                      </a:cubicBezTo>
                      <a:cubicBezTo>
                        <a:pt x="484" y="392"/>
                        <a:pt x="477" y="388"/>
                        <a:pt x="474" y="387"/>
                      </a:cubicBezTo>
                      <a:cubicBezTo>
                        <a:pt x="476" y="384"/>
                        <a:pt x="478" y="381"/>
                        <a:pt x="479" y="378"/>
                      </a:cubicBezTo>
                      <a:cubicBezTo>
                        <a:pt x="488" y="382"/>
                        <a:pt x="505" y="390"/>
                        <a:pt x="508" y="392"/>
                      </a:cubicBezTo>
                      <a:cubicBezTo>
                        <a:pt x="510" y="393"/>
                        <a:pt x="510" y="393"/>
                        <a:pt x="510" y="393"/>
                      </a:cubicBezTo>
                      <a:cubicBezTo>
                        <a:pt x="511" y="391"/>
                        <a:pt x="511" y="391"/>
                        <a:pt x="511" y="391"/>
                      </a:cubicBezTo>
                      <a:cubicBezTo>
                        <a:pt x="511" y="390"/>
                        <a:pt x="527" y="360"/>
                        <a:pt x="531" y="329"/>
                      </a:cubicBezTo>
                      <a:cubicBezTo>
                        <a:pt x="532" y="327"/>
                        <a:pt x="532" y="327"/>
                        <a:pt x="532" y="327"/>
                      </a:cubicBezTo>
                      <a:cubicBezTo>
                        <a:pt x="517" y="324"/>
                        <a:pt x="517" y="324"/>
                        <a:pt x="517" y="324"/>
                      </a:cubicBezTo>
                      <a:cubicBezTo>
                        <a:pt x="516" y="326"/>
                        <a:pt x="516" y="326"/>
                        <a:pt x="516" y="326"/>
                      </a:cubicBezTo>
                      <a:cubicBezTo>
                        <a:pt x="516" y="326"/>
                        <a:pt x="514" y="334"/>
                        <a:pt x="513" y="339"/>
                      </a:cubicBezTo>
                      <a:cubicBezTo>
                        <a:pt x="512" y="339"/>
                        <a:pt x="510" y="338"/>
                        <a:pt x="507" y="337"/>
                      </a:cubicBezTo>
                      <a:cubicBezTo>
                        <a:pt x="508" y="330"/>
                        <a:pt x="509" y="324"/>
                        <a:pt x="509" y="324"/>
                      </a:cubicBezTo>
                      <a:cubicBezTo>
                        <a:pt x="510" y="322"/>
                        <a:pt x="510" y="322"/>
                        <a:pt x="510" y="322"/>
                      </a:cubicBezTo>
                      <a:cubicBezTo>
                        <a:pt x="510" y="322"/>
                        <a:pt x="502" y="321"/>
                        <a:pt x="499" y="320"/>
                      </a:cubicBezTo>
                      <a:cubicBezTo>
                        <a:pt x="500" y="318"/>
                        <a:pt x="500" y="314"/>
                        <a:pt x="501" y="311"/>
                      </a:cubicBezTo>
                      <a:cubicBezTo>
                        <a:pt x="510" y="312"/>
                        <a:pt x="530" y="314"/>
                        <a:pt x="533" y="315"/>
                      </a:cubicBezTo>
                      <a:cubicBezTo>
                        <a:pt x="535" y="315"/>
                        <a:pt x="535" y="315"/>
                        <a:pt x="535" y="315"/>
                      </a:cubicBezTo>
                      <a:cubicBezTo>
                        <a:pt x="535" y="313"/>
                        <a:pt x="535" y="313"/>
                        <a:pt x="535" y="313"/>
                      </a:cubicBezTo>
                      <a:cubicBezTo>
                        <a:pt x="535" y="313"/>
                        <a:pt x="542" y="280"/>
                        <a:pt x="536" y="249"/>
                      </a:cubicBezTo>
                      <a:cubicBezTo>
                        <a:pt x="536" y="247"/>
                        <a:pt x="536" y="247"/>
                        <a:pt x="536" y="247"/>
                      </a:cubicBezTo>
                      <a:cubicBezTo>
                        <a:pt x="521" y="248"/>
                        <a:pt x="521" y="248"/>
                        <a:pt x="521" y="248"/>
                      </a:cubicBezTo>
                      <a:cubicBezTo>
                        <a:pt x="521" y="250"/>
                        <a:pt x="521" y="250"/>
                        <a:pt x="521" y="250"/>
                      </a:cubicBezTo>
                      <a:cubicBezTo>
                        <a:pt x="521" y="251"/>
                        <a:pt x="522" y="259"/>
                        <a:pt x="522" y="264"/>
                      </a:cubicBezTo>
                      <a:cubicBezTo>
                        <a:pt x="521" y="264"/>
                        <a:pt x="519" y="264"/>
                        <a:pt x="515" y="264"/>
                      </a:cubicBezTo>
                      <a:cubicBezTo>
                        <a:pt x="515" y="257"/>
                        <a:pt x="514" y="251"/>
                        <a:pt x="514" y="251"/>
                      </a:cubicBezTo>
                      <a:cubicBezTo>
                        <a:pt x="514" y="249"/>
                        <a:pt x="514" y="249"/>
                        <a:pt x="514" y="249"/>
                      </a:cubicBezTo>
                      <a:cubicBezTo>
                        <a:pt x="514" y="249"/>
                        <a:pt x="506" y="250"/>
                        <a:pt x="503" y="250"/>
                      </a:cubicBezTo>
                      <a:cubicBezTo>
                        <a:pt x="503" y="248"/>
                        <a:pt x="502" y="244"/>
                        <a:pt x="502" y="241"/>
                      </a:cubicBezTo>
                      <a:cubicBezTo>
                        <a:pt x="513" y="239"/>
                        <a:pt x="531" y="236"/>
                        <a:pt x="534" y="236"/>
                      </a:cubicBezTo>
                      <a:cubicBezTo>
                        <a:pt x="536" y="236"/>
                        <a:pt x="536" y="236"/>
                        <a:pt x="536" y="236"/>
                      </a:cubicBezTo>
                      <a:cubicBezTo>
                        <a:pt x="536" y="233"/>
                        <a:pt x="536" y="233"/>
                        <a:pt x="536" y="233"/>
                      </a:cubicBezTo>
                      <a:cubicBezTo>
                        <a:pt x="536" y="233"/>
                        <a:pt x="532" y="200"/>
                        <a:pt x="518" y="172"/>
                      </a:cubicBezTo>
                      <a:cubicBezTo>
                        <a:pt x="517" y="170"/>
                        <a:pt x="517" y="170"/>
                        <a:pt x="517" y="170"/>
                      </a:cubicBezTo>
                      <a:cubicBezTo>
                        <a:pt x="503" y="176"/>
                        <a:pt x="503" y="176"/>
                        <a:pt x="503" y="176"/>
                      </a:cubicBezTo>
                      <a:cubicBezTo>
                        <a:pt x="504" y="178"/>
                        <a:pt x="504" y="178"/>
                        <a:pt x="504" y="178"/>
                      </a:cubicBezTo>
                      <a:cubicBezTo>
                        <a:pt x="504" y="178"/>
                        <a:pt x="507" y="185"/>
                        <a:pt x="509" y="191"/>
                      </a:cubicBezTo>
                      <a:cubicBezTo>
                        <a:pt x="508" y="191"/>
                        <a:pt x="506" y="192"/>
                        <a:pt x="503" y="193"/>
                      </a:cubicBezTo>
                      <a:cubicBezTo>
                        <a:pt x="500" y="186"/>
                        <a:pt x="498" y="181"/>
                        <a:pt x="497" y="180"/>
                      </a:cubicBezTo>
                      <a:cubicBezTo>
                        <a:pt x="496" y="178"/>
                        <a:pt x="496" y="178"/>
                        <a:pt x="496" y="178"/>
                      </a:cubicBezTo>
                      <a:cubicBezTo>
                        <a:pt x="496" y="178"/>
                        <a:pt x="489" y="182"/>
                        <a:pt x="487" y="183"/>
                      </a:cubicBezTo>
                      <a:cubicBezTo>
                        <a:pt x="486" y="181"/>
                        <a:pt x="484" y="177"/>
                        <a:pt x="483" y="174"/>
                      </a:cubicBezTo>
                      <a:cubicBezTo>
                        <a:pt x="491" y="170"/>
                        <a:pt x="509" y="161"/>
                        <a:pt x="511" y="160"/>
                      </a:cubicBezTo>
                      <a:cubicBezTo>
                        <a:pt x="513" y="159"/>
                        <a:pt x="513" y="159"/>
                        <a:pt x="513" y="159"/>
                      </a:cubicBezTo>
                      <a:cubicBezTo>
                        <a:pt x="512" y="157"/>
                        <a:pt x="512" y="157"/>
                        <a:pt x="512" y="157"/>
                      </a:cubicBezTo>
                      <a:cubicBezTo>
                        <a:pt x="512" y="156"/>
                        <a:pt x="499" y="126"/>
                        <a:pt x="477" y="103"/>
                      </a:cubicBezTo>
                      <a:cubicBezTo>
                        <a:pt x="475" y="101"/>
                        <a:pt x="475" y="101"/>
                        <a:pt x="475" y="101"/>
                      </a:cubicBezTo>
                      <a:cubicBezTo>
                        <a:pt x="464" y="111"/>
                        <a:pt x="464" y="111"/>
                        <a:pt x="464" y="111"/>
                      </a:cubicBezTo>
                      <a:cubicBezTo>
                        <a:pt x="465" y="113"/>
                        <a:pt x="465" y="113"/>
                        <a:pt x="465" y="113"/>
                      </a:cubicBezTo>
                      <a:cubicBezTo>
                        <a:pt x="465" y="113"/>
                        <a:pt x="470" y="119"/>
                        <a:pt x="474" y="124"/>
                      </a:cubicBezTo>
                      <a:cubicBezTo>
                        <a:pt x="472" y="124"/>
                        <a:pt x="471" y="126"/>
                        <a:pt x="468" y="127"/>
                      </a:cubicBezTo>
                      <a:cubicBezTo>
                        <a:pt x="464" y="122"/>
                        <a:pt x="460" y="117"/>
                        <a:pt x="459" y="117"/>
                      </a:cubicBezTo>
                      <a:cubicBezTo>
                        <a:pt x="458" y="115"/>
                        <a:pt x="458" y="115"/>
                        <a:pt x="458" y="115"/>
                      </a:cubicBezTo>
                      <a:cubicBezTo>
                        <a:pt x="458" y="115"/>
                        <a:pt x="452" y="121"/>
                        <a:pt x="450" y="123"/>
                      </a:cubicBezTo>
                      <a:cubicBezTo>
                        <a:pt x="448" y="121"/>
                        <a:pt x="446" y="118"/>
                        <a:pt x="444" y="116"/>
                      </a:cubicBezTo>
                      <a:cubicBezTo>
                        <a:pt x="452" y="108"/>
                        <a:pt x="465" y="96"/>
                        <a:pt x="467" y="94"/>
                      </a:cubicBezTo>
                      <a:cubicBezTo>
                        <a:pt x="468" y="92"/>
                        <a:pt x="468" y="92"/>
                        <a:pt x="468" y="92"/>
                      </a:cubicBezTo>
                      <a:cubicBezTo>
                        <a:pt x="467" y="91"/>
                        <a:pt x="467" y="91"/>
                        <a:pt x="467" y="91"/>
                      </a:cubicBezTo>
                      <a:cubicBezTo>
                        <a:pt x="467" y="91"/>
                        <a:pt x="447" y="65"/>
                        <a:pt x="419" y="49"/>
                      </a:cubicBezTo>
                      <a:cubicBezTo>
                        <a:pt x="417" y="48"/>
                        <a:pt x="417" y="48"/>
                        <a:pt x="417" y="48"/>
                      </a:cubicBezTo>
                      <a:cubicBezTo>
                        <a:pt x="409" y="60"/>
                        <a:pt x="409" y="60"/>
                        <a:pt x="409" y="60"/>
                      </a:cubicBezTo>
                      <a:cubicBezTo>
                        <a:pt x="410" y="61"/>
                        <a:pt x="410" y="61"/>
                        <a:pt x="410" y="61"/>
                      </a:cubicBezTo>
                      <a:cubicBezTo>
                        <a:pt x="411" y="62"/>
                        <a:pt x="417" y="66"/>
                        <a:pt x="422" y="70"/>
                      </a:cubicBezTo>
                      <a:cubicBezTo>
                        <a:pt x="421" y="71"/>
                        <a:pt x="419" y="72"/>
                        <a:pt x="417" y="75"/>
                      </a:cubicBezTo>
                      <a:cubicBezTo>
                        <a:pt x="412" y="71"/>
                        <a:pt x="407" y="67"/>
                        <a:pt x="406" y="67"/>
                      </a:cubicBezTo>
                      <a:cubicBezTo>
                        <a:pt x="404" y="66"/>
                        <a:pt x="404" y="66"/>
                        <a:pt x="404" y="66"/>
                      </a:cubicBezTo>
                      <a:cubicBezTo>
                        <a:pt x="404" y="66"/>
                        <a:pt x="400" y="73"/>
                        <a:pt x="399" y="75"/>
                      </a:cubicBezTo>
                      <a:cubicBezTo>
                        <a:pt x="397" y="74"/>
                        <a:pt x="393" y="72"/>
                        <a:pt x="391" y="70"/>
                      </a:cubicBezTo>
                      <a:cubicBezTo>
                        <a:pt x="396" y="61"/>
                        <a:pt x="405" y="45"/>
                        <a:pt x="407" y="43"/>
                      </a:cubicBezTo>
                      <a:cubicBezTo>
                        <a:pt x="408" y="41"/>
                        <a:pt x="408" y="41"/>
                        <a:pt x="408" y="41"/>
                      </a:cubicBezTo>
                      <a:cubicBezTo>
                        <a:pt x="406" y="40"/>
                        <a:pt x="406" y="40"/>
                        <a:pt x="406" y="40"/>
                      </a:cubicBezTo>
                      <a:cubicBezTo>
                        <a:pt x="406" y="40"/>
                        <a:pt x="379" y="22"/>
                        <a:pt x="348" y="14"/>
                      </a:cubicBezTo>
                      <a:cubicBezTo>
                        <a:pt x="346" y="14"/>
                        <a:pt x="346" y="14"/>
                        <a:pt x="346" y="14"/>
                      </a:cubicBezTo>
                      <a:cubicBezTo>
                        <a:pt x="341" y="28"/>
                        <a:pt x="341" y="28"/>
                        <a:pt x="341" y="28"/>
                      </a:cubicBezTo>
                      <a:cubicBezTo>
                        <a:pt x="343" y="29"/>
                        <a:pt x="343" y="29"/>
                        <a:pt x="343" y="29"/>
                      </a:cubicBezTo>
                      <a:cubicBezTo>
                        <a:pt x="343" y="29"/>
                        <a:pt x="351" y="32"/>
                        <a:pt x="356" y="33"/>
                      </a:cubicBezTo>
                      <a:cubicBezTo>
                        <a:pt x="356" y="35"/>
                        <a:pt x="355" y="37"/>
                        <a:pt x="354" y="40"/>
                      </a:cubicBezTo>
                      <a:cubicBezTo>
                        <a:pt x="347" y="37"/>
                        <a:pt x="341" y="36"/>
                        <a:pt x="341" y="36"/>
                      </a:cubicBezTo>
                      <a:cubicBezTo>
                        <a:pt x="338" y="35"/>
                        <a:pt x="338" y="35"/>
                        <a:pt x="338" y="35"/>
                      </a:cubicBezTo>
                      <a:cubicBezTo>
                        <a:pt x="338" y="35"/>
                        <a:pt x="337" y="43"/>
                        <a:pt x="336" y="46"/>
                      </a:cubicBezTo>
                      <a:cubicBezTo>
                        <a:pt x="334" y="45"/>
                        <a:pt x="330" y="43"/>
                        <a:pt x="327" y="43"/>
                      </a:cubicBezTo>
                      <a:cubicBezTo>
                        <a:pt x="329" y="32"/>
                        <a:pt x="333" y="15"/>
                        <a:pt x="334" y="12"/>
                      </a:cubicBezTo>
                      <a:cubicBezTo>
                        <a:pt x="335" y="10"/>
                        <a:pt x="335" y="10"/>
                        <a:pt x="335" y="10"/>
                      </a:cubicBezTo>
                      <a:cubicBezTo>
                        <a:pt x="333" y="9"/>
                        <a:pt x="333" y="9"/>
                        <a:pt x="333" y="9"/>
                      </a:cubicBezTo>
                      <a:cubicBezTo>
                        <a:pt x="333" y="9"/>
                        <a:pt x="301" y="0"/>
                        <a:pt x="269" y="2"/>
                      </a:cubicBezTo>
                      <a:cubicBezTo>
                        <a:pt x="267" y="2"/>
                        <a:pt x="267" y="2"/>
                        <a:pt x="267" y="2"/>
                      </a:cubicBezTo>
                      <a:cubicBezTo>
                        <a:pt x="267" y="17"/>
                        <a:pt x="267" y="17"/>
                        <a:pt x="267" y="17"/>
                      </a:cubicBezTo>
                      <a:cubicBezTo>
                        <a:pt x="269" y="17"/>
                        <a:pt x="269" y="17"/>
                        <a:pt x="269" y="17"/>
                      </a:cubicBezTo>
                      <a:cubicBezTo>
                        <a:pt x="270" y="17"/>
                        <a:pt x="278" y="18"/>
                        <a:pt x="283" y="18"/>
                      </a:cubicBezTo>
                      <a:cubicBezTo>
                        <a:pt x="283" y="19"/>
                        <a:pt x="283" y="21"/>
                        <a:pt x="283" y="25"/>
                      </a:cubicBezTo>
                      <a:cubicBezTo>
                        <a:pt x="276" y="24"/>
                        <a:pt x="269" y="25"/>
                        <a:pt x="269" y="25"/>
                      </a:cubicBezTo>
                      <a:cubicBezTo>
                        <a:pt x="267" y="25"/>
                        <a:pt x="267" y="25"/>
                        <a:pt x="267" y="25"/>
                      </a:cubicBezTo>
                      <a:cubicBezTo>
                        <a:pt x="267" y="25"/>
                        <a:pt x="267" y="33"/>
                        <a:pt x="267" y="36"/>
                      </a:cubicBezTo>
                      <a:cubicBezTo>
                        <a:pt x="265" y="35"/>
                        <a:pt x="261" y="35"/>
                        <a:pt x="258" y="35"/>
                      </a:cubicBezTo>
                      <a:cubicBezTo>
                        <a:pt x="257" y="26"/>
                        <a:pt x="255" y="8"/>
                        <a:pt x="255" y="4"/>
                      </a:cubicBezTo>
                      <a:cubicBezTo>
                        <a:pt x="255" y="4"/>
                        <a:pt x="255" y="2"/>
                        <a:pt x="255" y="2"/>
                      </a:cubicBezTo>
                      <a:cubicBezTo>
                        <a:pt x="253" y="2"/>
                        <a:pt x="253" y="2"/>
                        <a:pt x="253" y="2"/>
                      </a:cubicBezTo>
                      <a:cubicBezTo>
                        <a:pt x="253" y="2"/>
                        <a:pt x="220" y="3"/>
                        <a:pt x="190" y="14"/>
                      </a:cubicBezTo>
                      <a:cubicBezTo>
                        <a:pt x="188" y="15"/>
                        <a:pt x="188" y="15"/>
                        <a:pt x="188" y="15"/>
                      </a:cubicBezTo>
                      <a:cubicBezTo>
                        <a:pt x="192" y="29"/>
                        <a:pt x="192" y="29"/>
                        <a:pt x="192" y="29"/>
                      </a:cubicBezTo>
                      <a:cubicBezTo>
                        <a:pt x="194" y="29"/>
                        <a:pt x="194" y="29"/>
                        <a:pt x="194" y="29"/>
                      </a:cubicBezTo>
                      <a:cubicBezTo>
                        <a:pt x="195" y="29"/>
                        <a:pt x="202" y="27"/>
                        <a:pt x="208" y="25"/>
                      </a:cubicBezTo>
                      <a:cubicBezTo>
                        <a:pt x="208" y="26"/>
                        <a:pt x="208" y="28"/>
                        <a:pt x="209" y="32"/>
                      </a:cubicBezTo>
                      <a:cubicBezTo>
                        <a:pt x="203" y="34"/>
                        <a:pt x="197" y="36"/>
                        <a:pt x="196" y="36"/>
                      </a:cubicBezTo>
                      <a:cubicBezTo>
                        <a:pt x="194" y="36"/>
                        <a:pt x="194" y="36"/>
                        <a:pt x="194" y="36"/>
                      </a:cubicBezTo>
                      <a:cubicBezTo>
                        <a:pt x="194" y="36"/>
                        <a:pt x="197" y="44"/>
                        <a:pt x="198" y="47"/>
                      </a:cubicBezTo>
                      <a:cubicBezTo>
                        <a:pt x="196" y="47"/>
                        <a:pt x="192" y="48"/>
                        <a:pt x="189" y="49"/>
                      </a:cubicBezTo>
                      <a:cubicBezTo>
                        <a:pt x="185" y="41"/>
                        <a:pt x="178" y="23"/>
                        <a:pt x="177" y="21"/>
                      </a:cubicBezTo>
                      <a:cubicBezTo>
                        <a:pt x="176" y="18"/>
                        <a:pt x="176" y="18"/>
                        <a:pt x="176" y="18"/>
                      </a:cubicBezTo>
                      <a:cubicBezTo>
                        <a:pt x="174" y="19"/>
                        <a:pt x="174" y="19"/>
                        <a:pt x="174" y="19"/>
                      </a:cubicBezTo>
                      <a:cubicBezTo>
                        <a:pt x="174" y="19"/>
                        <a:pt x="142" y="30"/>
                        <a:pt x="117" y="50"/>
                      </a:cubicBezTo>
                      <a:cubicBezTo>
                        <a:pt x="116" y="52"/>
                        <a:pt x="116" y="52"/>
                        <a:pt x="116" y="52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126" y="63"/>
                        <a:pt x="126" y="63"/>
                        <a:pt x="126" y="63"/>
                      </a:cubicBezTo>
                      <a:cubicBezTo>
                        <a:pt x="126" y="63"/>
                        <a:pt x="133" y="58"/>
                        <a:pt x="138" y="55"/>
                      </a:cubicBezTo>
                      <a:cubicBezTo>
                        <a:pt x="138" y="56"/>
                        <a:pt x="139" y="58"/>
                        <a:pt x="141" y="61"/>
                      </a:cubicBezTo>
                      <a:cubicBezTo>
                        <a:pt x="135" y="65"/>
                        <a:pt x="130" y="69"/>
                        <a:pt x="130" y="69"/>
                      </a:cubicBezTo>
                      <a:cubicBezTo>
                        <a:pt x="128" y="70"/>
                        <a:pt x="128" y="70"/>
                        <a:pt x="128" y="70"/>
                      </a:cubicBezTo>
                      <a:cubicBezTo>
                        <a:pt x="128" y="70"/>
                        <a:pt x="133" y="76"/>
                        <a:pt x="135" y="79"/>
                      </a:cubicBezTo>
                      <a:cubicBezTo>
                        <a:pt x="133" y="80"/>
                        <a:pt x="130" y="82"/>
                        <a:pt x="127" y="84"/>
                      </a:cubicBezTo>
                      <a:cubicBezTo>
                        <a:pt x="120" y="76"/>
                        <a:pt x="109" y="62"/>
                        <a:pt x="108" y="60"/>
                      </a:cubicBezTo>
                      <a:cubicBezTo>
                        <a:pt x="106" y="58"/>
                        <a:pt x="106" y="58"/>
                        <a:pt x="106" y="58"/>
                      </a:cubicBezTo>
                      <a:cubicBezTo>
                        <a:pt x="105" y="59"/>
                        <a:pt x="105" y="59"/>
                        <a:pt x="105" y="59"/>
                      </a:cubicBezTo>
                      <a:cubicBezTo>
                        <a:pt x="104" y="59"/>
                        <a:pt x="78" y="79"/>
                        <a:pt x="60" y="105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72" y="114"/>
                        <a:pt x="77" y="108"/>
                        <a:pt x="81" y="104"/>
                      </a:cubicBezTo>
                      <a:cubicBezTo>
                        <a:pt x="82" y="105"/>
                        <a:pt x="83" y="106"/>
                        <a:pt x="86" y="108"/>
                      </a:cubicBezTo>
                      <a:cubicBezTo>
                        <a:pt x="81" y="114"/>
                        <a:pt x="78" y="119"/>
                        <a:pt x="77" y="119"/>
                      </a:cubicBezTo>
                      <a:cubicBezTo>
                        <a:pt x="76" y="121"/>
                        <a:pt x="76" y="121"/>
                        <a:pt x="76" y="121"/>
                      </a:cubicBezTo>
                      <a:cubicBezTo>
                        <a:pt x="76" y="121"/>
                        <a:pt x="83" y="126"/>
                        <a:pt x="85" y="127"/>
                      </a:cubicBezTo>
                      <a:cubicBezTo>
                        <a:pt x="84" y="129"/>
                        <a:pt x="81" y="132"/>
                        <a:pt x="79" y="135"/>
                      </a:cubicBezTo>
                      <a:cubicBezTo>
                        <a:pt x="70" y="129"/>
                        <a:pt x="55" y="119"/>
                        <a:pt x="53" y="117"/>
                      </a:cubicBezTo>
                      <a:cubicBezTo>
                        <a:pt x="52" y="115"/>
                        <a:pt x="52" y="115"/>
                        <a:pt x="52" y="115"/>
                      </a:cubicBezTo>
                      <a:cubicBezTo>
                        <a:pt x="50" y="117"/>
                        <a:pt x="50" y="117"/>
                        <a:pt x="50" y="117"/>
                      </a:cubicBezTo>
                      <a:cubicBezTo>
                        <a:pt x="50" y="117"/>
                        <a:pt x="30" y="143"/>
                        <a:pt x="20" y="174"/>
                      </a:cubicBezTo>
                      <a:cubicBezTo>
                        <a:pt x="19" y="175"/>
                        <a:pt x="19" y="175"/>
                        <a:pt x="19" y="175"/>
                      </a:cubicBezTo>
                      <a:cubicBezTo>
                        <a:pt x="33" y="181"/>
                        <a:pt x="33" y="181"/>
                        <a:pt x="33" y="181"/>
                      </a:cubicBezTo>
                      <a:cubicBezTo>
                        <a:pt x="34" y="179"/>
                        <a:pt x="34" y="179"/>
                        <a:pt x="34" y="179"/>
                      </a:cubicBezTo>
                      <a:cubicBezTo>
                        <a:pt x="34" y="179"/>
                        <a:pt x="38" y="172"/>
                        <a:pt x="40" y="167"/>
                      </a:cubicBezTo>
                      <a:cubicBezTo>
                        <a:pt x="41" y="167"/>
                        <a:pt x="43" y="168"/>
                        <a:pt x="46" y="170"/>
                      </a:cubicBezTo>
                      <a:cubicBezTo>
                        <a:pt x="43" y="176"/>
                        <a:pt x="41" y="182"/>
                        <a:pt x="41" y="182"/>
                      </a:cubicBezTo>
                      <a:cubicBezTo>
                        <a:pt x="40" y="184"/>
                        <a:pt x="40" y="184"/>
                        <a:pt x="40" y="184"/>
                      </a:cubicBezTo>
                      <a:cubicBezTo>
                        <a:pt x="40" y="184"/>
                        <a:pt x="47" y="187"/>
                        <a:pt x="50" y="188"/>
                      </a:cubicBezTo>
                      <a:cubicBezTo>
                        <a:pt x="49" y="190"/>
                        <a:pt x="48" y="194"/>
                        <a:pt x="46" y="197"/>
                      </a:cubicBezTo>
                      <a:cubicBezTo>
                        <a:pt x="38" y="194"/>
                        <a:pt x="19" y="189"/>
                        <a:pt x="17" y="188"/>
                      </a:cubicBezTo>
                      <a:cubicBezTo>
                        <a:pt x="15" y="187"/>
                        <a:pt x="15" y="187"/>
                        <a:pt x="15" y="187"/>
                      </a:cubicBezTo>
                      <a:cubicBezTo>
                        <a:pt x="14" y="189"/>
                        <a:pt x="14" y="189"/>
                        <a:pt x="14" y="189"/>
                      </a:cubicBezTo>
                      <a:cubicBezTo>
                        <a:pt x="14" y="189"/>
                        <a:pt x="3" y="221"/>
                        <a:pt x="3" y="253"/>
                      </a:cubicBezTo>
                      <a:cubicBezTo>
                        <a:pt x="3" y="255"/>
                        <a:pt x="3" y="255"/>
                        <a:pt x="3" y="255"/>
                      </a:cubicBezTo>
                      <a:cubicBezTo>
                        <a:pt x="18" y="256"/>
                        <a:pt x="18" y="256"/>
                        <a:pt x="18" y="256"/>
                      </a:cubicBezTo>
                      <a:cubicBezTo>
                        <a:pt x="18" y="254"/>
                        <a:pt x="18" y="254"/>
                        <a:pt x="18" y="254"/>
                      </a:cubicBezTo>
                      <a:cubicBezTo>
                        <a:pt x="18" y="254"/>
                        <a:pt x="19" y="246"/>
                        <a:pt x="20" y="240"/>
                      </a:cubicBezTo>
                      <a:cubicBezTo>
                        <a:pt x="21" y="240"/>
                        <a:pt x="23" y="240"/>
                        <a:pt x="26" y="241"/>
                      </a:cubicBezTo>
                      <a:cubicBezTo>
                        <a:pt x="26" y="248"/>
                        <a:pt x="25" y="254"/>
                        <a:pt x="25" y="255"/>
                      </a:cubicBezTo>
                      <a:cubicBezTo>
                        <a:pt x="25" y="257"/>
                        <a:pt x="25" y="257"/>
                        <a:pt x="25" y="257"/>
                      </a:cubicBezTo>
                      <a:cubicBezTo>
                        <a:pt x="25" y="257"/>
                        <a:pt x="33" y="257"/>
                        <a:pt x="36" y="257"/>
                      </a:cubicBezTo>
                      <a:cubicBezTo>
                        <a:pt x="36" y="259"/>
                        <a:pt x="36" y="263"/>
                        <a:pt x="36" y="266"/>
                      </a:cubicBezTo>
                      <a:cubicBezTo>
                        <a:pt x="25" y="266"/>
                        <a:pt x="7" y="266"/>
                        <a:pt x="4" y="266"/>
                      </a:cubicBezTo>
                      <a:cubicBezTo>
                        <a:pt x="2" y="266"/>
                        <a:pt x="2" y="266"/>
                        <a:pt x="2" y="266"/>
                      </a:cubicBezTo>
                      <a:cubicBezTo>
                        <a:pt x="2" y="268"/>
                        <a:pt x="2" y="268"/>
                        <a:pt x="2" y="268"/>
                      </a:cubicBezTo>
                      <a:cubicBezTo>
                        <a:pt x="2" y="269"/>
                        <a:pt x="0" y="301"/>
                        <a:pt x="9" y="332"/>
                      </a:cubicBezTo>
                      <a:cubicBezTo>
                        <a:pt x="10" y="334"/>
                        <a:pt x="10" y="334"/>
                        <a:pt x="10" y="334"/>
                      </a:cubicBezTo>
                      <a:cubicBezTo>
                        <a:pt x="24" y="330"/>
                        <a:pt x="24" y="330"/>
                        <a:pt x="24" y="330"/>
                      </a:cubicBezTo>
                      <a:cubicBezTo>
                        <a:pt x="24" y="328"/>
                        <a:pt x="24" y="328"/>
                        <a:pt x="24" y="328"/>
                      </a:cubicBezTo>
                      <a:cubicBezTo>
                        <a:pt x="24" y="328"/>
                        <a:pt x="23" y="320"/>
                        <a:pt x="22" y="315"/>
                      </a:cubicBezTo>
                      <a:cubicBezTo>
                        <a:pt x="23" y="315"/>
                        <a:pt x="25" y="314"/>
                        <a:pt x="28" y="314"/>
                      </a:cubicBezTo>
                      <a:cubicBezTo>
                        <a:pt x="30" y="321"/>
                        <a:pt x="31" y="327"/>
                        <a:pt x="31" y="327"/>
                      </a:cubicBezTo>
                      <a:cubicBezTo>
                        <a:pt x="32" y="329"/>
                        <a:pt x="32" y="329"/>
                        <a:pt x="32" y="329"/>
                      </a:cubicBezTo>
                      <a:cubicBezTo>
                        <a:pt x="32" y="329"/>
                        <a:pt x="39" y="327"/>
                        <a:pt x="42" y="326"/>
                      </a:cubicBezTo>
                      <a:cubicBezTo>
                        <a:pt x="43" y="329"/>
                        <a:pt x="44" y="332"/>
                        <a:pt x="44" y="335"/>
                      </a:cubicBezTo>
                      <a:cubicBezTo>
                        <a:pt x="35" y="338"/>
                        <a:pt x="17" y="344"/>
                        <a:pt x="14" y="345"/>
                      </a:cubicBezTo>
                      <a:cubicBezTo>
                        <a:pt x="12" y="345"/>
                        <a:pt x="12" y="345"/>
                        <a:pt x="12" y="345"/>
                      </a:cubicBezTo>
                      <a:cubicBezTo>
                        <a:pt x="12" y="348"/>
                        <a:pt x="12" y="348"/>
                        <a:pt x="12" y="348"/>
                      </a:cubicBezTo>
                      <a:cubicBezTo>
                        <a:pt x="13" y="348"/>
                        <a:pt x="21" y="380"/>
                        <a:pt x="39" y="406"/>
                      </a:cubicBezTo>
                      <a:cubicBezTo>
                        <a:pt x="40" y="408"/>
                        <a:pt x="40" y="408"/>
                        <a:pt x="40" y="408"/>
                      </a:cubicBezTo>
                      <a:cubicBezTo>
                        <a:pt x="53" y="400"/>
                        <a:pt x="53" y="400"/>
                        <a:pt x="53" y="400"/>
                      </a:cubicBezTo>
                      <a:cubicBezTo>
                        <a:pt x="52" y="398"/>
                        <a:pt x="52" y="398"/>
                        <a:pt x="52" y="398"/>
                      </a:cubicBezTo>
                      <a:cubicBezTo>
                        <a:pt x="52" y="398"/>
                        <a:pt x="49" y="391"/>
                        <a:pt x="46" y="386"/>
                      </a:cubicBezTo>
                      <a:cubicBezTo>
                        <a:pt x="47" y="386"/>
                        <a:pt x="49" y="385"/>
                        <a:pt x="52" y="383"/>
                      </a:cubicBezTo>
                      <a:cubicBezTo>
                        <a:pt x="55" y="389"/>
                        <a:pt x="58" y="395"/>
                        <a:pt x="59" y="395"/>
                      </a:cubicBezTo>
                      <a:cubicBezTo>
                        <a:pt x="60" y="397"/>
                        <a:pt x="60" y="397"/>
                        <a:pt x="60" y="397"/>
                      </a:cubicBezTo>
                      <a:cubicBezTo>
                        <a:pt x="60" y="397"/>
                        <a:pt x="66" y="392"/>
                        <a:pt x="69" y="390"/>
                      </a:cubicBezTo>
                      <a:cubicBezTo>
                        <a:pt x="70" y="393"/>
                        <a:pt x="72" y="396"/>
                        <a:pt x="74" y="399"/>
                      </a:cubicBezTo>
                      <a:cubicBezTo>
                        <a:pt x="66" y="404"/>
                        <a:pt x="51" y="416"/>
                        <a:pt x="48" y="417"/>
                      </a:cubicBezTo>
                      <a:cubicBezTo>
                        <a:pt x="46" y="418"/>
                        <a:pt x="46" y="418"/>
                        <a:pt x="46" y="418"/>
                      </a:cubicBezTo>
                      <a:cubicBezTo>
                        <a:pt x="47" y="420"/>
                        <a:pt x="47" y="420"/>
                        <a:pt x="47" y="420"/>
                      </a:cubicBezTo>
                      <a:cubicBezTo>
                        <a:pt x="48" y="420"/>
                        <a:pt x="65" y="448"/>
                        <a:pt x="90" y="468"/>
                      </a:cubicBezTo>
                      <a:cubicBezTo>
                        <a:pt x="92" y="470"/>
                        <a:pt x="92" y="470"/>
                        <a:pt x="92" y="470"/>
                      </a:cubicBezTo>
                      <a:cubicBezTo>
                        <a:pt x="102" y="459"/>
                        <a:pt x="102" y="459"/>
                        <a:pt x="102" y="459"/>
                      </a:cubicBezTo>
                      <a:cubicBezTo>
                        <a:pt x="100" y="457"/>
                        <a:pt x="100" y="457"/>
                        <a:pt x="100" y="457"/>
                      </a:cubicBezTo>
                      <a:cubicBezTo>
                        <a:pt x="100" y="457"/>
                        <a:pt x="95" y="451"/>
                        <a:pt x="90" y="447"/>
                      </a:cubicBezTo>
                      <a:cubicBezTo>
                        <a:pt x="91" y="447"/>
                        <a:pt x="93" y="445"/>
                        <a:pt x="95" y="443"/>
                      </a:cubicBezTo>
                      <a:cubicBezTo>
                        <a:pt x="100" y="448"/>
                        <a:pt x="105" y="452"/>
                        <a:pt x="105" y="452"/>
                      </a:cubicBezTo>
                      <a:cubicBezTo>
                        <a:pt x="107" y="453"/>
                        <a:pt x="107" y="453"/>
                        <a:pt x="107" y="453"/>
                      </a:cubicBezTo>
                      <a:cubicBezTo>
                        <a:pt x="107" y="453"/>
                        <a:pt x="112" y="447"/>
                        <a:pt x="114" y="445"/>
                      </a:cubicBezTo>
                      <a:cubicBezTo>
                        <a:pt x="116" y="447"/>
                        <a:pt x="119" y="449"/>
                        <a:pt x="121" y="451"/>
                      </a:cubicBezTo>
                      <a:cubicBezTo>
                        <a:pt x="114" y="460"/>
                        <a:pt x="104" y="474"/>
                        <a:pt x="102" y="476"/>
                      </a:cubicBezTo>
                      <a:cubicBezTo>
                        <a:pt x="100" y="477"/>
                        <a:pt x="100" y="477"/>
                        <a:pt x="100" y="477"/>
                      </a:cubicBezTo>
                      <a:cubicBezTo>
                        <a:pt x="102" y="479"/>
                        <a:pt x="102" y="479"/>
                        <a:pt x="102" y="479"/>
                      </a:cubicBezTo>
                      <a:cubicBezTo>
                        <a:pt x="102" y="479"/>
                        <a:pt x="127" y="501"/>
                        <a:pt x="156" y="513"/>
                      </a:cubicBezTo>
                      <a:cubicBezTo>
                        <a:pt x="158" y="514"/>
                        <a:pt x="158" y="514"/>
                        <a:pt x="158" y="514"/>
                      </a:cubicBezTo>
                      <a:cubicBezTo>
                        <a:pt x="165" y="500"/>
                        <a:pt x="165" y="500"/>
                        <a:pt x="165" y="500"/>
                      </a:cubicBezTo>
                      <a:cubicBezTo>
                        <a:pt x="163" y="499"/>
                        <a:pt x="163" y="499"/>
                        <a:pt x="163" y="499"/>
                      </a:cubicBezTo>
                      <a:cubicBezTo>
                        <a:pt x="163" y="499"/>
                        <a:pt x="156" y="495"/>
                        <a:pt x="151" y="493"/>
                      </a:cubicBezTo>
                      <a:cubicBezTo>
                        <a:pt x="151" y="492"/>
                        <a:pt x="153" y="490"/>
                        <a:pt x="154" y="487"/>
                      </a:cubicBezTo>
                      <a:cubicBezTo>
                        <a:pt x="160" y="490"/>
                        <a:pt x="166" y="493"/>
                        <a:pt x="166" y="493"/>
                      </a:cubicBezTo>
                      <a:cubicBezTo>
                        <a:pt x="168" y="494"/>
                        <a:pt x="168" y="494"/>
                        <a:pt x="168" y="494"/>
                      </a:cubicBezTo>
                      <a:cubicBezTo>
                        <a:pt x="168" y="494"/>
                        <a:pt x="172" y="487"/>
                        <a:pt x="173" y="484"/>
                      </a:cubicBezTo>
                      <a:cubicBezTo>
                        <a:pt x="175" y="485"/>
                        <a:pt x="178" y="487"/>
                        <a:pt x="181" y="488"/>
                      </a:cubicBezTo>
                      <a:cubicBezTo>
                        <a:pt x="178" y="494"/>
                        <a:pt x="170" y="513"/>
                        <a:pt x="169" y="516"/>
                      </a:cubicBezTo>
                      <a:cubicBezTo>
                        <a:pt x="168" y="518"/>
                        <a:pt x="168" y="518"/>
                        <a:pt x="168" y="518"/>
                      </a:cubicBezTo>
                      <a:cubicBezTo>
                        <a:pt x="170" y="519"/>
                        <a:pt x="170" y="519"/>
                        <a:pt x="170" y="519"/>
                      </a:cubicBezTo>
                      <a:cubicBezTo>
                        <a:pt x="170" y="519"/>
                        <a:pt x="199" y="532"/>
                        <a:pt x="231" y="535"/>
                      </a:cubicBezTo>
                      <a:cubicBezTo>
                        <a:pt x="233" y="535"/>
                        <a:pt x="233" y="535"/>
                        <a:pt x="233" y="535"/>
                      </a:cubicBezTo>
                      <a:cubicBezTo>
                        <a:pt x="236" y="520"/>
                        <a:pt x="236" y="520"/>
                        <a:pt x="236" y="520"/>
                      </a:cubicBezTo>
                      <a:cubicBezTo>
                        <a:pt x="234" y="520"/>
                        <a:pt x="234" y="520"/>
                        <a:pt x="234" y="520"/>
                      </a:cubicBezTo>
                      <a:cubicBezTo>
                        <a:pt x="233" y="519"/>
                        <a:pt x="225" y="518"/>
                        <a:pt x="220" y="517"/>
                      </a:cubicBezTo>
                      <a:cubicBezTo>
                        <a:pt x="220" y="516"/>
                        <a:pt x="221" y="514"/>
                        <a:pt x="221" y="511"/>
                      </a:cubicBezTo>
                      <a:cubicBezTo>
                        <a:pt x="228" y="512"/>
                        <a:pt x="234" y="512"/>
                        <a:pt x="235" y="512"/>
                      </a:cubicBezTo>
                      <a:cubicBezTo>
                        <a:pt x="237" y="513"/>
                        <a:pt x="237" y="513"/>
                        <a:pt x="237" y="513"/>
                      </a:cubicBezTo>
                      <a:cubicBezTo>
                        <a:pt x="237" y="513"/>
                        <a:pt x="238" y="505"/>
                        <a:pt x="238" y="502"/>
                      </a:cubicBezTo>
                      <a:cubicBezTo>
                        <a:pt x="240" y="502"/>
                        <a:pt x="244" y="503"/>
                        <a:pt x="247" y="503"/>
                      </a:cubicBezTo>
                      <a:cubicBezTo>
                        <a:pt x="247" y="514"/>
                        <a:pt x="245" y="532"/>
                        <a:pt x="245" y="535"/>
                      </a:cubicBezTo>
                      <a:cubicBezTo>
                        <a:pt x="244" y="537"/>
                        <a:pt x="244" y="537"/>
                        <a:pt x="244" y="537"/>
                      </a:cubicBezTo>
                      <a:cubicBezTo>
                        <a:pt x="246" y="537"/>
                        <a:pt x="246" y="537"/>
                        <a:pt x="246" y="537"/>
                      </a:cubicBezTo>
                      <a:cubicBezTo>
                        <a:pt x="247" y="537"/>
                        <a:pt x="279" y="542"/>
                        <a:pt x="310" y="536"/>
                      </a:cubicBezTo>
                      <a:cubicBezTo>
                        <a:pt x="310" y="536"/>
                        <a:pt x="310" y="536"/>
                        <a:pt x="310" y="536"/>
                      </a:cubicBezTo>
                      <a:close/>
                      <a:moveTo>
                        <a:pt x="400" y="500"/>
                      </a:moveTo>
                      <a:cubicBezTo>
                        <a:pt x="396" y="493"/>
                        <a:pt x="385" y="474"/>
                        <a:pt x="385" y="473"/>
                      </a:cubicBezTo>
                      <a:cubicBezTo>
                        <a:pt x="384" y="471"/>
                        <a:pt x="384" y="471"/>
                        <a:pt x="384" y="471"/>
                      </a:cubicBezTo>
                      <a:cubicBezTo>
                        <a:pt x="382" y="472"/>
                        <a:pt x="382" y="472"/>
                        <a:pt x="382" y="472"/>
                      </a:cubicBezTo>
                      <a:cubicBezTo>
                        <a:pt x="378" y="474"/>
                        <a:pt x="370" y="478"/>
                        <a:pt x="370" y="478"/>
                      </a:cubicBezTo>
                      <a:cubicBezTo>
                        <a:pt x="367" y="479"/>
                        <a:pt x="367" y="479"/>
                        <a:pt x="367" y="479"/>
                      </a:cubicBezTo>
                      <a:cubicBezTo>
                        <a:pt x="367" y="479"/>
                        <a:pt x="371" y="486"/>
                        <a:pt x="373" y="488"/>
                      </a:cubicBezTo>
                      <a:cubicBezTo>
                        <a:pt x="371" y="489"/>
                        <a:pt x="367" y="491"/>
                        <a:pt x="363" y="493"/>
                      </a:cubicBezTo>
                      <a:cubicBezTo>
                        <a:pt x="362" y="489"/>
                        <a:pt x="359" y="483"/>
                        <a:pt x="359" y="483"/>
                      </a:cubicBezTo>
                      <a:cubicBezTo>
                        <a:pt x="358" y="484"/>
                        <a:pt x="358" y="484"/>
                        <a:pt x="358" y="484"/>
                      </a:cubicBezTo>
                      <a:cubicBezTo>
                        <a:pt x="357" y="484"/>
                        <a:pt x="350" y="485"/>
                        <a:pt x="346" y="487"/>
                      </a:cubicBezTo>
                      <a:cubicBezTo>
                        <a:pt x="345" y="485"/>
                        <a:pt x="344" y="483"/>
                        <a:pt x="344" y="481"/>
                      </a:cubicBezTo>
                      <a:cubicBezTo>
                        <a:pt x="350" y="478"/>
                        <a:pt x="370" y="471"/>
                        <a:pt x="388" y="460"/>
                      </a:cubicBezTo>
                      <a:cubicBezTo>
                        <a:pt x="390" y="463"/>
                        <a:pt x="406" y="488"/>
                        <a:pt x="406" y="488"/>
                      </a:cubicBezTo>
                      <a:cubicBezTo>
                        <a:pt x="407" y="487"/>
                        <a:pt x="407" y="487"/>
                        <a:pt x="407" y="487"/>
                      </a:cubicBezTo>
                      <a:cubicBezTo>
                        <a:pt x="414" y="484"/>
                        <a:pt x="421" y="479"/>
                        <a:pt x="421" y="478"/>
                      </a:cubicBezTo>
                      <a:cubicBezTo>
                        <a:pt x="422" y="477"/>
                        <a:pt x="422" y="477"/>
                        <a:pt x="422" y="477"/>
                      </a:cubicBezTo>
                      <a:cubicBezTo>
                        <a:pt x="422" y="477"/>
                        <a:pt x="418" y="470"/>
                        <a:pt x="416" y="468"/>
                      </a:cubicBezTo>
                      <a:cubicBezTo>
                        <a:pt x="418" y="466"/>
                        <a:pt x="421" y="464"/>
                        <a:pt x="423" y="462"/>
                      </a:cubicBezTo>
                      <a:cubicBezTo>
                        <a:pt x="426" y="465"/>
                        <a:pt x="430" y="471"/>
                        <a:pt x="430" y="471"/>
                      </a:cubicBezTo>
                      <a:cubicBezTo>
                        <a:pt x="432" y="469"/>
                        <a:pt x="432" y="469"/>
                        <a:pt x="432" y="469"/>
                      </a:cubicBezTo>
                      <a:cubicBezTo>
                        <a:pt x="434" y="466"/>
                        <a:pt x="440" y="462"/>
                        <a:pt x="442" y="460"/>
                      </a:cubicBezTo>
                      <a:cubicBezTo>
                        <a:pt x="444" y="461"/>
                        <a:pt x="446" y="463"/>
                        <a:pt x="447" y="465"/>
                      </a:cubicBezTo>
                      <a:cubicBezTo>
                        <a:pt x="429" y="484"/>
                        <a:pt x="407" y="497"/>
                        <a:pt x="400" y="500"/>
                      </a:cubicBezTo>
                      <a:cubicBezTo>
                        <a:pt x="400" y="500"/>
                        <a:pt x="400" y="500"/>
                        <a:pt x="400" y="500"/>
                      </a:cubicBezTo>
                      <a:close/>
                      <a:moveTo>
                        <a:pt x="265" y="523"/>
                      </a:moveTo>
                      <a:cubicBezTo>
                        <a:pt x="265" y="520"/>
                        <a:pt x="266" y="489"/>
                        <a:pt x="266" y="489"/>
                      </a:cubicBezTo>
                      <a:cubicBezTo>
                        <a:pt x="264" y="489"/>
                        <a:pt x="264" y="489"/>
                        <a:pt x="264" y="489"/>
                      </a:cubicBezTo>
                      <a:cubicBezTo>
                        <a:pt x="239" y="489"/>
                        <a:pt x="213" y="481"/>
                        <a:pt x="213" y="480"/>
                      </a:cubicBezTo>
                      <a:cubicBezTo>
                        <a:pt x="210" y="480"/>
                        <a:pt x="210" y="480"/>
                        <a:pt x="210" y="480"/>
                      </a:cubicBezTo>
                      <a:cubicBezTo>
                        <a:pt x="207" y="495"/>
                        <a:pt x="207" y="495"/>
                        <a:pt x="207" y="495"/>
                      </a:cubicBezTo>
                      <a:cubicBezTo>
                        <a:pt x="209" y="495"/>
                        <a:pt x="209" y="495"/>
                        <a:pt x="209" y="495"/>
                      </a:cubicBezTo>
                      <a:cubicBezTo>
                        <a:pt x="212" y="496"/>
                        <a:pt x="217" y="498"/>
                        <a:pt x="220" y="499"/>
                      </a:cubicBezTo>
                      <a:cubicBezTo>
                        <a:pt x="219" y="500"/>
                        <a:pt x="219" y="502"/>
                        <a:pt x="218" y="506"/>
                      </a:cubicBezTo>
                      <a:cubicBezTo>
                        <a:pt x="214" y="505"/>
                        <a:pt x="210" y="504"/>
                        <a:pt x="207" y="503"/>
                      </a:cubicBezTo>
                      <a:cubicBezTo>
                        <a:pt x="205" y="502"/>
                        <a:pt x="205" y="502"/>
                        <a:pt x="205" y="502"/>
                      </a:cubicBezTo>
                      <a:cubicBezTo>
                        <a:pt x="205" y="502"/>
                        <a:pt x="203" y="511"/>
                        <a:pt x="202" y="514"/>
                      </a:cubicBezTo>
                      <a:cubicBezTo>
                        <a:pt x="199" y="513"/>
                        <a:pt x="195" y="512"/>
                        <a:pt x="191" y="510"/>
                      </a:cubicBezTo>
                      <a:cubicBezTo>
                        <a:pt x="192" y="507"/>
                        <a:pt x="203" y="479"/>
                        <a:pt x="203" y="479"/>
                      </a:cubicBezTo>
                      <a:cubicBezTo>
                        <a:pt x="201" y="478"/>
                        <a:pt x="201" y="478"/>
                        <a:pt x="201" y="478"/>
                      </a:cubicBezTo>
                      <a:cubicBezTo>
                        <a:pt x="177" y="470"/>
                        <a:pt x="155" y="456"/>
                        <a:pt x="155" y="456"/>
                      </a:cubicBezTo>
                      <a:cubicBezTo>
                        <a:pt x="153" y="454"/>
                        <a:pt x="153" y="454"/>
                        <a:pt x="153" y="454"/>
                      </a:cubicBezTo>
                      <a:cubicBezTo>
                        <a:pt x="145" y="467"/>
                        <a:pt x="145" y="467"/>
                        <a:pt x="145" y="467"/>
                      </a:cubicBezTo>
                      <a:cubicBezTo>
                        <a:pt x="147" y="469"/>
                        <a:pt x="147" y="469"/>
                        <a:pt x="147" y="469"/>
                      </a:cubicBezTo>
                      <a:cubicBezTo>
                        <a:pt x="149" y="470"/>
                        <a:pt x="154" y="473"/>
                        <a:pt x="156" y="475"/>
                      </a:cubicBezTo>
                      <a:cubicBezTo>
                        <a:pt x="156" y="476"/>
                        <a:pt x="154" y="478"/>
                        <a:pt x="153" y="481"/>
                      </a:cubicBezTo>
                      <a:cubicBezTo>
                        <a:pt x="149" y="479"/>
                        <a:pt x="145" y="477"/>
                        <a:pt x="143" y="476"/>
                      </a:cubicBezTo>
                      <a:cubicBezTo>
                        <a:pt x="141" y="474"/>
                        <a:pt x="141" y="474"/>
                        <a:pt x="141" y="474"/>
                      </a:cubicBezTo>
                      <a:cubicBezTo>
                        <a:pt x="141" y="474"/>
                        <a:pt x="136" y="482"/>
                        <a:pt x="135" y="484"/>
                      </a:cubicBezTo>
                      <a:cubicBezTo>
                        <a:pt x="132" y="483"/>
                        <a:pt x="129" y="480"/>
                        <a:pt x="125" y="477"/>
                      </a:cubicBezTo>
                      <a:cubicBezTo>
                        <a:pt x="127" y="474"/>
                        <a:pt x="145" y="450"/>
                        <a:pt x="145" y="450"/>
                      </a:cubicBezTo>
                      <a:cubicBezTo>
                        <a:pt x="143" y="448"/>
                        <a:pt x="143" y="448"/>
                        <a:pt x="143" y="448"/>
                      </a:cubicBezTo>
                      <a:cubicBezTo>
                        <a:pt x="123" y="435"/>
                        <a:pt x="105" y="413"/>
                        <a:pt x="104" y="413"/>
                      </a:cubicBezTo>
                      <a:cubicBezTo>
                        <a:pt x="103" y="411"/>
                        <a:pt x="103" y="411"/>
                        <a:pt x="103" y="411"/>
                      </a:cubicBezTo>
                      <a:cubicBezTo>
                        <a:pt x="92" y="422"/>
                        <a:pt x="92" y="422"/>
                        <a:pt x="92" y="422"/>
                      </a:cubicBezTo>
                      <a:cubicBezTo>
                        <a:pt x="93" y="423"/>
                        <a:pt x="93" y="423"/>
                        <a:pt x="93" y="423"/>
                      </a:cubicBezTo>
                      <a:cubicBezTo>
                        <a:pt x="95" y="425"/>
                        <a:pt x="99" y="430"/>
                        <a:pt x="100" y="432"/>
                      </a:cubicBezTo>
                      <a:cubicBezTo>
                        <a:pt x="100" y="433"/>
                        <a:pt x="98" y="435"/>
                        <a:pt x="95" y="437"/>
                      </a:cubicBezTo>
                      <a:cubicBezTo>
                        <a:pt x="92" y="434"/>
                        <a:pt x="89" y="431"/>
                        <a:pt x="88" y="429"/>
                      </a:cubicBezTo>
                      <a:cubicBezTo>
                        <a:pt x="86" y="427"/>
                        <a:pt x="86" y="427"/>
                        <a:pt x="86" y="427"/>
                      </a:cubicBezTo>
                      <a:cubicBezTo>
                        <a:pt x="86" y="427"/>
                        <a:pt x="79" y="433"/>
                        <a:pt x="77" y="434"/>
                      </a:cubicBezTo>
                      <a:cubicBezTo>
                        <a:pt x="76" y="433"/>
                        <a:pt x="73" y="429"/>
                        <a:pt x="70" y="426"/>
                      </a:cubicBezTo>
                      <a:cubicBezTo>
                        <a:pt x="73" y="423"/>
                        <a:pt x="97" y="404"/>
                        <a:pt x="97" y="404"/>
                      </a:cubicBezTo>
                      <a:cubicBezTo>
                        <a:pt x="96" y="402"/>
                        <a:pt x="96" y="402"/>
                        <a:pt x="96" y="402"/>
                      </a:cubicBezTo>
                      <a:cubicBezTo>
                        <a:pt x="80" y="383"/>
                        <a:pt x="69" y="358"/>
                        <a:pt x="69" y="357"/>
                      </a:cubicBezTo>
                      <a:cubicBezTo>
                        <a:pt x="68" y="355"/>
                        <a:pt x="68" y="355"/>
                        <a:pt x="68" y="355"/>
                      </a:cubicBezTo>
                      <a:cubicBezTo>
                        <a:pt x="54" y="362"/>
                        <a:pt x="54" y="362"/>
                        <a:pt x="54" y="362"/>
                      </a:cubicBezTo>
                      <a:cubicBezTo>
                        <a:pt x="55" y="364"/>
                        <a:pt x="55" y="364"/>
                        <a:pt x="55" y="364"/>
                      </a:cubicBezTo>
                      <a:cubicBezTo>
                        <a:pt x="57" y="366"/>
                        <a:pt x="59" y="372"/>
                        <a:pt x="59" y="374"/>
                      </a:cubicBezTo>
                      <a:cubicBezTo>
                        <a:pt x="59" y="375"/>
                        <a:pt x="56" y="376"/>
                        <a:pt x="53" y="378"/>
                      </a:cubicBezTo>
                      <a:cubicBezTo>
                        <a:pt x="51" y="374"/>
                        <a:pt x="49" y="370"/>
                        <a:pt x="48" y="368"/>
                      </a:cubicBezTo>
                      <a:cubicBezTo>
                        <a:pt x="47" y="366"/>
                        <a:pt x="47" y="366"/>
                        <a:pt x="47" y="366"/>
                      </a:cubicBezTo>
                      <a:cubicBezTo>
                        <a:pt x="47" y="366"/>
                        <a:pt x="39" y="369"/>
                        <a:pt x="37" y="370"/>
                      </a:cubicBezTo>
                      <a:cubicBezTo>
                        <a:pt x="36" y="368"/>
                        <a:pt x="34" y="364"/>
                        <a:pt x="33" y="360"/>
                      </a:cubicBezTo>
                      <a:cubicBezTo>
                        <a:pt x="36" y="358"/>
                        <a:pt x="64" y="347"/>
                        <a:pt x="64" y="347"/>
                      </a:cubicBezTo>
                      <a:cubicBezTo>
                        <a:pt x="64" y="345"/>
                        <a:pt x="64" y="345"/>
                        <a:pt x="64" y="345"/>
                      </a:cubicBezTo>
                      <a:cubicBezTo>
                        <a:pt x="55" y="322"/>
                        <a:pt x="53" y="295"/>
                        <a:pt x="53" y="295"/>
                      </a:cubicBezTo>
                      <a:cubicBezTo>
                        <a:pt x="53" y="292"/>
                        <a:pt x="53" y="292"/>
                        <a:pt x="53" y="292"/>
                      </a:cubicBezTo>
                      <a:cubicBezTo>
                        <a:pt x="37" y="294"/>
                        <a:pt x="37" y="294"/>
                        <a:pt x="37" y="294"/>
                      </a:cubicBezTo>
                      <a:cubicBezTo>
                        <a:pt x="38" y="296"/>
                        <a:pt x="38" y="296"/>
                        <a:pt x="38" y="296"/>
                      </a:cubicBezTo>
                      <a:cubicBezTo>
                        <a:pt x="38" y="299"/>
                        <a:pt x="38" y="304"/>
                        <a:pt x="38" y="307"/>
                      </a:cubicBezTo>
                      <a:cubicBezTo>
                        <a:pt x="38" y="307"/>
                        <a:pt x="38" y="308"/>
                        <a:pt x="38" y="308"/>
                      </a:cubicBezTo>
                      <a:cubicBezTo>
                        <a:pt x="37" y="308"/>
                        <a:pt x="35" y="308"/>
                        <a:pt x="31" y="309"/>
                      </a:cubicBezTo>
                      <a:cubicBezTo>
                        <a:pt x="31" y="305"/>
                        <a:pt x="30" y="301"/>
                        <a:pt x="30" y="298"/>
                      </a:cubicBezTo>
                      <a:cubicBezTo>
                        <a:pt x="30" y="296"/>
                        <a:pt x="30" y="296"/>
                        <a:pt x="30" y="296"/>
                      </a:cubicBezTo>
                      <a:cubicBezTo>
                        <a:pt x="30" y="296"/>
                        <a:pt x="21" y="296"/>
                        <a:pt x="18" y="297"/>
                      </a:cubicBezTo>
                      <a:cubicBezTo>
                        <a:pt x="18" y="295"/>
                        <a:pt x="18" y="292"/>
                        <a:pt x="18" y="288"/>
                      </a:cubicBezTo>
                      <a:cubicBezTo>
                        <a:pt x="18" y="287"/>
                        <a:pt x="18" y="286"/>
                        <a:pt x="18" y="285"/>
                      </a:cubicBezTo>
                      <a:cubicBezTo>
                        <a:pt x="21" y="285"/>
                        <a:pt x="52" y="284"/>
                        <a:pt x="52" y="284"/>
                      </a:cubicBezTo>
                      <a:cubicBezTo>
                        <a:pt x="51" y="281"/>
                        <a:pt x="51" y="281"/>
                        <a:pt x="51" y="281"/>
                      </a:cubicBezTo>
                      <a:cubicBezTo>
                        <a:pt x="51" y="278"/>
                        <a:pt x="51" y="274"/>
                        <a:pt x="51" y="271"/>
                      </a:cubicBezTo>
                      <a:cubicBezTo>
                        <a:pt x="51" y="250"/>
                        <a:pt x="55" y="230"/>
                        <a:pt x="55" y="229"/>
                      </a:cubicBezTo>
                      <a:cubicBezTo>
                        <a:pt x="56" y="227"/>
                        <a:pt x="56" y="227"/>
                        <a:pt x="56" y="227"/>
                      </a:cubicBezTo>
                      <a:cubicBezTo>
                        <a:pt x="40" y="225"/>
                        <a:pt x="40" y="225"/>
                        <a:pt x="40" y="225"/>
                      </a:cubicBezTo>
                      <a:cubicBezTo>
                        <a:pt x="40" y="227"/>
                        <a:pt x="40" y="227"/>
                        <a:pt x="40" y="227"/>
                      </a:cubicBezTo>
                      <a:cubicBezTo>
                        <a:pt x="40" y="230"/>
                        <a:pt x="38" y="235"/>
                        <a:pt x="38" y="238"/>
                      </a:cubicBezTo>
                      <a:cubicBezTo>
                        <a:pt x="37" y="238"/>
                        <a:pt x="34" y="238"/>
                        <a:pt x="31" y="237"/>
                      </a:cubicBezTo>
                      <a:cubicBezTo>
                        <a:pt x="31" y="233"/>
                        <a:pt x="32" y="229"/>
                        <a:pt x="32" y="226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3" y="224"/>
                        <a:pt x="24" y="222"/>
                        <a:pt x="21" y="222"/>
                      </a:cubicBezTo>
                      <a:cubicBezTo>
                        <a:pt x="22" y="219"/>
                        <a:pt x="23" y="215"/>
                        <a:pt x="24" y="211"/>
                      </a:cubicBezTo>
                      <a:cubicBezTo>
                        <a:pt x="27" y="211"/>
                        <a:pt x="57" y="218"/>
                        <a:pt x="57" y="218"/>
                      </a:cubicBezTo>
                      <a:cubicBezTo>
                        <a:pt x="57" y="216"/>
                        <a:pt x="57" y="216"/>
                        <a:pt x="57" y="216"/>
                      </a:cubicBezTo>
                      <a:cubicBezTo>
                        <a:pt x="63" y="192"/>
                        <a:pt x="77" y="168"/>
                        <a:pt x="77" y="168"/>
                      </a:cubicBezTo>
                      <a:cubicBezTo>
                        <a:pt x="78" y="166"/>
                        <a:pt x="78" y="166"/>
                        <a:pt x="78" y="166"/>
                      </a:cubicBezTo>
                      <a:cubicBezTo>
                        <a:pt x="64" y="159"/>
                        <a:pt x="64" y="159"/>
                        <a:pt x="64" y="159"/>
                      </a:cubicBezTo>
                      <a:cubicBezTo>
                        <a:pt x="63" y="161"/>
                        <a:pt x="63" y="161"/>
                        <a:pt x="63" y="161"/>
                      </a:cubicBezTo>
                      <a:cubicBezTo>
                        <a:pt x="62" y="164"/>
                        <a:pt x="59" y="168"/>
                        <a:pt x="57" y="171"/>
                      </a:cubicBezTo>
                      <a:cubicBezTo>
                        <a:pt x="56" y="170"/>
                        <a:pt x="54" y="169"/>
                        <a:pt x="51" y="168"/>
                      </a:cubicBezTo>
                      <a:cubicBezTo>
                        <a:pt x="53" y="164"/>
                        <a:pt x="55" y="160"/>
                        <a:pt x="56" y="158"/>
                      </a:cubicBezTo>
                      <a:cubicBezTo>
                        <a:pt x="57" y="156"/>
                        <a:pt x="57" y="156"/>
                        <a:pt x="57" y="156"/>
                      </a:cubicBezTo>
                      <a:cubicBezTo>
                        <a:pt x="57" y="156"/>
                        <a:pt x="50" y="151"/>
                        <a:pt x="47" y="150"/>
                      </a:cubicBezTo>
                      <a:cubicBezTo>
                        <a:pt x="48" y="148"/>
                        <a:pt x="50" y="144"/>
                        <a:pt x="53" y="140"/>
                      </a:cubicBezTo>
                      <a:cubicBezTo>
                        <a:pt x="56" y="142"/>
                        <a:pt x="82" y="158"/>
                        <a:pt x="82" y="158"/>
                      </a:cubicBezTo>
                      <a:cubicBezTo>
                        <a:pt x="83" y="156"/>
                        <a:pt x="83" y="156"/>
                        <a:pt x="83" y="156"/>
                      </a:cubicBezTo>
                      <a:cubicBezTo>
                        <a:pt x="96" y="135"/>
                        <a:pt x="116" y="116"/>
                        <a:pt x="116" y="116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07" y="103"/>
                        <a:pt x="107" y="103"/>
                        <a:pt x="107" y="103"/>
                      </a:cubicBezTo>
                      <a:cubicBezTo>
                        <a:pt x="105" y="105"/>
                        <a:pt x="105" y="105"/>
                        <a:pt x="105" y="105"/>
                      </a:cubicBezTo>
                      <a:cubicBezTo>
                        <a:pt x="103" y="107"/>
                        <a:pt x="99" y="111"/>
                        <a:pt x="97" y="113"/>
                      </a:cubicBezTo>
                      <a:cubicBezTo>
                        <a:pt x="96" y="112"/>
                        <a:pt x="94" y="110"/>
                        <a:pt x="92" y="108"/>
                      </a:cubicBezTo>
                      <a:cubicBezTo>
                        <a:pt x="94" y="105"/>
                        <a:pt x="97" y="102"/>
                        <a:pt x="99" y="100"/>
                      </a:cubicBezTo>
                      <a:cubicBezTo>
                        <a:pt x="101" y="98"/>
                        <a:pt x="101" y="98"/>
                        <a:pt x="101" y="98"/>
                      </a:cubicBezTo>
                      <a:cubicBezTo>
                        <a:pt x="101" y="98"/>
                        <a:pt x="95" y="92"/>
                        <a:pt x="93" y="90"/>
                      </a:cubicBezTo>
                      <a:cubicBezTo>
                        <a:pt x="95" y="88"/>
                        <a:pt x="98" y="85"/>
                        <a:pt x="101" y="82"/>
                      </a:cubicBezTo>
                      <a:cubicBezTo>
                        <a:pt x="104" y="85"/>
                        <a:pt x="124" y="108"/>
                        <a:pt x="124" y="108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43" y="89"/>
                        <a:pt x="168" y="77"/>
                        <a:pt x="168" y="77"/>
                      </a:cubicBezTo>
                      <a:cubicBezTo>
                        <a:pt x="170" y="76"/>
                        <a:pt x="170" y="76"/>
                        <a:pt x="170" y="76"/>
                      </a:cubicBezTo>
                      <a:cubicBezTo>
                        <a:pt x="163" y="62"/>
                        <a:pt x="163" y="62"/>
                        <a:pt x="163" y="62"/>
                      </a:cubicBezTo>
                      <a:cubicBezTo>
                        <a:pt x="161" y="63"/>
                        <a:pt x="161" y="63"/>
                        <a:pt x="161" y="63"/>
                      </a:cubicBezTo>
                      <a:cubicBezTo>
                        <a:pt x="158" y="65"/>
                        <a:pt x="153" y="67"/>
                        <a:pt x="150" y="68"/>
                      </a:cubicBezTo>
                      <a:cubicBezTo>
                        <a:pt x="150" y="67"/>
                        <a:pt x="149" y="65"/>
                        <a:pt x="147" y="62"/>
                      </a:cubicBezTo>
                      <a:cubicBezTo>
                        <a:pt x="150" y="60"/>
                        <a:pt x="154" y="58"/>
                        <a:pt x="156" y="57"/>
                      </a:cubicBezTo>
                      <a:cubicBezTo>
                        <a:pt x="158" y="56"/>
                        <a:pt x="158" y="56"/>
                        <a:pt x="158" y="56"/>
                      </a:cubicBezTo>
                      <a:cubicBezTo>
                        <a:pt x="158" y="56"/>
                        <a:pt x="154" y="48"/>
                        <a:pt x="153" y="45"/>
                      </a:cubicBezTo>
                      <a:cubicBezTo>
                        <a:pt x="155" y="44"/>
                        <a:pt x="159" y="42"/>
                        <a:pt x="164" y="40"/>
                      </a:cubicBezTo>
                      <a:cubicBezTo>
                        <a:pt x="165" y="44"/>
                        <a:pt x="178" y="71"/>
                        <a:pt x="178" y="71"/>
                      </a:cubicBezTo>
                      <a:cubicBezTo>
                        <a:pt x="180" y="70"/>
                        <a:pt x="180" y="70"/>
                        <a:pt x="180" y="70"/>
                      </a:cubicBezTo>
                      <a:cubicBezTo>
                        <a:pt x="202" y="59"/>
                        <a:pt x="230" y="55"/>
                        <a:pt x="230" y="55"/>
                      </a:cubicBezTo>
                      <a:cubicBezTo>
                        <a:pt x="233" y="54"/>
                        <a:pt x="233" y="54"/>
                        <a:pt x="233" y="54"/>
                      </a:cubicBezTo>
                      <a:cubicBezTo>
                        <a:pt x="229" y="39"/>
                        <a:pt x="229" y="39"/>
                        <a:pt x="229" y="39"/>
                      </a:cubicBezTo>
                      <a:cubicBezTo>
                        <a:pt x="227" y="40"/>
                        <a:pt x="227" y="40"/>
                        <a:pt x="227" y="40"/>
                      </a:cubicBezTo>
                      <a:cubicBezTo>
                        <a:pt x="224" y="41"/>
                        <a:pt x="219" y="41"/>
                        <a:pt x="216" y="41"/>
                      </a:cubicBezTo>
                      <a:cubicBezTo>
                        <a:pt x="216" y="40"/>
                        <a:pt x="215" y="38"/>
                        <a:pt x="214" y="35"/>
                      </a:cubicBezTo>
                      <a:cubicBezTo>
                        <a:pt x="218" y="33"/>
                        <a:pt x="222" y="32"/>
                        <a:pt x="225" y="32"/>
                      </a:cubicBezTo>
                      <a:cubicBezTo>
                        <a:pt x="227" y="32"/>
                        <a:pt x="227" y="32"/>
                        <a:pt x="227" y="32"/>
                      </a:cubicBezTo>
                      <a:cubicBezTo>
                        <a:pt x="227" y="32"/>
                        <a:pt x="226" y="23"/>
                        <a:pt x="225" y="20"/>
                      </a:cubicBezTo>
                      <a:cubicBezTo>
                        <a:pt x="228" y="20"/>
                        <a:pt x="232" y="19"/>
                        <a:pt x="237" y="19"/>
                      </a:cubicBezTo>
                      <a:cubicBezTo>
                        <a:pt x="237" y="22"/>
                        <a:pt x="241" y="52"/>
                        <a:pt x="241" y="52"/>
                      </a:cubicBezTo>
                      <a:cubicBezTo>
                        <a:pt x="243" y="52"/>
                        <a:pt x="243" y="52"/>
                        <a:pt x="243" y="52"/>
                      </a:cubicBezTo>
                      <a:cubicBezTo>
                        <a:pt x="268" y="49"/>
                        <a:pt x="295" y="53"/>
                        <a:pt x="296" y="53"/>
                      </a:cubicBezTo>
                      <a:cubicBezTo>
                        <a:pt x="298" y="53"/>
                        <a:pt x="298" y="53"/>
                        <a:pt x="298" y="53"/>
                      </a:cubicBezTo>
                      <a:cubicBezTo>
                        <a:pt x="300" y="38"/>
                        <a:pt x="300" y="38"/>
                        <a:pt x="300" y="38"/>
                      </a:cubicBezTo>
                      <a:cubicBezTo>
                        <a:pt x="297" y="38"/>
                        <a:pt x="297" y="38"/>
                        <a:pt x="297" y="38"/>
                      </a:cubicBezTo>
                      <a:cubicBezTo>
                        <a:pt x="294" y="38"/>
                        <a:pt x="289" y="37"/>
                        <a:pt x="286" y="36"/>
                      </a:cubicBezTo>
                      <a:cubicBezTo>
                        <a:pt x="286" y="35"/>
                        <a:pt x="286" y="32"/>
                        <a:pt x="287" y="29"/>
                      </a:cubicBezTo>
                      <a:cubicBezTo>
                        <a:pt x="291" y="29"/>
                        <a:pt x="295" y="29"/>
                        <a:pt x="298" y="30"/>
                      </a:cubicBezTo>
                      <a:cubicBezTo>
                        <a:pt x="300" y="30"/>
                        <a:pt x="300" y="30"/>
                        <a:pt x="300" y="30"/>
                      </a:cubicBezTo>
                      <a:cubicBezTo>
                        <a:pt x="300" y="30"/>
                        <a:pt x="301" y="21"/>
                        <a:pt x="302" y="19"/>
                      </a:cubicBezTo>
                      <a:cubicBezTo>
                        <a:pt x="304" y="19"/>
                        <a:pt x="308" y="19"/>
                        <a:pt x="313" y="21"/>
                      </a:cubicBezTo>
                      <a:cubicBezTo>
                        <a:pt x="312" y="24"/>
                        <a:pt x="306" y="54"/>
                        <a:pt x="306" y="54"/>
                      </a:cubicBezTo>
                      <a:cubicBezTo>
                        <a:pt x="309" y="55"/>
                        <a:pt x="309" y="55"/>
                        <a:pt x="309" y="55"/>
                      </a:cubicBezTo>
                      <a:cubicBezTo>
                        <a:pt x="333" y="59"/>
                        <a:pt x="358" y="70"/>
                        <a:pt x="358" y="71"/>
                      </a:cubicBezTo>
                      <a:cubicBezTo>
                        <a:pt x="360" y="72"/>
                        <a:pt x="360" y="72"/>
                        <a:pt x="360" y="72"/>
                      </a:cubicBezTo>
                      <a:cubicBezTo>
                        <a:pt x="366" y="57"/>
                        <a:pt x="366" y="57"/>
                        <a:pt x="366" y="57"/>
                      </a:cubicBezTo>
                      <a:cubicBezTo>
                        <a:pt x="364" y="57"/>
                        <a:pt x="364" y="57"/>
                        <a:pt x="364" y="57"/>
                      </a:cubicBezTo>
                      <a:cubicBezTo>
                        <a:pt x="361" y="56"/>
                        <a:pt x="356" y="53"/>
                        <a:pt x="354" y="51"/>
                      </a:cubicBezTo>
                      <a:cubicBezTo>
                        <a:pt x="354" y="50"/>
                        <a:pt x="355" y="48"/>
                        <a:pt x="356" y="45"/>
                      </a:cubicBezTo>
                      <a:cubicBezTo>
                        <a:pt x="360" y="46"/>
                        <a:pt x="364" y="48"/>
                        <a:pt x="366" y="49"/>
                      </a:cubicBezTo>
                      <a:cubicBezTo>
                        <a:pt x="368" y="50"/>
                        <a:pt x="368" y="50"/>
                        <a:pt x="368" y="50"/>
                      </a:cubicBezTo>
                      <a:cubicBezTo>
                        <a:pt x="368" y="50"/>
                        <a:pt x="372" y="42"/>
                        <a:pt x="373" y="40"/>
                      </a:cubicBezTo>
                      <a:cubicBezTo>
                        <a:pt x="376" y="40"/>
                        <a:pt x="380" y="42"/>
                        <a:pt x="384" y="45"/>
                      </a:cubicBezTo>
                      <a:cubicBezTo>
                        <a:pt x="382" y="48"/>
                        <a:pt x="368" y="75"/>
                        <a:pt x="368" y="75"/>
                      </a:cubicBezTo>
                      <a:cubicBezTo>
                        <a:pt x="370" y="76"/>
                        <a:pt x="370" y="76"/>
                        <a:pt x="370" y="76"/>
                      </a:cubicBezTo>
                      <a:cubicBezTo>
                        <a:pt x="392" y="87"/>
                        <a:pt x="412" y="105"/>
                        <a:pt x="412" y="106"/>
                      </a:cubicBezTo>
                      <a:cubicBezTo>
                        <a:pt x="414" y="107"/>
                        <a:pt x="414" y="107"/>
                        <a:pt x="414" y="107"/>
                      </a:cubicBezTo>
                      <a:cubicBezTo>
                        <a:pt x="424" y="95"/>
                        <a:pt x="424" y="95"/>
                        <a:pt x="424" y="95"/>
                      </a:cubicBezTo>
                      <a:cubicBezTo>
                        <a:pt x="422" y="94"/>
                        <a:pt x="422" y="94"/>
                        <a:pt x="422" y="94"/>
                      </a:cubicBezTo>
                      <a:cubicBezTo>
                        <a:pt x="420" y="92"/>
                        <a:pt x="416" y="88"/>
                        <a:pt x="414" y="86"/>
                      </a:cubicBezTo>
                      <a:cubicBezTo>
                        <a:pt x="415" y="85"/>
                        <a:pt x="416" y="83"/>
                        <a:pt x="418" y="81"/>
                      </a:cubicBezTo>
                      <a:cubicBezTo>
                        <a:pt x="422" y="83"/>
                        <a:pt x="425" y="86"/>
                        <a:pt x="427" y="88"/>
                      </a:cubicBezTo>
                      <a:cubicBezTo>
                        <a:pt x="428" y="89"/>
                        <a:pt x="428" y="89"/>
                        <a:pt x="428" y="89"/>
                      </a:cubicBezTo>
                      <a:cubicBezTo>
                        <a:pt x="428" y="89"/>
                        <a:pt x="435" y="83"/>
                        <a:pt x="436" y="81"/>
                      </a:cubicBezTo>
                      <a:cubicBezTo>
                        <a:pt x="438" y="82"/>
                        <a:pt x="442" y="85"/>
                        <a:pt x="444" y="89"/>
                      </a:cubicBezTo>
                      <a:cubicBezTo>
                        <a:pt x="442" y="91"/>
                        <a:pt x="420" y="114"/>
                        <a:pt x="420" y="114"/>
                      </a:cubicBezTo>
                      <a:cubicBezTo>
                        <a:pt x="422" y="115"/>
                        <a:pt x="422" y="115"/>
                        <a:pt x="422" y="115"/>
                      </a:cubicBezTo>
                      <a:cubicBezTo>
                        <a:pt x="440" y="131"/>
                        <a:pt x="455" y="156"/>
                        <a:pt x="455" y="156"/>
                      </a:cubicBezTo>
                      <a:cubicBezTo>
                        <a:pt x="456" y="158"/>
                        <a:pt x="456" y="158"/>
                        <a:pt x="456" y="158"/>
                      </a:cubicBezTo>
                      <a:cubicBezTo>
                        <a:pt x="469" y="149"/>
                        <a:pt x="469" y="149"/>
                        <a:pt x="469" y="149"/>
                      </a:cubicBezTo>
                      <a:cubicBezTo>
                        <a:pt x="468" y="147"/>
                        <a:pt x="468" y="147"/>
                        <a:pt x="468" y="147"/>
                      </a:cubicBezTo>
                      <a:cubicBezTo>
                        <a:pt x="466" y="145"/>
                        <a:pt x="463" y="140"/>
                        <a:pt x="462" y="137"/>
                      </a:cubicBezTo>
                      <a:cubicBezTo>
                        <a:pt x="463" y="137"/>
                        <a:pt x="465" y="135"/>
                        <a:pt x="467" y="133"/>
                      </a:cubicBezTo>
                      <a:cubicBezTo>
                        <a:pt x="470" y="137"/>
                        <a:pt x="473" y="140"/>
                        <a:pt x="474" y="142"/>
                      </a:cubicBezTo>
                      <a:cubicBezTo>
                        <a:pt x="475" y="144"/>
                        <a:pt x="475" y="144"/>
                        <a:pt x="475" y="144"/>
                      </a:cubicBezTo>
                      <a:cubicBezTo>
                        <a:pt x="475" y="144"/>
                        <a:pt x="483" y="139"/>
                        <a:pt x="485" y="138"/>
                      </a:cubicBezTo>
                      <a:cubicBezTo>
                        <a:pt x="486" y="140"/>
                        <a:pt x="489" y="144"/>
                        <a:pt x="491" y="148"/>
                      </a:cubicBezTo>
                      <a:cubicBezTo>
                        <a:pt x="488" y="150"/>
                        <a:pt x="461" y="165"/>
                        <a:pt x="461" y="165"/>
                      </a:cubicBezTo>
                      <a:cubicBezTo>
                        <a:pt x="462" y="167"/>
                        <a:pt x="462" y="167"/>
                        <a:pt x="462" y="167"/>
                      </a:cubicBezTo>
                      <a:cubicBezTo>
                        <a:pt x="475" y="188"/>
                        <a:pt x="482" y="216"/>
                        <a:pt x="482" y="216"/>
                      </a:cubicBezTo>
                      <a:cubicBezTo>
                        <a:pt x="482" y="218"/>
                        <a:pt x="482" y="218"/>
                        <a:pt x="482" y="218"/>
                      </a:cubicBezTo>
                      <a:cubicBezTo>
                        <a:pt x="497" y="214"/>
                        <a:pt x="497" y="214"/>
                        <a:pt x="497" y="214"/>
                      </a:cubicBezTo>
                      <a:cubicBezTo>
                        <a:pt x="496" y="211"/>
                        <a:pt x="496" y="211"/>
                        <a:pt x="496" y="211"/>
                      </a:cubicBezTo>
                      <a:cubicBezTo>
                        <a:pt x="495" y="209"/>
                        <a:pt x="494" y="203"/>
                        <a:pt x="494" y="200"/>
                      </a:cubicBezTo>
                      <a:cubicBezTo>
                        <a:pt x="495" y="200"/>
                        <a:pt x="497" y="199"/>
                        <a:pt x="500" y="198"/>
                      </a:cubicBezTo>
                      <a:cubicBezTo>
                        <a:pt x="502" y="202"/>
                        <a:pt x="503" y="206"/>
                        <a:pt x="504" y="209"/>
                      </a:cubicBezTo>
                      <a:cubicBezTo>
                        <a:pt x="504" y="211"/>
                        <a:pt x="504" y="211"/>
                        <a:pt x="504" y="211"/>
                      </a:cubicBezTo>
                      <a:cubicBezTo>
                        <a:pt x="504" y="211"/>
                        <a:pt x="513" y="209"/>
                        <a:pt x="515" y="208"/>
                      </a:cubicBezTo>
                      <a:cubicBezTo>
                        <a:pt x="516" y="210"/>
                        <a:pt x="517" y="214"/>
                        <a:pt x="518" y="219"/>
                      </a:cubicBezTo>
                      <a:cubicBezTo>
                        <a:pt x="515" y="220"/>
                        <a:pt x="484" y="226"/>
                        <a:pt x="484" y="226"/>
                      </a:cubicBezTo>
                      <a:cubicBezTo>
                        <a:pt x="485" y="229"/>
                        <a:pt x="485" y="229"/>
                        <a:pt x="485" y="229"/>
                      </a:cubicBezTo>
                      <a:cubicBezTo>
                        <a:pt x="488" y="243"/>
                        <a:pt x="489" y="259"/>
                        <a:pt x="489" y="269"/>
                      </a:cubicBezTo>
                      <a:cubicBezTo>
                        <a:pt x="489" y="276"/>
                        <a:pt x="488" y="280"/>
                        <a:pt x="488" y="280"/>
                      </a:cubicBezTo>
                      <a:cubicBezTo>
                        <a:pt x="488" y="283"/>
                        <a:pt x="488" y="283"/>
                        <a:pt x="488" y="283"/>
                      </a:cubicBezTo>
                      <a:cubicBezTo>
                        <a:pt x="504" y="283"/>
                        <a:pt x="504" y="283"/>
                        <a:pt x="504" y="283"/>
                      </a:cubicBezTo>
                      <a:cubicBezTo>
                        <a:pt x="504" y="280"/>
                        <a:pt x="504" y="280"/>
                        <a:pt x="504" y="280"/>
                      </a:cubicBezTo>
                      <a:cubicBezTo>
                        <a:pt x="504" y="280"/>
                        <a:pt x="504" y="280"/>
                        <a:pt x="504" y="279"/>
                      </a:cubicBezTo>
                      <a:cubicBezTo>
                        <a:pt x="504" y="276"/>
                        <a:pt x="504" y="271"/>
                        <a:pt x="505" y="269"/>
                      </a:cubicBezTo>
                      <a:cubicBezTo>
                        <a:pt x="506" y="269"/>
                        <a:pt x="508" y="269"/>
                        <a:pt x="512" y="269"/>
                      </a:cubicBezTo>
                      <a:cubicBezTo>
                        <a:pt x="512" y="272"/>
                        <a:pt x="512" y="274"/>
                        <a:pt x="512" y="277"/>
                      </a:cubicBezTo>
                      <a:cubicBezTo>
                        <a:pt x="512" y="278"/>
                        <a:pt x="512" y="279"/>
                        <a:pt x="512" y="280"/>
                      </a:cubicBezTo>
                      <a:cubicBezTo>
                        <a:pt x="512" y="282"/>
                        <a:pt x="512" y="282"/>
                        <a:pt x="512" y="282"/>
                      </a:cubicBezTo>
                      <a:cubicBezTo>
                        <a:pt x="512" y="282"/>
                        <a:pt x="520" y="282"/>
                        <a:pt x="523" y="283"/>
                      </a:cubicBezTo>
                      <a:cubicBezTo>
                        <a:pt x="523" y="283"/>
                        <a:pt x="523" y="283"/>
                        <a:pt x="523" y="284"/>
                      </a:cubicBezTo>
                      <a:cubicBezTo>
                        <a:pt x="523" y="286"/>
                        <a:pt x="523" y="290"/>
                        <a:pt x="522" y="294"/>
                      </a:cubicBezTo>
                      <a:cubicBezTo>
                        <a:pt x="519" y="294"/>
                        <a:pt x="488" y="291"/>
                        <a:pt x="488" y="291"/>
                      </a:cubicBezTo>
                      <a:cubicBezTo>
                        <a:pt x="488" y="294"/>
                        <a:pt x="488" y="294"/>
                        <a:pt x="488" y="294"/>
                      </a:cubicBezTo>
                      <a:cubicBezTo>
                        <a:pt x="486" y="318"/>
                        <a:pt x="476" y="344"/>
                        <a:pt x="476" y="344"/>
                      </a:cubicBezTo>
                      <a:cubicBezTo>
                        <a:pt x="475" y="346"/>
                        <a:pt x="475" y="346"/>
                        <a:pt x="475" y="346"/>
                      </a:cubicBezTo>
                      <a:cubicBezTo>
                        <a:pt x="490" y="351"/>
                        <a:pt x="490" y="351"/>
                        <a:pt x="490" y="351"/>
                      </a:cubicBezTo>
                      <a:cubicBezTo>
                        <a:pt x="491" y="349"/>
                        <a:pt x="491" y="349"/>
                        <a:pt x="491" y="349"/>
                      </a:cubicBezTo>
                      <a:cubicBezTo>
                        <a:pt x="491" y="346"/>
                        <a:pt x="494" y="341"/>
                        <a:pt x="495" y="338"/>
                      </a:cubicBezTo>
                      <a:cubicBezTo>
                        <a:pt x="496" y="338"/>
                        <a:pt x="498" y="339"/>
                        <a:pt x="502" y="340"/>
                      </a:cubicBezTo>
                      <a:cubicBezTo>
                        <a:pt x="501" y="344"/>
                        <a:pt x="499" y="348"/>
                        <a:pt x="498" y="351"/>
                      </a:cubicBezTo>
                      <a:cubicBezTo>
                        <a:pt x="498" y="353"/>
                        <a:pt x="498" y="353"/>
                        <a:pt x="498" y="353"/>
                      </a:cubicBezTo>
                      <a:cubicBezTo>
                        <a:pt x="498" y="353"/>
                        <a:pt x="506" y="356"/>
                        <a:pt x="508" y="357"/>
                      </a:cubicBezTo>
                      <a:cubicBezTo>
                        <a:pt x="508" y="359"/>
                        <a:pt x="506" y="363"/>
                        <a:pt x="504" y="367"/>
                      </a:cubicBezTo>
                      <a:cubicBezTo>
                        <a:pt x="501" y="366"/>
                        <a:pt x="472" y="354"/>
                        <a:pt x="472" y="354"/>
                      </a:cubicBezTo>
                      <a:cubicBezTo>
                        <a:pt x="472" y="354"/>
                        <a:pt x="472" y="358"/>
                        <a:pt x="472" y="358"/>
                      </a:cubicBezTo>
                      <a:cubicBezTo>
                        <a:pt x="462" y="381"/>
                        <a:pt x="445" y="402"/>
                        <a:pt x="445" y="402"/>
                      </a:cubicBezTo>
                      <a:cubicBezTo>
                        <a:pt x="443" y="404"/>
                        <a:pt x="443" y="404"/>
                        <a:pt x="443" y="404"/>
                      </a:cubicBezTo>
                      <a:cubicBezTo>
                        <a:pt x="456" y="413"/>
                        <a:pt x="456" y="413"/>
                        <a:pt x="456" y="413"/>
                      </a:cubicBezTo>
                      <a:cubicBezTo>
                        <a:pt x="457" y="411"/>
                        <a:pt x="457" y="411"/>
                        <a:pt x="457" y="411"/>
                      </a:cubicBezTo>
                      <a:cubicBezTo>
                        <a:pt x="459" y="409"/>
                        <a:pt x="463" y="404"/>
                        <a:pt x="465" y="402"/>
                      </a:cubicBezTo>
                      <a:cubicBezTo>
                        <a:pt x="465" y="403"/>
                        <a:pt x="468" y="404"/>
                        <a:pt x="470" y="406"/>
                      </a:cubicBezTo>
                      <a:cubicBezTo>
                        <a:pt x="468" y="410"/>
                        <a:pt x="466" y="414"/>
                        <a:pt x="464" y="416"/>
                      </a:cubicBezTo>
                      <a:cubicBezTo>
                        <a:pt x="462" y="417"/>
                        <a:pt x="462" y="417"/>
                        <a:pt x="462" y="417"/>
                      </a:cubicBezTo>
                      <a:cubicBezTo>
                        <a:pt x="462" y="417"/>
                        <a:pt x="469" y="423"/>
                        <a:pt x="471" y="425"/>
                      </a:cubicBezTo>
                      <a:cubicBezTo>
                        <a:pt x="470" y="427"/>
                        <a:pt x="467" y="430"/>
                        <a:pt x="464" y="433"/>
                      </a:cubicBezTo>
                      <a:cubicBezTo>
                        <a:pt x="461" y="431"/>
                        <a:pt x="438" y="411"/>
                        <a:pt x="438" y="411"/>
                      </a:cubicBezTo>
                      <a:cubicBezTo>
                        <a:pt x="436" y="413"/>
                        <a:pt x="436" y="413"/>
                        <a:pt x="436" y="413"/>
                      </a:cubicBezTo>
                      <a:cubicBezTo>
                        <a:pt x="421" y="432"/>
                        <a:pt x="398" y="447"/>
                        <a:pt x="397" y="447"/>
                      </a:cubicBezTo>
                      <a:cubicBezTo>
                        <a:pt x="395" y="449"/>
                        <a:pt x="395" y="449"/>
                        <a:pt x="395" y="449"/>
                      </a:cubicBezTo>
                      <a:cubicBezTo>
                        <a:pt x="405" y="461"/>
                        <a:pt x="405" y="461"/>
                        <a:pt x="405" y="461"/>
                      </a:cubicBezTo>
                      <a:cubicBezTo>
                        <a:pt x="407" y="460"/>
                        <a:pt x="407" y="460"/>
                        <a:pt x="407" y="460"/>
                      </a:cubicBezTo>
                      <a:cubicBezTo>
                        <a:pt x="409" y="458"/>
                        <a:pt x="414" y="455"/>
                        <a:pt x="416" y="453"/>
                      </a:cubicBezTo>
                      <a:cubicBezTo>
                        <a:pt x="417" y="454"/>
                        <a:pt x="418" y="456"/>
                        <a:pt x="421" y="459"/>
                      </a:cubicBezTo>
                      <a:cubicBezTo>
                        <a:pt x="417" y="462"/>
                        <a:pt x="414" y="464"/>
                        <a:pt x="412" y="466"/>
                      </a:cubicBezTo>
                      <a:cubicBezTo>
                        <a:pt x="410" y="467"/>
                        <a:pt x="410" y="467"/>
                        <a:pt x="410" y="467"/>
                      </a:cubicBezTo>
                      <a:cubicBezTo>
                        <a:pt x="410" y="467"/>
                        <a:pt x="415" y="474"/>
                        <a:pt x="417" y="476"/>
                      </a:cubicBezTo>
                      <a:cubicBezTo>
                        <a:pt x="415" y="478"/>
                        <a:pt x="411" y="481"/>
                        <a:pt x="407" y="483"/>
                      </a:cubicBezTo>
                      <a:cubicBezTo>
                        <a:pt x="405" y="480"/>
                        <a:pt x="389" y="454"/>
                        <a:pt x="389" y="454"/>
                      </a:cubicBezTo>
                      <a:cubicBezTo>
                        <a:pt x="387" y="455"/>
                        <a:pt x="387" y="455"/>
                        <a:pt x="387" y="455"/>
                      </a:cubicBezTo>
                      <a:cubicBezTo>
                        <a:pt x="367" y="469"/>
                        <a:pt x="341" y="477"/>
                        <a:pt x="340" y="477"/>
                      </a:cubicBezTo>
                      <a:cubicBezTo>
                        <a:pt x="338" y="478"/>
                        <a:pt x="338" y="478"/>
                        <a:pt x="338" y="478"/>
                      </a:cubicBezTo>
                      <a:cubicBezTo>
                        <a:pt x="343" y="492"/>
                        <a:pt x="343" y="492"/>
                        <a:pt x="343" y="492"/>
                      </a:cubicBezTo>
                      <a:cubicBezTo>
                        <a:pt x="346" y="491"/>
                        <a:pt x="346" y="491"/>
                        <a:pt x="346" y="491"/>
                      </a:cubicBezTo>
                      <a:cubicBezTo>
                        <a:pt x="348" y="490"/>
                        <a:pt x="354" y="489"/>
                        <a:pt x="357" y="488"/>
                      </a:cubicBezTo>
                      <a:cubicBezTo>
                        <a:pt x="357" y="489"/>
                        <a:pt x="358" y="492"/>
                        <a:pt x="359" y="495"/>
                      </a:cubicBezTo>
                      <a:cubicBezTo>
                        <a:pt x="355" y="497"/>
                        <a:pt x="351" y="498"/>
                        <a:pt x="349" y="499"/>
                      </a:cubicBezTo>
                      <a:cubicBezTo>
                        <a:pt x="346" y="499"/>
                        <a:pt x="346" y="499"/>
                        <a:pt x="346" y="499"/>
                      </a:cubicBezTo>
                      <a:cubicBezTo>
                        <a:pt x="346" y="499"/>
                        <a:pt x="349" y="508"/>
                        <a:pt x="350" y="511"/>
                      </a:cubicBezTo>
                      <a:cubicBezTo>
                        <a:pt x="348" y="511"/>
                        <a:pt x="344" y="513"/>
                        <a:pt x="339" y="514"/>
                      </a:cubicBezTo>
                      <a:cubicBezTo>
                        <a:pt x="338" y="510"/>
                        <a:pt x="330" y="481"/>
                        <a:pt x="330" y="481"/>
                      </a:cubicBezTo>
                      <a:cubicBezTo>
                        <a:pt x="328" y="482"/>
                        <a:pt x="328" y="482"/>
                        <a:pt x="328" y="482"/>
                      </a:cubicBezTo>
                      <a:cubicBezTo>
                        <a:pt x="304" y="489"/>
                        <a:pt x="277" y="489"/>
                        <a:pt x="277" y="489"/>
                      </a:cubicBezTo>
                      <a:cubicBezTo>
                        <a:pt x="274" y="489"/>
                        <a:pt x="274" y="489"/>
                        <a:pt x="274" y="489"/>
                      </a:cubicBezTo>
                      <a:cubicBezTo>
                        <a:pt x="275" y="505"/>
                        <a:pt x="275" y="505"/>
                        <a:pt x="275" y="505"/>
                      </a:cubicBezTo>
                      <a:cubicBezTo>
                        <a:pt x="277" y="504"/>
                        <a:pt x="277" y="504"/>
                        <a:pt x="277" y="504"/>
                      </a:cubicBezTo>
                      <a:cubicBezTo>
                        <a:pt x="280" y="504"/>
                        <a:pt x="286" y="504"/>
                        <a:pt x="289" y="505"/>
                      </a:cubicBezTo>
                      <a:cubicBezTo>
                        <a:pt x="289" y="506"/>
                        <a:pt x="289" y="508"/>
                        <a:pt x="289" y="512"/>
                      </a:cubicBezTo>
                      <a:cubicBezTo>
                        <a:pt x="285" y="512"/>
                        <a:pt x="281" y="512"/>
                        <a:pt x="278" y="512"/>
                      </a:cubicBezTo>
                      <a:cubicBezTo>
                        <a:pt x="276" y="512"/>
                        <a:pt x="276" y="512"/>
                        <a:pt x="276" y="512"/>
                      </a:cubicBezTo>
                      <a:cubicBezTo>
                        <a:pt x="276" y="512"/>
                        <a:pt x="276" y="521"/>
                        <a:pt x="276" y="524"/>
                      </a:cubicBezTo>
                      <a:cubicBezTo>
                        <a:pt x="273" y="524"/>
                        <a:pt x="269" y="524"/>
                        <a:pt x="265" y="523"/>
                      </a:cubicBezTo>
                      <a:cubicBezTo>
                        <a:pt x="265" y="523"/>
                        <a:pt x="265" y="523"/>
                        <a:pt x="265" y="523"/>
                      </a:cubicBezTo>
                      <a:close/>
                      <a:moveTo>
                        <a:pt x="424" y="456"/>
                      </a:moveTo>
                      <a:cubicBezTo>
                        <a:pt x="421" y="453"/>
                        <a:pt x="417" y="448"/>
                        <a:pt x="417" y="448"/>
                      </a:cubicBezTo>
                      <a:cubicBezTo>
                        <a:pt x="416" y="449"/>
                        <a:pt x="416" y="449"/>
                        <a:pt x="416" y="449"/>
                      </a:cubicBezTo>
                      <a:cubicBezTo>
                        <a:pt x="415" y="449"/>
                        <a:pt x="409" y="452"/>
                        <a:pt x="406" y="455"/>
                      </a:cubicBezTo>
                      <a:cubicBezTo>
                        <a:pt x="404" y="453"/>
                        <a:pt x="403" y="451"/>
                        <a:pt x="402" y="450"/>
                      </a:cubicBezTo>
                      <a:cubicBezTo>
                        <a:pt x="407" y="446"/>
                        <a:pt x="425" y="433"/>
                        <a:pt x="438" y="417"/>
                      </a:cubicBezTo>
                      <a:cubicBezTo>
                        <a:pt x="441" y="419"/>
                        <a:pt x="464" y="439"/>
                        <a:pt x="464" y="439"/>
                      </a:cubicBezTo>
                      <a:cubicBezTo>
                        <a:pt x="465" y="438"/>
                        <a:pt x="465" y="438"/>
                        <a:pt x="465" y="438"/>
                      </a:cubicBezTo>
                      <a:cubicBezTo>
                        <a:pt x="472" y="432"/>
                        <a:pt x="476" y="426"/>
                        <a:pt x="476" y="425"/>
                      </a:cubicBezTo>
                      <a:cubicBezTo>
                        <a:pt x="477" y="424"/>
                        <a:pt x="477" y="424"/>
                        <a:pt x="477" y="424"/>
                      </a:cubicBezTo>
                      <a:cubicBezTo>
                        <a:pt x="477" y="424"/>
                        <a:pt x="471" y="418"/>
                        <a:pt x="468" y="417"/>
                      </a:cubicBezTo>
                      <a:cubicBezTo>
                        <a:pt x="470" y="415"/>
                        <a:pt x="472" y="412"/>
                        <a:pt x="474" y="409"/>
                      </a:cubicBezTo>
                      <a:cubicBezTo>
                        <a:pt x="477" y="411"/>
                        <a:pt x="483" y="415"/>
                        <a:pt x="483" y="415"/>
                      </a:cubicBezTo>
                      <a:cubicBezTo>
                        <a:pt x="484" y="413"/>
                        <a:pt x="484" y="413"/>
                        <a:pt x="484" y="413"/>
                      </a:cubicBezTo>
                      <a:cubicBezTo>
                        <a:pt x="486" y="410"/>
                        <a:pt x="490" y="404"/>
                        <a:pt x="491" y="401"/>
                      </a:cubicBezTo>
                      <a:cubicBezTo>
                        <a:pt x="493" y="403"/>
                        <a:pt x="496" y="404"/>
                        <a:pt x="497" y="405"/>
                      </a:cubicBezTo>
                      <a:cubicBezTo>
                        <a:pt x="485" y="428"/>
                        <a:pt x="467" y="447"/>
                        <a:pt x="462" y="452"/>
                      </a:cubicBezTo>
                      <a:cubicBezTo>
                        <a:pt x="456" y="446"/>
                        <a:pt x="439" y="431"/>
                        <a:pt x="438" y="430"/>
                      </a:cubicBezTo>
                      <a:cubicBezTo>
                        <a:pt x="437" y="428"/>
                        <a:pt x="437" y="428"/>
                        <a:pt x="437" y="428"/>
                      </a:cubicBezTo>
                      <a:cubicBezTo>
                        <a:pt x="435" y="430"/>
                        <a:pt x="435" y="430"/>
                        <a:pt x="435" y="430"/>
                      </a:cubicBezTo>
                      <a:cubicBezTo>
                        <a:pt x="432" y="433"/>
                        <a:pt x="425" y="439"/>
                        <a:pt x="425" y="439"/>
                      </a:cubicBezTo>
                      <a:cubicBezTo>
                        <a:pt x="423" y="441"/>
                        <a:pt x="423" y="441"/>
                        <a:pt x="423" y="441"/>
                      </a:cubicBezTo>
                      <a:cubicBezTo>
                        <a:pt x="423" y="441"/>
                        <a:pt x="430" y="446"/>
                        <a:pt x="432" y="448"/>
                      </a:cubicBezTo>
                      <a:cubicBezTo>
                        <a:pt x="430" y="450"/>
                        <a:pt x="427" y="453"/>
                        <a:pt x="424" y="456"/>
                      </a:cubicBezTo>
                      <a:cubicBezTo>
                        <a:pt x="424" y="456"/>
                        <a:pt x="424" y="456"/>
                        <a:pt x="424" y="456"/>
                      </a:cubicBezTo>
                      <a:close/>
                      <a:moveTo>
                        <a:pt x="463" y="398"/>
                      </a:moveTo>
                      <a:cubicBezTo>
                        <a:pt x="463" y="398"/>
                        <a:pt x="458" y="403"/>
                        <a:pt x="455" y="407"/>
                      </a:cubicBezTo>
                      <a:cubicBezTo>
                        <a:pt x="453" y="406"/>
                        <a:pt x="451" y="404"/>
                        <a:pt x="450" y="403"/>
                      </a:cubicBezTo>
                      <a:cubicBezTo>
                        <a:pt x="454" y="398"/>
                        <a:pt x="467" y="380"/>
                        <a:pt x="475" y="360"/>
                      </a:cubicBezTo>
                      <a:cubicBezTo>
                        <a:pt x="479" y="362"/>
                        <a:pt x="506" y="373"/>
                        <a:pt x="506" y="373"/>
                      </a:cubicBezTo>
                      <a:cubicBezTo>
                        <a:pt x="507" y="371"/>
                        <a:pt x="507" y="371"/>
                        <a:pt x="507" y="371"/>
                      </a:cubicBezTo>
                      <a:cubicBezTo>
                        <a:pt x="511" y="364"/>
                        <a:pt x="513" y="357"/>
                        <a:pt x="513" y="356"/>
                      </a:cubicBezTo>
                      <a:cubicBezTo>
                        <a:pt x="514" y="354"/>
                        <a:pt x="514" y="354"/>
                        <a:pt x="514" y="354"/>
                      </a:cubicBezTo>
                      <a:cubicBezTo>
                        <a:pt x="514" y="354"/>
                        <a:pt x="506" y="351"/>
                        <a:pt x="503" y="350"/>
                      </a:cubicBezTo>
                      <a:cubicBezTo>
                        <a:pt x="504" y="348"/>
                        <a:pt x="505" y="345"/>
                        <a:pt x="506" y="341"/>
                      </a:cubicBezTo>
                      <a:cubicBezTo>
                        <a:pt x="510" y="343"/>
                        <a:pt x="516" y="345"/>
                        <a:pt x="516" y="345"/>
                      </a:cubicBezTo>
                      <a:cubicBezTo>
                        <a:pt x="517" y="342"/>
                        <a:pt x="517" y="342"/>
                        <a:pt x="517" y="342"/>
                      </a:cubicBezTo>
                      <a:cubicBezTo>
                        <a:pt x="517" y="339"/>
                        <a:pt x="519" y="332"/>
                        <a:pt x="520" y="329"/>
                      </a:cubicBezTo>
                      <a:cubicBezTo>
                        <a:pt x="522" y="329"/>
                        <a:pt x="525" y="330"/>
                        <a:pt x="527" y="330"/>
                      </a:cubicBezTo>
                      <a:cubicBezTo>
                        <a:pt x="523" y="356"/>
                        <a:pt x="511" y="380"/>
                        <a:pt x="508" y="387"/>
                      </a:cubicBezTo>
                      <a:cubicBezTo>
                        <a:pt x="501" y="383"/>
                        <a:pt x="482" y="375"/>
                        <a:pt x="479" y="374"/>
                      </a:cubicBezTo>
                      <a:cubicBezTo>
                        <a:pt x="477" y="373"/>
                        <a:pt x="477" y="373"/>
                        <a:pt x="477" y="373"/>
                      </a:cubicBezTo>
                      <a:cubicBezTo>
                        <a:pt x="476" y="375"/>
                        <a:pt x="476" y="375"/>
                        <a:pt x="476" y="375"/>
                      </a:cubicBezTo>
                      <a:cubicBezTo>
                        <a:pt x="475" y="378"/>
                        <a:pt x="469" y="386"/>
                        <a:pt x="469" y="386"/>
                      </a:cubicBezTo>
                      <a:cubicBezTo>
                        <a:pt x="468" y="388"/>
                        <a:pt x="468" y="388"/>
                        <a:pt x="468" y="388"/>
                      </a:cubicBezTo>
                      <a:cubicBezTo>
                        <a:pt x="468" y="388"/>
                        <a:pt x="476" y="392"/>
                        <a:pt x="478" y="393"/>
                      </a:cubicBezTo>
                      <a:cubicBezTo>
                        <a:pt x="477" y="395"/>
                        <a:pt x="475" y="399"/>
                        <a:pt x="473" y="403"/>
                      </a:cubicBezTo>
                      <a:cubicBezTo>
                        <a:pt x="469" y="400"/>
                        <a:pt x="464" y="397"/>
                        <a:pt x="464" y="397"/>
                      </a:cubicBezTo>
                      <a:cubicBezTo>
                        <a:pt x="463" y="398"/>
                        <a:pt x="463" y="398"/>
                        <a:pt x="463" y="398"/>
                      </a:cubicBezTo>
                      <a:close/>
                      <a:moveTo>
                        <a:pt x="42" y="402"/>
                      </a:moveTo>
                      <a:cubicBezTo>
                        <a:pt x="27" y="381"/>
                        <a:pt x="19" y="356"/>
                        <a:pt x="17" y="348"/>
                      </a:cubicBezTo>
                      <a:cubicBezTo>
                        <a:pt x="25" y="346"/>
                        <a:pt x="47" y="339"/>
                        <a:pt x="48" y="339"/>
                      </a:cubicBezTo>
                      <a:cubicBezTo>
                        <a:pt x="50" y="338"/>
                        <a:pt x="50" y="338"/>
                        <a:pt x="50" y="338"/>
                      </a:cubicBezTo>
                      <a:cubicBezTo>
                        <a:pt x="49" y="336"/>
                        <a:pt x="49" y="336"/>
                        <a:pt x="49" y="336"/>
                      </a:cubicBezTo>
                      <a:cubicBezTo>
                        <a:pt x="48" y="332"/>
                        <a:pt x="46" y="323"/>
                        <a:pt x="46" y="323"/>
                      </a:cubicBezTo>
                      <a:cubicBezTo>
                        <a:pt x="46" y="321"/>
                        <a:pt x="46" y="321"/>
                        <a:pt x="46" y="321"/>
                      </a:cubicBezTo>
                      <a:cubicBezTo>
                        <a:pt x="46" y="321"/>
                        <a:pt x="38" y="323"/>
                        <a:pt x="35" y="324"/>
                      </a:cubicBezTo>
                      <a:cubicBezTo>
                        <a:pt x="34" y="321"/>
                        <a:pt x="33" y="317"/>
                        <a:pt x="32" y="313"/>
                      </a:cubicBezTo>
                      <a:cubicBezTo>
                        <a:pt x="36" y="313"/>
                        <a:pt x="43" y="312"/>
                        <a:pt x="43" y="312"/>
                      </a:cubicBezTo>
                      <a:cubicBezTo>
                        <a:pt x="43" y="310"/>
                        <a:pt x="43" y="310"/>
                        <a:pt x="43" y="310"/>
                      </a:cubicBezTo>
                      <a:cubicBezTo>
                        <a:pt x="43" y="310"/>
                        <a:pt x="43" y="309"/>
                        <a:pt x="43" y="307"/>
                      </a:cubicBezTo>
                      <a:cubicBezTo>
                        <a:pt x="43" y="305"/>
                        <a:pt x="43" y="301"/>
                        <a:pt x="42" y="298"/>
                      </a:cubicBezTo>
                      <a:cubicBezTo>
                        <a:pt x="44" y="298"/>
                        <a:pt x="47" y="297"/>
                        <a:pt x="49" y="297"/>
                      </a:cubicBezTo>
                      <a:cubicBezTo>
                        <a:pt x="49" y="304"/>
                        <a:pt x="52" y="325"/>
                        <a:pt x="59" y="345"/>
                      </a:cubicBezTo>
                      <a:cubicBezTo>
                        <a:pt x="55" y="346"/>
                        <a:pt x="28" y="357"/>
                        <a:pt x="28" y="357"/>
                      </a:cubicBezTo>
                      <a:cubicBezTo>
                        <a:pt x="28" y="359"/>
                        <a:pt x="28" y="359"/>
                        <a:pt x="28" y="359"/>
                      </a:cubicBezTo>
                      <a:cubicBezTo>
                        <a:pt x="30" y="366"/>
                        <a:pt x="34" y="374"/>
                        <a:pt x="34" y="374"/>
                      </a:cubicBezTo>
                      <a:cubicBezTo>
                        <a:pt x="35" y="376"/>
                        <a:pt x="35" y="376"/>
                        <a:pt x="35" y="376"/>
                      </a:cubicBezTo>
                      <a:cubicBezTo>
                        <a:pt x="35" y="376"/>
                        <a:pt x="43" y="372"/>
                        <a:pt x="45" y="371"/>
                      </a:cubicBezTo>
                      <a:cubicBezTo>
                        <a:pt x="46" y="374"/>
                        <a:pt x="48" y="377"/>
                        <a:pt x="49" y="380"/>
                      </a:cubicBezTo>
                      <a:cubicBezTo>
                        <a:pt x="46" y="381"/>
                        <a:pt x="39" y="385"/>
                        <a:pt x="39" y="385"/>
                      </a:cubicBezTo>
                      <a:cubicBezTo>
                        <a:pt x="41" y="387"/>
                        <a:pt x="41" y="387"/>
                        <a:pt x="41" y="387"/>
                      </a:cubicBezTo>
                      <a:cubicBezTo>
                        <a:pt x="43" y="390"/>
                        <a:pt x="46" y="396"/>
                        <a:pt x="48" y="399"/>
                      </a:cubicBezTo>
                      <a:cubicBezTo>
                        <a:pt x="46" y="400"/>
                        <a:pt x="44" y="401"/>
                        <a:pt x="42" y="402"/>
                      </a:cubicBezTo>
                      <a:cubicBezTo>
                        <a:pt x="42" y="402"/>
                        <a:pt x="42" y="402"/>
                        <a:pt x="42" y="402"/>
                      </a:cubicBezTo>
                      <a:close/>
                      <a:moveTo>
                        <a:pt x="492" y="335"/>
                      </a:moveTo>
                      <a:cubicBezTo>
                        <a:pt x="492" y="335"/>
                        <a:pt x="489" y="341"/>
                        <a:pt x="487" y="346"/>
                      </a:cubicBezTo>
                      <a:cubicBezTo>
                        <a:pt x="485" y="345"/>
                        <a:pt x="483" y="344"/>
                        <a:pt x="481" y="344"/>
                      </a:cubicBezTo>
                      <a:cubicBezTo>
                        <a:pt x="483" y="337"/>
                        <a:pt x="490" y="317"/>
                        <a:pt x="492" y="296"/>
                      </a:cubicBezTo>
                      <a:cubicBezTo>
                        <a:pt x="496" y="296"/>
                        <a:pt x="526" y="298"/>
                        <a:pt x="526" y="298"/>
                      </a:cubicBezTo>
                      <a:cubicBezTo>
                        <a:pt x="526" y="297"/>
                        <a:pt x="526" y="297"/>
                        <a:pt x="526" y="297"/>
                      </a:cubicBezTo>
                      <a:cubicBezTo>
                        <a:pt x="527" y="292"/>
                        <a:pt x="528" y="287"/>
                        <a:pt x="528" y="284"/>
                      </a:cubicBezTo>
                      <a:cubicBezTo>
                        <a:pt x="528" y="282"/>
                        <a:pt x="527" y="281"/>
                        <a:pt x="527" y="280"/>
                      </a:cubicBezTo>
                      <a:cubicBezTo>
                        <a:pt x="527" y="278"/>
                        <a:pt x="527" y="278"/>
                        <a:pt x="527" y="278"/>
                      </a:cubicBezTo>
                      <a:cubicBezTo>
                        <a:pt x="527" y="278"/>
                        <a:pt x="519" y="278"/>
                        <a:pt x="516" y="278"/>
                      </a:cubicBezTo>
                      <a:cubicBezTo>
                        <a:pt x="516" y="278"/>
                        <a:pt x="516" y="277"/>
                        <a:pt x="516" y="277"/>
                      </a:cubicBezTo>
                      <a:cubicBezTo>
                        <a:pt x="516" y="274"/>
                        <a:pt x="516" y="272"/>
                        <a:pt x="516" y="269"/>
                      </a:cubicBezTo>
                      <a:cubicBezTo>
                        <a:pt x="520" y="269"/>
                        <a:pt x="527" y="268"/>
                        <a:pt x="527" y="268"/>
                      </a:cubicBezTo>
                      <a:cubicBezTo>
                        <a:pt x="527" y="266"/>
                        <a:pt x="527" y="266"/>
                        <a:pt x="527" y="266"/>
                      </a:cubicBezTo>
                      <a:cubicBezTo>
                        <a:pt x="526" y="262"/>
                        <a:pt x="526" y="255"/>
                        <a:pt x="526" y="252"/>
                      </a:cubicBezTo>
                      <a:cubicBezTo>
                        <a:pt x="528" y="252"/>
                        <a:pt x="530" y="252"/>
                        <a:pt x="532" y="251"/>
                      </a:cubicBezTo>
                      <a:cubicBezTo>
                        <a:pt x="534" y="260"/>
                        <a:pt x="534" y="268"/>
                        <a:pt x="534" y="276"/>
                      </a:cubicBezTo>
                      <a:cubicBezTo>
                        <a:pt x="534" y="292"/>
                        <a:pt x="532" y="306"/>
                        <a:pt x="531" y="310"/>
                      </a:cubicBezTo>
                      <a:cubicBezTo>
                        <a:pt x="524" y="309"/>
                        <a:pt x="501" y="306"/>
                        <a:pt x="500" y="306"/>
                      </a:cubicBezTo>
                      <a:cubicBezTo>
                        <a:pt x="497" y="306"/>
                        <a:pt x="497" y="306"/>
                        <a:pt x="497" y="306"/>
                      </a:cubicBezTo>
                      <a:cubicBezTo>
                        <a:pt x="497" y="308"/>
                        <a:pt x="497" y="308"/>
                        <a:pt x="497" y="308"/>
                      </a:cubicBezTo>
                      <a:cubicBezTo>
                        <a:pt x="497" y="312"/>
                        <a:pt x="494" y="321"/>
                        <a:pt x="494" y="321"/>
                      </a:cubicBezTo>
                      <a:cubicBezTo>
                        <a:pt x="494" y="324"/>
                        <a:pt x="494" y="324"/>
                        <a:pt x="494" y="324"/>
                      </a:cubicBezTo>
                      <a:cubicBezTo>
                        <a:pt x="494" y="324"/>
                        <a:pt x="502" y="325"/>
                        <a:pt x="505" y="325"/>
                      </a:cubicBezTo>
                      <a:cubicBezTo>
                        <a:pt x="504" y="328"/>
                        <a:pt x="504" y="332"/>
                        <a:pt x="503" y="336"/>
                      </a:cubicBezTo>
                      <a:cubicBezTo>
                        <a:pt x="499" y="335"/>
                        <a:pt x="493" y="333"/>
                        <a:pt x="493" y="333"/>
                      </a:cubicBezTo>
                      <a:cubicBezTo>
                        <a:pt x="492" y="335"/>
                        <a:pt x="492" y="335"/>
                        <a:pt x="492" y="335"/>
                      </a:cubicBezTo>
                      <a:close/>
                      <a:moveTo>
                        <a:pt x="13" y="329"/>
                      </a:moveTo>
                      <a:cubicBezTo>
                        <a:pt x="7" y="308"/>
                        <a:pt x="6" y="286"/>
                        <a:pt x="6" y="275"/>
                      </a:cubicBezTo>
                      <a:cubicBezTo>
                        <a:pt x="6" y="273"/>
                        <a:pt x="6" y="272"/>
                        <a:pt x="6" y="271"/>
                      </a:cubicBezTo>
                      <a:cubicBezTo>
                        <a:pt x="14" y="271"/>
                        <a:pt x="37" y="271"/>
                        <a:pt x="38" y="271"/>
                      </a:cubicBezTo>
                      <a:cubicBezTo>
                        <a:pt x="40" y="271"/>
                        <a:pt x="40" y="271"/>
                        <a:pt x="40" y="271"/>
                      </a:cubicBezTo>
                      <a:cubicBezTo>
                        <a:pt x="40" y="268"/>
                        <a:pt x="40" y="268"/>
                        <a:pt x="40" y="268"/>
                      </a:cubicBezTo>
                      <a:cubicBezTo>
                        <a:pt x="40" y="264"/>
                        <a:pt x="41" y="255"/>
                        <a:pt x="41" y="255"/>
                      </a:cubicBezTo>
                      <a:cubicBezTo>
                        <a:pt x="41" y="252"/>
                        <a:pt x="41" y="252"/>
                        <a:pt x="41" y="252"/>
                      </a:cubicBezTo>
                      <a:cubicBezTo>
                        <a:pt x="41" y="252"/>
                        <a:pt x="33" y="252"/>
                        <a:pt x="30" y="252"/>
                      </a:cubicBezTo>
                      <a:cubicBezTo>
                        <a:pt x="30" y="250"/>
                        <a:pt x="30" y="246"/>
                        <a:pt x="30" y="242"/>
                      </a:cubicBezTo>
                      <a:cubicBezTo>
                        <a:pt x="34" y="242"/>
                        <a:pt x="41" y="243"/>
                        <a:pt x="41" y="243"/>
                      </a:cubicBezTo>
                      <a:cubicBezTo>
                        <a:pt x="41" y="241"/>
                        <a:pt x="41" y="241"/>
                        <a:pt x="41" y="241"/>
                      </a:cubicBezTo>
                      <a:cubicBezTo>
                        <a:pt x="41" y="241"/>
                        <a:pt x="43" y="234"/>
                        <a:pt x="44" y="230"/>
                      </a:cubicBezTo>
                      <a:cubicBezTo>
                        <a:pt x="46" y="230"/>
                        <a:pt x="49" y="230"/>
                        <a:pt x="51" y="231"/>
                      </a:cubicBezTo>
                      <a:cubicBezTo>
                        <a:pt x="50" y="236"/>
                        <a:pt x="47" y="253"/>
                        <a:pt x="47" y="270"/>
                      </a:cubicBezTo>
                      <a:cubicBezTo>
                        <a:pt x="47" y="273"/>
                        <a:pt x="47" y="276"/>
                        <a:pt x="47" y="279"/>
                      </a:cubicBezTo>
                      <a:cubicBezTo>
                        <a:pt x="43" y="280"/>
                        <a:pt x="14" y="281"/>
                        <a:pt x="14" y="281"/>
                      </a:cubicBezTo>
                      <a:cubicBezTo>
                        <a:pt x="13" y="283"/>
                        <a:pt x="13" y="283"/>
                        <a:pt x="13" y="283"/>
                      </a:cubicBezTo>
                      <a:cubicBezTo>
                        <a:pt x="13" y="285"/>
                        <a:pt x="13" y="286"/>
                        <a:pt x="13" y="288"/>
                      </a:cubicBezTo>
                      <a:cubicBezTo>
                        <a:pt x="13" y="294"/>
                        <a:pt x="14" y="299"/>
                        <a:pt x="14" y="299"/>
                      </a:cubicBezTo>
                      <a:cubicBezTo>
                        <a:pt x="15" y="301"/>
                        <a:pt x="15" y="301"/>
                        <a:pt x="15" y="301"/>
                      </a:cubicBezTo>
                      <a:cubicBezTo>
                        <a:pt x="15" y="301"/>
                        <a:pt x="23" y="300"/>
                        <a:pt x="26" y="300"/>
                      </a:cubicBezTo>
                      <a:cubicBezTo>
                        <a:pt x="26" y="303"/>
                        <a:pt x="27" y="306"/>
                        <a:pt x="27" y="310"/>
                      </a:cubicBezTo>
                      <a:cubicBezTo>
                        <a:pt x="23" y="310"/>
                        <a:pt x="16" y="311"/>
                        <a:pt x="16" y="311"/>
                      </a:cubicBezTo>
                      <a:cubicBezTo>
                        <a:pt x="17" y="313"/>
                        <a:pt x="17" y="313"/>
                        <a:pt x="17" y="313"/>
                      </a:cubicBezTo>
                      <a:cubicBezTo>
                        <a:pt x="18" y="317"/>
                        <a:pt x="19" y="324"/>
                        <a:pt x="20" y="327"/>
                      </a:cubicBezTo>
                      <a:cubicBezTo>
                        <a:pt x="18" y="328"/>
                        <a:pt x="15" y="328"/>
                        <a:pt x="13" y="329"/>
                      </a:cubicBezTo>
                      <a:cubicBezTo>
                        <a:pt x="13" y="329"/>
                        <a:pt x="13" y="329"/>
                        <a:pt x="13" y="329"/>
                      </a:cubicBezTo>
                      <a:close/>
                      <a:moveTo>
                        <a:pt x="503" y="265"/>
                      </a:moveTo>
                      <a:cubicBezTo>
                        <a:pt x="501" y="265"/>
                        <a:pt x="501" y="265"/>
                        <a:pt x="501" y="265"/>
                      </a:cubicBezTo>
                      <a:cubicBezTo>
                        <a:pt x="501" y="266"/>
                        <a:pt x="501" y="266"/>
                        <a:pt x="501" y="266"/>
                      </a:cubicBezTo>
                      <a:cubicBezTo>
                        <a:pt x="500" y="267"/>
                        <a:pt x="499" y="274"/>
                        <a:pt x="499" y="278"/>
                      </a:cubicBezTo>
                      <a:cubicBezTo>
                        <a:pt x="497" y="278"/>
                        <a:pt x="495" y="278"/>
                        <a:pt x="493" y="278"/>
                      </a:cubicBezTo>
                      <a:cubicBezTo>
                        <a:pt x="493" y="276"/>
                        <a:pt x="493" y="273"/>
                        <a:pt x="493" y="269"/>
                      </a:cubicBezTo>
                      <a:cubicBezTo>
                        <a:pt x="493" y="259"/>
                        <a:pt x="492" y="244"/>
                        <a:pt x="489" y="230"/>
                      </a:cubicBezTo>
                      <a:cubicBezTo>
                        <a:pt x="493" y="229"/>
                        <a:pt x="522" y="222"/>
                        <a:pt x="522" y="222"/>
                      </a:cubicBezTo>
                      <a:cubicBezTo>
                        <a:pt x="522" y="221"/>
                        <a:pt x="522" y="221"/>
                        <a:pt x="522" y="221"/>
                      </a:cubicBezTo>
                      <a:cubicBezTo>
                        <a:pt x="522" y="213"/>
                        <a:pt x="519" y="205"/>
                        <a:pt x="519" y="205"/>
                      </a:cubicBezTo>
                      <a:cubicBezTo>
                        <a:pt x="518" y="203"/>
                        <a:pt x="518" y="203"/>
                        <a:pt x="518" y="203"/>
                      </a:cubicBezTo>
                      <a:cubicBezTo>
                        <a:pt x="518" y="203"/>
                        <a:pt x="510" y="205"/>
                        <a:pt x="507" y="206"/>
                      </a:cubicBezTo>
                      <a:cubicBezTo>
                        <a:pt x="507" y="203"/>
                        <a:pt x="506" y="200"/>
                        <a:pt x="504" y="197"/>
                      </a:cubicBezTo>
                      <a:cubicBezTo>
                        <a:pt x="508" y="195"/>
                        <a:pt x="515" y="193"/>
                        <a:pt x="515" y="193"/>
                      </a:cubicBezTo>
                      <a:cubicBezTo>
                        <a:pt x="514" y="191"/>
                        <a:pt x="514" y="191"/>
                        <a:pt x="514" y="191"/>
                      </a:cubicBezTo>
                      <a:cubicBezTo>
                        <a:pt x="512" y="188"/>
                        <a:pt x="510" y="181"/>
                        <a:pt x="509" y="178"/>
                      </a:cubicBezTo>
                      <a:cubicBezTo>
                        <a:pt x="511" y="177"/>
                        <a:pt x="513" y="176"/>
                        <a:pt x="515" y="176"/>
                      </a:cubicBezTo>
                      <a:cubicBezTo>
                        <a:pt x="526" y="199"/>
                        <a:pt x="530" y="224"/>
                        <a:pt x="531" y="232"/>
                      </a:cubicBezTo>
                      <a:cubicBezTo>
                        <a:pt x="523" y="233"/>
                        <a:pt x="500" y="237"/>
                        <a:pt x="499" y="237"/>
                      </a:cubicBezTo>
                      <a:cubicBezTo>
                        <a:pt x="497" y="237"/>
                        <a:pt x="497" y="237"/>
                        <a:pt x="497" y="237"/>
                      </a:cubicBezTo>
                      <a:cubicBezTo>
                        <a:pt x="497" y="239"/>
                        <a:pt x="497" y="239"/>
                        <a:pt x="497" y="239"/>
                      </a:cubicBezTo>
                      <a:cubicBezTo>
                        <a:pt x="498" y="244"/>
                        <a:pt x="499" y="253"/>
                        <a:pt x="499" y="253"/>
                      </a:cubicBezTo>
                      <a:cubicBezTo>
                        <a:pt x="499" y="255"/>
                        <a:pt x="499" y="255"/>
                        <a:pt x="499" y="255"/>
                      </a:cubicBezTo>
                      <a:cubicBezTo>
                        <a:pt x="499" y="255"/>
                        <a:pt x="507" y="254"/>
                        <a:pt x="510" y="254"/>
                      </a:cubicBezTo>
                      <a:cubicBezTo>
                        <a:pt x="510" y="256"/>
                        <a:pt x="511" y="260"/>
                        <a:pt x="511" y="264"/>
                      </a:cubicBezTo>
                      <a:cubicBezTo>
                        <a:pt x="507" y="265"/>
                        <a:pt x="503" y="265"/>
                        <a:pt x="503" y="265"/>
                      </a:cubicBezTo>
                      <a:cubicBezTo>
                        <a:pt x="503" y="265"/>
                        <a:pt x="503" y="265"/>
                        <a:pt x="503" y="265"/>
                      </a:cubicBezTo>
                      <a:close/>
                      <a:moveTo>
                        <a:pt x="485" y="213"/>
                      </a:moveTo>
                      <a:cubicBezTo>
                        <a:pt x="483" y="206"/>
                        <a:pt x="477" y="185"/>
                        <a:pt x="467" y="167"/>
                      </a:cubicBezTo>
                      <a:cubicBezTo>
                        <a:pt x="470" y="165"/>
                        <a:pt x="496" y="150"/>
                        <a:pt x="496" y="150"/>
                      </a:cubicBezTo>
                      <a:cubicBezTo>
                        <a:pt x="495" y="148"/>
                        <a:pt x="495" y="148"/>
                        <a:pt x="495" y="148"/>
                      </a:cubicBezTo>
                      <a:cubicBezTo>
                        <a:pt x="492" y="141"/>
                        <a:pt x="487" y="134"/>
                        <a:pt x="487" y="134"/>
                      </a:cubicBezTo>
                      <a:cubicBezTo>
                        <a:pt x="486" y="132"/>
                        <a:pt x="486" y="132"/>
                        <a:pt x="486" y="132"/>
                      </a:cubicBezTo>
                      <a:cubicBezTo>
                        <a:pt x="486" y="132"/>
                        <a:pt x="479" y="137"/>
                        <a:pt x="476" y="138"/>
                      </a:cubicBezTo>
                      <a:cubicBezTo>
                        <a:pt x="475" y="136"/>
                        <a:pt x="473" y="133"/>
                        <a:pt x="471" y="131"/>
                      </a:cubicBezTo>
                      <a:cubicBezTo>
                        <a:pt x="474" y="128"/>
                        <a:pt x="480" y="124"/>
                        <a:pt x="480" y="124"/>
                      </a:cubicBezTo>
                      <a:cubicBezTo>
                        <a:pt x="478" y="122"/>
                        <a:pt x="478" y="122"/>
                        <a:pt x="478" y="122"/>
                      </a:cubicBezTo>
                      <a:cubicBezTo>
                        <a:pt x="476" y="120"/>
                        <a:pt x="472" y="114"/>
                        <a:pt x="470" y="112"/>
                      </a:cubicBezTo>
                      <a:cubicBezTo>
                        <a:pt x="471" y="110"/>
                        <a:pt x="473" y="109"/>
                        <a:pt x="475" y="107"/>
                      </a:cubicBezTo>
                      <a:cubicBezTo>
                        <a:pt x="493" y="126"/>
                        <a:pt x="504" y="150"/>
                        <a:pt x="508" y="156"/>
                      </a:cubicBezTo>
                      <a:cubicBezTo>
                        <a:pt x="500" y="160"/>
                        <a:pt x="480" y="171"/>
                        <a:pt x="479" y="171"/>
                      </a:cubicBezTo>
                      <a:cubicBezTo>
                        <a:pt x="477" y="172"/>
                        <a:pt x="477" y="172"/>
                        <a:pt x="477" y="172"/>
                      </a:cubicBezTo>
                      <a:cubicBezTo>
                        <a:pt x="478" y="174"/>
                        <a:pt x="478" y="174"/>
                        <a:pt x="478" y="174"/>
                      </a:cubicBezTo>
                      <a:cubicBezTo>
                        <a:pt x="480" y="178"/>
                        <a:pt x="483" y="187"/>
                        <a:pt x="483" y="187"/>
                      </a:cubicBezTo>
                      <a:cubicBezTo>
                        <a:pt x="484" y="189"/>
                        <a:pt x="484" y="189"/>
                        <a:pt x="484" y="189"/>
                      </a:cubicBezTo>
                      <a:cubicBezTo>
                        <a:pt x="484" y="189"/>
                        <a:pt x="492" y="185"/>
                        <a:pt x="494" y="184"/>
                      </a:cubicBezTo>
                      <a:cubicBezTo>
                        <a:pt x="495" y="186"/>
                        <a:pt x="497" y="190"/>
                        <a:pt x="499" y="194"/>
                      </a:cubicBezTo>
                      <a:cubicBezTo>
                        <a:pt x="495" y="195"/>
                        <a:pt x="489" y="197"/>
                        <a:pt x="489" y="197"/>
                      </a:cubicBezTo>
                      <a:cubicBezTo>
                        <a:pt x="489" y="199"/>
                        <a:pt x="489" y="199"/>
                        <a:pt x="489" y="199"/>
                      </a:cubicBezTo>
                      <a:cubicBezTo>
                        <a:pt x="489" y="199"/>
                        <a:pt x="490" y="206"/>
                        <a:pt x="491" y="211"/>
                      </a:cubicBezTo>
                      <a:cubicBezTo>
                        <a:pt x="489" y="211"/>
                        <a:pt x="487" y="212"/>
                        <a:pt x="485" y="213"/>
                      </a:cubicBezTo>
                      <a:cubicBezTo>
                        <a:pt x="485" y="213"/>
                        <a:pt x="485" y="213"/>
                        <a:pt x="485" y="213"/>
                      </a:cubicBezTo>
                      <a:close/>
                      <a:moveTo>
                        <a:pt x="458" y="152"/>
                      </a:moveTo>
                      <a:cubicBezTo>
                        <a:pt x="454" y="146"/>
                        <a:pt x="442" y="128"/>
                        <a:pt x="427" y="113"/>
                      </a:cubicBezTo>
                      <a:cubicBezTo>
                        <a:pt x="429" y="111"/>
                        <a:pt x="450" y="89"/>
                        <a:pt x="450" y="89"/>
                      </a:cubicBezTo>
                      <a:cubicBezTo>
                        <a:pt x="449" y="87"/>
                        <a:pt x="449" y="87"/>
                        <a:pt x="449" y="87"/>
                      </a:cubicBezTo>
                      <a:cubicBezTo>
                        <a:pt x="444" y="81"/>
                        <a:pt x="438" y="76"/>
                        <a:pt x="437" y="76"/>
                      </a:cubicBezTo>
                      <a:cubicBezTo>
                        <a:pt x="436" y="75"/>
                        <a:pt x="436" y="75"/>
                        <a:pt x="436" y="75"/>
                      </a:cubicBezTo>
                      <a:cubicBezTo>
                        <a:pt x="436" y="75"/>
                        <a:pt x="430" y="81"/>
                        <a:pt x="428" y="83"/>
                      </a:cubicBezTo>
                      <a:cubicBezTo>
                        <a:pt x="426" y="81"/>
                        <a:pt x="424" y="79"/>
                        <a:pt x="421" y="77"/>
                      </a:cubicBezTo>
                      <a:cubicBezTo>
                        <a:pt x="424" y="74"/>
                        <a:pt x="428" y="69"/>
                        <a:pt x="428" y="69"/>
                      </a:cubicBezTo>
                      <a:cubicBezTo>
                        <a:pt x="426" y="67"/>
                        <a:pt x="426" y="67"/>
                        <a:pt x="426" y="67"/>
                      </a:cubicBezTo>
                      <a:cubicBezTo>
                        <a:pt x="423" y="65"/>
                        <a:pt x="417" y="61"/>
                        <a:pt x="415" y="59"/>
                      </a:cubicBezTo>
                      <a:cubicBezTo>
                        <a:pt x="416" y="57"/>
                        <a:pt x="417" y="55"/>
                        <a:pt x="419" y="54"/>
                      </a:cubicBezTo>
                      <a:cubicBezTo>
                        <a:pt x="441" y="67"/>
                        <a:pt x="458" y="86"/>
                        <a:pt x="462" y="92"/>
                      </a:cubicBezTo>
                      <a:cubicBezTo>
                        <a:pt x="457" y="97"/>
                        <a:pt x="440" y="113"/>
                        <a:pt x="439" y="114"/>
                      </a:cubicBezTo>
                      <a:cubicBezTo>
                        <a:pt x="438" y="116"/>
                        <a:pt x="438" y="116"/>
                        <a:pt x="438" y="116"/>
                      </a:cubicBezTo>
                      <a:cubicBezTo>
                        <a:pt x="439" y="117"/>
                        <a:pt x="439" y="117"/>
                        <a:pt x="439" y="117"/>
                      </a:cubicBezTo>
                      <a:cubicBezTo>
                        <a:pt x="442" y="120"/>
                        <a:pt x="448" y="128"/>
                        <a:pt x="448" y="128"/>
                      </a:cubicBezTo>
                      <a:cubicBezTo>
                        <a:pt x="449" y="130"/>
                        <a:pt x="449" y="130"/>
                        <a:pt x="449" y="130"/>
                      </a:cubicBezTo>
                      <a:cubicBezTo>
                        <a:pt x="449" y="130"/>
                        <a:pt x="456" y="124"/>
                        <a:pt x="458" y="122"/>
                      </a:cubicBezTo>
                      <a:cubicBezTo>
                        <a:pt x="459" y="123"/>
                        <a:pt x="462" y="127"/>
                        <a:pt x="465" y="130"/>
                      </a:cubicBezTo>
                      <a:cubicBezTo>
                        <a:pt x="461" y="132"/>
                        <a:pt x="456" y="136"/>
                        <a:pt x="456" y="136"/>
                      </a:cubicBezTo>
                      <a:cubicBezTo>
                        <a:pt x="457" y="138"/>
                        <a:pt x="457" y="138"/>
                        <a:pt x="457" y="138"/>
                      </a:cubicBezTo>
                      <a:cubicBezTo>
                        <a:pt x="457" y="138"/>
                        <a:pt x="460" y="144"/>
                        <a:pt x="463" y="148"/>
                      </a:cubicBezTo>
                      <a:cubicBezTo>
                        <a:pt x="461" y="149"/>
                        <a:pt x="459" y="150"/>
                        <a:pt x="458" y="152"/>
                      </a:cubicBezTo>
                      <a:cubicBezTo>
                        <a:pt x="458" y="152"/>
                        <a:pt x="458" y="152"/>
                        <a:pt x="458" y="152"/>
                      </a:cubicBezTo>
                      <a:close/>
                      <a:moveTo>
                        <a:pt x="414" y="101"/>
                      </a:moveTo>
                      <a:cubicBezTo>
                        <a:pt x="408" y="96"/>
                        <a:pt x="392" y="83"/>
                        <a:pt x="374" y="73"/>
                      </a:cubicBezTo>
                      <a:cubicBezTo>
                        <a:pt x="375" y="70"/>
                        <a:pt x="389" y="43"/>
                        <a:pt x="389" y="43"/>
                      </a:cubicBezTo>
                      <a:cubicBezTo>
                        <a:pt x="388" y="42"/>
                        <a:pt x="388" y="42"/>
                        <a:pt x="388" y="42"/>
                      </a:cubicBezTo>
                      <a:cubicBezTo>
                        <a:pt x="381" y="38"/>
                        <a:pt x="373" y="35"/>
                        <a:pt x="373" y="35"/>
                      </a:cubicBezTo>
                      <a:cubicBezTo>
                        <a:pt x="371" y="34"/>
                        <a:pt x="371" y="34"/>
                        <a:pt x="371" y="34"/>
                      </a:cubicBezTo>
                      <a:cubicBezTo>
                        <a:pt x="371" y="34"/>
                        <a:pt x="368" y="42"/>
                        <a:pt x="366" y="44"/>
                      </a:cubicBezTo>
                      <a:cubicBezTo>
                        <a:pt x="364" y="43"/>
                        <a:pt x="361" y="42"/>
                        <a:pt x="358" y="41"/>
                      </a:cubicBezTo>
                      <a:cubicBezTo>
                        <a:pt x="359" y="37"/>
                        <a:pt x="362" y="31"/>
                        <a:pt x="362" y="31"/>
                      </a:cubicBezTo>
                      <a:cubicBezTo>
                        <a:pt x="360" y="30"/>
                        <a:pt x="360" y="30"/>
                        <a:pt x="360" y="30"/>
                      </a:cubicBezTo>
                      <a:cubicBezTo>
                        <a:pt x="356" y="29"/>
                        <a:pt x="350" y="27"/>
                        <a:pt x="346" y="25"/>
                      </a:cubicBezTo>
                      <a:cubicBezTo>
                        <a:pt x="347" y="23"/>
                        <a:pt x="348" y="21"/>
                        <a:pt x="349" y="19"/>
                      </a:cubicBezTo>
                      <a:cubicBezTo>
                        <a:pt x="374" y="25"/>
                        <a:pt x="396" y="38"/>
                        <a:pt x="402" y="42"/>
                      </a:cubicBezTo>
                      <a:cubicBezTo>
                        <a:pt x="398" y="49"/>
                        <a:pt x="387" y="69"/>
                        <a:pt x="386" y="70"/>
                      </a:cubicBezTo>
                      <a:cubicBezTo>
                        <a:pt x="385" y="71"/>
                        <a:pt x="385" y="71"/>
                        <a:pt x="385" y="71"/>
                      </a:cubicBezTo>
                      <a:cubicBezTo>
                        <a:pt x="387" y="72"/>
                        <a:pt x="387" y="72"/>
                        <a:pt x="387" y="72"/>
                      </a:cubicBezTo>
                      <a:cubicBezTo>
                        <a:pt x="390" y="75"/>
                        <a:pt x="398" y="80"/>
                        <a:pt x="398" y="80"/>
                      </a:cubicBezTo>
                      <a:cubicBezTo>
                        <a:pt x="400" y="82"/>
                        <a:pt x="400" y="82"/>
                        <a:pt x="400" y="82"/>
                      </a:cubicBezTo>
                      <a:cubicBezTo>
                        <a:pt x="400" y="82"/>
                        <a:pt x="404" y="74"/>
                        <a:pt x="406" y="72"/>
                      </a:cubicBezTo>
                      <a:cubicBezTo>
                        <a:pt x="408" y="73"/>
                        <a:pt x="411" y="76"/>
                        <a:pt x="415" y="78"/>
                      </a:cubicBezTo>
                      <a:cubicBezTo>
                        <a:pt x="412" y="81"/>
                        <a:pt x="408" y="86"/>
                        <a:pt x="408" y="86"/>
                      </a:cubicBezTo>
                      <a:cubicBezTo>
                        <a:pt x="409" y="88"/>
                        <a:pt x="409" y="88"/>
                        <a:pt x="409" y="88"/>
                      </a:cubicBezTo>
                      <a:cubicBezTo>
                        <a:pt x="410" y="88"/>
                        <a:pt x="414" y="93"/>
                        <a:pt x="418" y="96"/>
                      </a:cubicBezTo>
                      <a:cubicBezTo>
                        <a:pt x="416" y="98"/>
                        <a:pt x="415" y="99"/>
                        <a:pt x="414" y="101"/>
                      </a:cubicBezTo>
                      <a:cubicBezTo>
                        <a:pt x="414" y="101"/>
                        <a:pt x="414" y="101"/>
                        <a:pt x="414" y="101"/>
                      </a:cubicBezTo>
                      <a:close/>
                      <a:moveTo>
                        <a:pt x="358" y="66"/>
                      </a:moveTo>
                      <a:cubicBezTo>
                        <a:pt x="351" y="63"/>
                        <a:pt x="332" y="54"/>
                        <a:pt x="311" y="51"/>
                      </a:cubicBezTo>
                      <a:cubicBezTo>
                        <a:pt x="312" y="47"/>
                        <a:pt x="318" y="18"/>
                        <a:pt x="318" y="18"/>
                      </a:cubicBezTo>
                      <a:cubicBezTo>
                        <a:pt x="316" y="17"/>
                        <a:pt x="316" y="17"/>
                        <a:pt x="316" y="17"/>
                      </a:cubicBezTo>
                      <a:cubicBezTo>
                        <a:pt x="308" y="15"/>
                        <a:pt x="300" y="14"/>
                        <a:pt x="300" y="14"/>
                      </a:cubicBezTo>
                      <a:cubicBezTo>
                        <a:pt x="298" y="14"/>
                        <a:pt x="298" y="14"/>
                        <a:pt x="298" y="14"/>
                      </a:cubicBezTo>
                      <a:cubicBezTo>
                        <a:pt x="298" y="14"/>
                        <a:pt x="297" y="23"/>
                        <a:pt x="296" y="25"/>
                      </a:cubicBezTo>
                      <a:cubicBezTo>
                        <a:pt x="294" y="25"/>
                        <a:pt x="290" y="25"/>
                        <a:pt x="287" y="25"/>
                      </a:cubicBezTo>
                      <a:cubicBezTo>
                        <a:pt x="287" y="20"/>
                        <a:pt x="288" y="14"/>
                        <a:pt x="288" y="14"/>
                      </a:cubicBezTo>
                      <a:cubicBezTo>
                        <a:pt x="285" y="14"/>
                        <a:pt x="285" y="14"/>
                        <a:pt x="285" y="14"/>
                      </a:cubicBezTo>
                      <a:cubicBezTo>
                        <a:pt x="282" y="14"/>
                        <a:pt x="275" y="13"/>
                        <a:pt x="271" y="13"/>
                      </a:cubicBezTo>
                      <a:cubicBezTo>
                        <a:pt x="271" y="11"/>
                        <a:pt x="272" y="8"/>
                        <a:pt x="272" y="6"/>
                      </a:cubicBezTo>
                      <a:cubicBezTo>
                        <a:pt x="297" y="5"/>
                        <a:pt x="323" y="11"/>
                        <a:pt x="330" y="13"/>
                      </a:cubicBezTo>
                      <a:cubicBezTo>
                        <a:pt x="328" y="21"/>
                        <a:pt x="322" y="43"/>
                        <a:pt x="322" y="44"/>
                      </a:cubicBezTo>
                      <a:cubicBezTo>
                        <a:pt x="322" y="46"/>
                        <a:pt x="322" y="46"/>
                        <a:pt x="322" y="46"/>
                      </a:cubicBezTo>
                      <a:cubicBezTo>
                        <a:pt x="324" y="46"/>
                        <a:pt x="324" y="46"/>
                        <a:pt x="324" y="46"/>
                      </a:cubicBezTo>
                      <a:cubicBezTo>
                        <a:pt x="328" y="47"/>
                        <a:pt x="337" y="50"/>
                        <a:pt x="337" y="50"/>
                      </a:cubicBezTo>
                      <a:cubicBezTo>
                        <a:pt x="339" y="51"/>
                        <a:pt x="339" y="51"/>
                        <a:pt x="339" y="51"/>
                      </a:cubicBezTo>
                      <a:cubicBezTo>
                        <a:pt x="339" y="51"/>
                        <a:pt x="341" y="43"/>
                        <a:pt x="342" y="40"/>
                      </a:cubicBezTo>
                      <a:cubicBezTo>
                        <a:pt x="344" y="41"/>
                        <a:pt x="348" y="42"/>
                        <a:pt x="352" y="43"/>
                      </a:cubicBezTo>
                      <a:cubicBezTo>
                        <a:pt x="351" y="47"/>
                        <a:pt x="348" y="53"/>
                        <a:pt x="348" y="53"/>
                      </a:cubicBezTo>
                      <a:cubicBezTo>
                        <a:pt x="350" y="54"/>
                        <a:pt x="350" y="54"/>
                        <a:pt x="350" y="54"/>
                      </a:cubicBezTo>
                      <a:cubicBezTo>
                        <a:pt x="350" y="54"/>
                        <a:pt x="356" y="58"/>
                        <a:pt x="360" y="60"/>
                      </a:cubicBezTo>
                      <a:cubicBezTo>
                        <a:pt x="359" y="62"/>
                        <a:pt x="358" y="64"/>
                        <a:pt x="358" y="66"/>
                      </a:cubicBezTo>
                      <a:cubicBezTo>
                        <a:pt x="358" y="66"/>
                        <a:pt x="358" y="66"/>
                        <a:pt x="358" y="66"/>
                      </a:cubicBezTo>
                      <a:close/>
                      <a:moveTo>
                        <a:pt x="294" y="48"/>
                      </a:moveTo>
                      <a:cubicBezTo>
                        <a:pt x="287" y="48"/>
                        <a:pt x="266" y="45"/>
                        <a:pt x="245" y="48"/>
                      </a:cubicBezTo>
                      <a:cubicBezTo>
                        <a:pt x="245" y="44"/>
                        <a:pt x="240" y="14"/>
                        <a:pt x="240" y="14"/>
                      </a:cubicBezTo>
                      <a:cubicBezTo>
                        <a:pt x="239" y="14"/>
                        <a:pt x="239" y="14"/>
                        <a:pt x="239" y="14"/>
                      </a:cubicBezTo>
                      <a:cubicBezTo>
                        <a:pt x="231" y="14"/>
                        <a:pt x="223" y="16"/>
                        <a:pt x="222" y="17"/>
                      </a:cubicBezTo>
                      <a:cubicBezTo>
                        <a:pt x="221" y="17"/>
                        <a:pt x="221" y="17"/>
                        <a:pt x="221" y="17"/>
                      </a:cubicBezTo>
                      <a:cubicBezTo>
                        <a:pt x="221" y="17"/>
                        <a:pt x="222" y="25"/>
                        <a:pt x="222" y="28"/>
                      </a:cubicBezTo>
                      <a:cubicBezTo>
                        <a:pt x="220" y="29"/>
                        <a:pt x="217" y="29"/>
                        <a:pt x="213" y="30"/>
                      </a:cubicBezTo>
                      <a:cubicBezTo>
                        <a:pt x="212" y="26"/>
                        <a:pt x="211" y="19"/>
                        <a:pt x="211" y="19"/>
                      </a:cubicBezTo>
                      <a:cubicBezTo>
                        <a:pt x="209" y="20"/>
                        <a:pt x="209" y="20"/>
                        <a:pt x="209" y="20"/>
                      </a:cubicBezTo>
                      <a:cubicBezTo>
                        <a:pt x="205" y="22"/>
                        <a:pt x="198" y="23"/>
                        <a:pt x="195" y="24"/>
                      </a:cubicBezTo>
                      <a:cubicBezTo>
                        <a:pt x="194" y="22"/>
                        <a:pt x="194" y="20"/>
                        <a:pt x="193" y="18"/>
                      </a:cubicBezTo>
                      <a:cubicBezTo>
                        <a:pt x="217" y="9"/>
                        <a:pt x="244" y="7"/>
                        <a:pt x="251" y="6"/>
                      </a:cubicBezTo>
                      <a:cubicBezTo>
                        <a:pt x="252" y="14"/>
                        <a:pt x="254" y="37"/>
                        <a:pt x="254" y="38"/>
                      </a:cubicBezTo>
                      <a:cubicBezTo>
                        <a:pt x="254" y="40"/>
                        <a:pt x="254" y="40"/>
                        <a:pt x="254" y="40"/>
                      </a:cubicBezTo>
                      <a:cubicBezTo>
                        <a:pt x="256" y="40"/>
                        <a:pt x="256" y="40"/>
                        <a:pt x="256" y="40"/>
                      </a:cubicBezTo>
                      <a:cubicBezTo>
                        <a:pt x="260" y="40"/>
                        <a:pt x="270" y="40"/>
                        <a:pt x="270" y="40"/>
                      </a:cubicBezTo>
                      <a:cubicBezTo>
                        <a:pt x="272" y="40"/>
                        <a:pt x="272" y="40"/>
                        <a:pt x="272" y="40"/>
                      </a:cubicBezTo>
                      <a:cubicBezTo>
                        <a:pt x="272" y="40"/>
                        <a:pt x="271" y="32"/>
                        <a:pt x="271" y="29"/>
                      </a:cubicBezTo>
                      <a:cubicBezTo>
                        <a:pt x="274" y="29"/>
                        <a:pt x="278" y="29"/>
                        <a:pt x="282" y="29"/>
                      </a:cubicBezTo>
                      <a:cubicBezTo>
                        <a:pt x="282" y="33"/>
                        <a:pt x="281" y="39"/>
                        <a:pt x="281" y="39"/>
                      </a:cubicBezTo>
                      <a:cubicBezTo>
                        <a:pt x="283" y="40"/>
                        <a:pt x="283" y="40"/>
                        <a:pt x="283" y="40"/>
                      </a:cubicBezTo>
                      <a:cubicBezTo>
                        <a:pt x="283" y="40"/>
                        <a:pt x="290" y="41"/>
                        <a:pt x="295" y="42"/>
                      </a:cubicBezTo>
                      <a:cubicBezTo>
                        <a:pt x="295" y="44"/>
                        <a:pt x="294" y="46"/>
                        <a:pt x="294" y="48"/>
                      </a:cubicBezTo>
                      <a:cubicBezTo>
                        <a:pt x="294" y="48"/>
                        <a:pt x="294" y="48"/>
                        <a:pt x="294" y="48"/>
                      </a:cubicBezTo>
                      <a:close/>
                      <a:moveTo>
                        <a:pt x="180" y="65"/>
                      </a:moveTo>
                      <a:cubicBezTo>
                        <a:pt x="179" y="62"/>
                        <a:pt x="166" y="35"/>
                        <a:pt x="166" y="35"/>
                      </a:cubicBezTo>
                      <a:cubicBezTo>
                        <a:pt x="164" y="36"/>
                        <a:pt x="164" y="36"/>
                        <a:pt x="164" y="36"/>
                      </a:cubicBezTo>
                      <a:cubicBezTo>
                        <a:pt x="156" y="38"/>
                        <a:pt x="150" y="42"/>
                        <a:pt x="149" y="43"/>
                      </a:cubicBezTo>
                      <a:cubicBezTo>
                        <a:pt x="148" y="44"/>
                        <a:pt x="148" y="44"/>
                        <a:pt x="148" y="44"/>
                      </a:cubicBezTo>
                      <a:cubicBezTo>
                        <a:pt x="148" y="44"/>
                        <a:pt x="151" y="51"/>
                        <a:pt x="153" y="54"/>
                      </a:cubicBezTo>
                      <a:cubicBezTo>
                        <a:pt x="150" y="55"/>
                        <a:pt x="148" y="57"/>
                        <a:pt x="145" y="59"/>
                      </a:cubicBezTo>
                      <a:cubicBezTo>
                        <a:pt x="143" y="55"/>
                        <a:pt x="139" y="49"/>
                        <a:pt x="139" y="49"/>
                      </a:cubicBezTo>
                      <a:cubicBezTo>
                        <a:pt x="137" y="50"/>
                        <a:pt x="137" y="50"/>
                        <a:pt x="137" y="50"/>
                      </a:cubicBezTo>
                      <a:cubicBezTo>
                        <a:pt x="134" y="53"/>
                        <a:pt x="128" y="56"/>
                        <a:pt x="125" y="58"/>
                      </a:cubicBezTo>
                      <a:cubicBezTo>
                        <a:pt x="124" y="56"/>
                        <a:pt x="123" y="54"/>
                        <a:pt x="122" y="52"/>
                      </a:cubicBezTo>
                      <a:cubicBezTo>
                        <a:pt x="142" y="36"/>
                        <a:pt x="167" y="27"/>
                        <a:pt x="174" y="24"/>
                      </a:cubicBezTo>
                      <a:cubicBezTo>
                        <a:pt x="176" y="31"/>
                        <a:pt x="185" y="52"/>
                        <a:pt x="186" y="53"/>
                      </a:cubicBezTo>
                      <a:cubicBezTo>
                        <a:pt x="187" y="55"/>
                        <a:pt x="187" y="55"/>
                        <a:pt x="187" y="55"/>
                      </a:cubicBezTo>
                      <a:cubicBezTo>
                        <a:pt x="188" y="54"/>
                        <a:pt x="188" y="54"/>
                        <a:pt x="188" y="54"/>
                      </a:cubicBezTo>
                      <a:cubicBezTo>
                        <a:pt x="192" y="53"/>
                        <a:pt x="201" y="50"/>
                        <a:pt x="201" y="50"/>
                      </a:cubicBezTo>
                      <a:cubicBezTo>
                        <a:pt x="204" y="50"/>
                        <a:pt x="204" y="50"/>
                        <a:pt x="204" y="50"/>
                      </a:cubicBezTo>
                      <a:cubicBezTo>
                        <a:pt x="204" y="50"/>
                        <a:pt x="201" y="42"/>
                        <a:pt x="200" y="39"/>
                      </a:cubicBezTo>
                      <a:cubicBezTo>
                        <a:pt x="202" y="38"/>
                        <a:pt x="206" y="37"/>
                        <a:pt x="210" y="36"/>
                      </a:cubicBezTo>
                      <a:cubicBezTo>
                        <a:pt x="211" y="40"/>
                        <a:pt x="212" y="46"/>
                        <a:pt x="212" y="46"/>
                      </a:cubicBezTo>
                      <a:cubicBezTo>
                        <a:pt x="214" y="46"/>
                        <a:pt x="214" y="46"/>
                        <a:pt x="214" y="46"/>
                      </a:cubicBezTo>
                      <a:cubicBezTo>
                        <a:pt x="215" y="46"/>
                        <a:pt x="221" y="45"/>
                        <a:pt x="226" y="44"/>
                      </a:cubicBezTo>
                      <a:cubicBezTo>
                        <a:pt x="227" y="46"/>
                        <a:pt x="227" y="49"/>
                        <a:pt x="227" y="51"/>
                      </a:cubicBezTo>
                      <a:cubicBezTo>
                        <a:pt x="221" y="52"/>
                        <a:pt x="199" y="57"/>
                        <a:pt x="180" y="65"/>
                      </a:cubicBezTo>
                      <a:cubicBezTo>
                        <a:pt x="180" y="65"/>
                        <a:pt x="180" y="65"/>
                        <a:pt x="180" y="65"/>
                      </a:cubicBezTo>
                      <a:close/>
                      <a:moveTo>
                        <a:pt x="79" y="99"/>
                      </a:moveTo>
                      <a:cubicBezTo>
                        <a:pt x="77" y="103"/>
                        <a:pt x="72" y="108"/>
                        <a:pt x="70" y="110"/>
                      </a:cubicBezTo>
                      <a:cubicBezTo>
                        <a:pt x="68" y="109"/>
                        <a:pt x="66" y="107"/>
                        <a:pt x="65" y="106"/>
                      </a:cubicBezTo>
                      <a:cubicBezTo>
                        <a:pt x="80" y="85"/>
                        <a:pt x="100" y="69"/>
                        <a:pt x="106" y="64"/>
                      </a:cubicBezTo>
                      <a:cubicBezTo>
                        <a:pt x="110" y="70"/>
                        <a:pt x="125" y="88"/>
                        <a:pt x="125" y="88"/>
                      </a:cubicBezTo>
                      <a:cubicBezTo>
                        <a:pt x="127" y="90"/>
                        <a:pt x="127" y="90"/>
                        <a:pt x="127" y="90"/>
                      </a:cubicBezTo>
                      <a:cubicBezTo>
                        <a:pt x="128" y="89"/>
                        <a:pt x="128" y="89"/>
                        <a:pt x="128" y="89"/>
                      </a:cubicBezTo>
                      <a:cubicBezTo>
                        <a:pt x="131" y="86"/>
                        <a:pt x="139" y="81"/>
                        <a:pt x="139" y="81"/>
                      </a:cubicBezTo>
                      <a:cubicBezTo>
                        <a:pt x="141" y="80"/>
                        <a:pt x="141" y="80"/>
                        <a:pt x="141" y="80"/>
                      </a:cubicBezTo>
                      <a:cubicBezTo>
                        <a:pt x="141" y="80"/>
                        <a:pt x="136" y="73"/>
                        <a:pt x="134" y="71"/>
                      </a:cubicBezTo>
                      <a:cubicBezTo>
                        <a:pt x="136" y="70"/>
                        <a:pt x="140" y="67"/>
                        <a:pt x="143" y="65"/>
                      </a:cubicBezTo>
                      <a:cubicBezTo>
                        <a:pt x="145" y="68"/>
                        <a:pt x="149" y="74"/>
                        <a:pt x="149" y="74"/>
                      </a:cubicBezTo>
                      <a:cubicBezTo>
                        <a:pt x="150" y="73"/>
                        <a:pt x="150" y="73"/>
                        <a:pt x="150" y="73"/>
                      </a:cubicBezTo>
                      <a:cubicBezTo>
                        <a:pt x="151" y="73"/>
                        <a:pt x="157" y="70"/>
                        <a:pt x="161" y="68"/>
                      </a:cubicBezTo>
                      <a:cubicBezTo>
                        <a:pt x="162" y="70"/>
                        <a:pt x="163" y="72"/>
                        <a:pt x="164" y="74"/>
                      </a:cubicBezTo>
                      <a:cubicBezTo>
                        <a:pt x="158" y="77"/>
                        <a:pt x="139" y="88"/>
                        <a:pt x="124" y="101"/>
                      </a:cubicBezTo>
                      <a:cubicBezTo>
                        <a:pt x="122" y="99"/>
                        <a:pt x="102" y="77"/>
                        <a:pt x="102" y="77"/>
                      </a:cubicBezTo>
                      <a:cubicBezTo>
                        <a:pt x="100" y="78"/>
                        <a:pt x="100" y="78"/>
                        <a:pt x="100" y="78"/>
                      </a:cubicBezTo>
                      <a:cubicBezTo>
                        <a:pt x="94" y="82"/>
                        <a:pt x="89" y="88"/>
                        <a:pt x="88" y="89"/>
                      </a:cubicBezTo>
                      <a:cubicBezTo>
                        <a:pt x="87" y="90"/>
                        <a:pt x="87" y="90"/>
                        <a:pt x="87" y="90"/>
                      </a:cubicBezTo>
                      <a:cubicBezTo>
                        <a:pt x="87" y="90"/>
                        <a:pt x="93" y="96"/>
                        <a:pt x="95" y="98"/>
                      </a:cubicBezTo>
                      <a:cubicBezTo>
                        <a:pt x="93" y="100"/>
                        <a:pt x="91" y="102"/>
                        <a:pt x="88" y="105"/>
                      </a:cubicBezTo>
                      <a:cubicBezTo>
                        <a:pt x="85" y="102"/>
                        <a:pt x="80" y="98"/>
                        <a:pt x="80" y="98"/>
                      </a:cubicBezTo>
                      <a:cubicBezTo>
                        <a:pt x="79" y="99"/>
                        <a:pt x="79" y="99"/>
                        <a:pt x="79" y="99"/>
                      </a:cubicBezTo>
                      <a:close/>
                      <a:moveTo>
                        <a:pt x="36" y="163"/>
                      </a:moveTo>
                      <a:cubicBezTo>
                        <a:pt x="35" y="166"/>
                        <a:pt x="32" y="173"/>
                        <a:pt x="31" y="176"/>
                      </a:cubicBezTo>
                      <a:cubicBezTo>
                        <a:pt x="29" y="175"/>
                        <a:pt x="26" y="174"/>
                        <a:pt x="25" y="173"/>
                      </a:cubicBezTo>
                      <a:cubicBezTo>
                        <a:pt x="33" y="149"/>
                        <a:pt x="48" y="127"/>
                        <a:pt x="52" y="122"/>
                      </a:cubicBezTo>
                      <a:cubicBezTo>
                        <a:pt x="59" y="126"/>
                        <a:pt x="78" y="139"/>
                        <a:pt x="78" y="139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1" y="139"/>
                        <a:pt x="81" y="139"/>
                        <a:pt x="81" y="139"/>
                      </a:cubicBezTo>
                      <a:cubicBezTo>
                        <a:pt x="84" y="135"/>
                        <a:pt x="90" y="128"/>
                        <a:pt x="90" y="128"/>
                      </a:cubicBezTo>
                      <a:cubicBezTo>
                        <a:pt x="92" y="126"/>
                        <a:pt x="92" y="126"/>
                        <a:pt x="92" y="126"/>
                      </a:cubicBezTo>
                      <a:cubicBezTo>
                        <a:pt x="92" y="126"/>
                        <a:pt x="85" y="122"/>
                        <a:pt x="82" y="120"/>
                      </a:cubicBezTo>
                      <a:cubicBezTo>
                        <a:pt x="84" y="118"/>
                        <a:pt x="86" y="115"/>
                        <a:pt x="89" y="111"/>
                      </a:cubicBezTo>
                      <a:cubicBezTo>
                        <a:pt x="92" y="114"/>
                        <a:pt x="97" y="118"/>
                        <a:pt x="97" y="118"/>
                      </a:cubicBezTo>
                      <a:cubicBezTo>
                        <a:pt x="98" y="117"/>
                        <a:pt x="98" y="117"/>
                        <a:pt x="98" y="117"/>
                      </a:cubicBezTo>
                      <a:cubicBezTo>
                        <a:pt x="98" y="117"/>
                        <a:pt x="104" y="113"/>
                        <a:pt x="107" y="110"/>
                      </a:cubicBezTo>
                      <a:cubicBezTo>
                        <a:pt x="109" y="111"/>
                        <a:pt x="110" y="113"/>
                        <a:pt x="112" y="114"/>
                      </a:cubicBezTo>
                      <a:cubicBezTo>
                        <a:pt x="107" y="119"/>
                        <a:pt x="92" y="134"/>
                        <a:pt x="81" y="152"/>
                      </a:cubicBezTo>
                      <a:cubicBezTo>
                        <a:pt x="78" y="150"/>
                        <a:pt x="52" y="135"/>
                        <a:pt x="52" y="135"/>
                      </a:cubicBezTo>
                      <a:cubicBezTo>
                        <a:pt x="51" y="136"/>
                        <a:pt x="51" y="136"/>
                        <a:pt x="51" y="136"/>
                      </a:cubicBezTo>
                      <a:cubicBezTo>
                        <a:pt x="46" y="142"/>
                        <a:pt x="43" y="150"/>
                        <a:pt x="42" y="150"/>
                      </a:cubicBezTo>
                      <a:cubicBezTo>
                        <a:pt x="42" y="152"/>
                        <a:pt x="42" y="152"/>
                        <a:pt x="42" y="152"/>
                      </a:cubicBezTo>
                      <a:cubicBezTo>
                        <a:pt x="42" y="152"/>
                        <a:pt x="49" y="156"/>
                        <a:pt x="51" y="157"/>
                      </a:cubicBezTo>
                      <a:cubicBezTo>
                        <a:pt x="50" y="160"/>
                        <a:pt x="49" y="162"/>
                        <a:pt x="47" y="166"/>
                      </a:cubicBezTo>
                      <a:cubicBezTo>
                        <a:pt x="44" y="164"/>
                        <a:pt x="37" y="161"/>
                        <a:pt x="37" y="161"/>
                      </a:cubicBezTo>
                      <a:cubicBezTo>
                        <a:pt x="36" y="163"/>
                        <a:pt x="36" y="163"/>
                        <a:pt x="36" y="163"/>
                      </a:cubicBezTo>
                      <a:close/>
                      <a:moveTo>
                        <a:pt x="15" y="237"/>
                      </a:moveTo>
                      <a:cubicBezTo>
                        <a:pt x="15" y="241"/>
                        <a:pt x="15" y="248"/>
                        <a:pt x="14" y="251"/>
                      </a:cubicBezTo>
                      <a:cubicBezTo>
                        <a:pt x="12" y="251"/>
                        <a:pt x="9" y="251"/>
                        <a:pt x="7" y="251"/>
                      </a:cubicBezTo>
                      <a:cubicBezTo>
                        <a:pt x="8" y="225"/>
                        <a:pt x="15" y="200"/>
                        <a:pt x="17" y="192"/>
                      </a:cubicBezTo>
                      <a:cubicBezTo>
                        <a:pt x="25" y="195"/>
                        <a:pt x="46" y="201"/>
                        <a:pt x="47" y="201"/>
                      </a:cubicBezTo>
                      <a:cubicBezTo>
                        <a:pt x="49" y="202"/>
                        <a:pt x="49" y="202"/>
                        <a:pt x="49" y="202"/>
                      </a:cubicBezTo>
                      <a:cubicBezTo>
                        <a:pt x="50" y="200"/>
                        <a:pt x="50" y="200"/>
                        <a:pt x="50" y="200"/>
                      </a:cubicBezTo>
                      <a:cubicBezTo>
                        <a:pt x="51" y="196"/>
                        <a:pt x="55" y="187"/>
                        <a:pt x="55" y="187"/>
                      </a:cubicBezTo>
                      <a:cubicBezTo>
                        <a:pt x="56" y="185"/>
                        <a:pt x="56" y="185"/>
                        <a:pt x="56" y="185"/>
                      </a:cubicBezTo>
                      <a:cubicBezTo>
                        <a:pt x="56" y="185"/>
                        <a:pt x="48" y="183"/>
                        <a:pt x="45" y="182"/>
                      </a:cubicBezTo>
                      <a:cubicBezTo>
                        <a:pt x="46" y="179"/>
                        <a:pt x="48" y="176"/>
                        <a:pt x="49" y="172"/>
                      </a:cubicBezTo>
                      <a:cubicBezTo>
                        <a:pt x="53" y="173"/>
                        <a:pt x="59" y="176"/>
                        <a:pt x="59" y="176"/>
                      </a:cubicBezTo>
                      <a:cubicBezTo>
                        <a:pt x="60" y="175"/>
                        <a:pt x="60" y="175"/>
                        <a:pt x="60" y="175"/>
                      </a:cubicBezTo>
                      <a:cubicBezTo>
                        <a:pt x="60" y="174"/>
                        <a:pt x="64" y="169"/>
                        <a:pt x="66" y="165"/>
                      </a:cubicBezTo>
                      <a:cubicBezTo>
                        <a:pt x="68" y="166"/>
                        <a:pt x="70" y="167"/>
                        <a:pt x="72" y="168"/>
                      </a:cubicBezTo>
                      <a:cubicBezTo>
                        <a:pt x="69" y="174"/>
                        <a:pt x="59" y="193"/>
                        <a:pt x="54" y="213"/>
                      </a:cubicBezTo>
                      <a:cubicBezTo>
                        <a:pt x="50" y="212"/>
                        <a:pt x="21" y="206"/>
                        <a:pt x="21" y="206"/>
                      </a:cubicBezTo>
                      <a:cubicBezTo>
                        <a:pt x="21" y="207"/>
                        <a:pt x="21" y="207"/>
                        <a:pt x="21" y="207"/>
                      </a:cubicBezTo>
                      <a:cubicBezTo>
                        <a:pt x="18" y="215"/>
                        <a:pt x="17" y="223"/>
                        <a:pt x="17" y="223"/>
                      </a:cubicBezTo>
                      <a:cubicBezTo>
                        <a:pt x="17" y="225"/>
                        <a:pt x="17" y="225"/>
                        <a:pt x="17" y="225"/>
                      </a:cubicBezTo>
                      <a:cubicBezTo>
                        <a:pt x="17" y="225"/>
                        <a:pt x="25" y="227"/>
                        <a:pt x="28" y="227"/>
                      </a:cubicBezTo>
                      <a:cubicBezTo>
                        <a:pt x="27" y="230"/>
                        <a:pt x="27" y="233"/>
                        <a:pt x="26" y="237"/>
                      </a:cubicBezTo>
                      <a:cubicBezTo>
                        <a:pt x="22" y="236"/>
                        <a:pt x="15" y="235"/>
                        <a:pt x="15" y="235"/>
                      </a:cubicBezTo>
                      <a:cubicBezTo>
                        <a:pt x="15" y="237"/>
                        <a:pt x="15" y="237"/>
                        <a:pt x="15" y="237"/>
                      </a:cubicBezTo>
                      <a:close/>
                      <a:moveTo>
                        <a:pt x="91" y="464"/>
                      </a:moveTo>
                      <a:cubicBezTo>
                        <a:pt x="71" y="447"/>
                        <a:pt x="56" y="426"/>
                        <a:pt x="52" y="419"/>
                      </a:cubicBezTo>
                      <a:cubicBezTo>
                        <a:pt x="59" y="415"/>
                        <a:pt x="77" y="402"/>
                        <a:pt x="78" y="401"/>
                      </a:cubicBezTo>
                      <a:cubicBezTo>
                        <a:pt x="80" y="400"/>
                        <a:pt x="80" y="400"/>
                        <a:pt x="80" y="400"/>
                      </a:cubicBezTo>
                      <a:cubicBezTo>
                        <a:pt x="78" y="398"/>
                        <a:pt x="78" y="398"/>
                        <a:pt x="78" y="398"/>
                      </a:cubicBezTo>
                      <a:cubicBezTo>
                        <a:pt x="76" y="395"/>
                        <a:pt x="72" y="386"/>
                        <a:pt x="72" y="386"/>
                      </a:cubicBezTo>
                      <a:cubicBezTo>
                        <a:pt x="70" y="384"/>
                        <a:pt x="70" y="384"/>
                        <a:pt x="70" y="384"/>
                      </a:cubicBezTo>
                      <a:cubicBezTo>
                        <a:pt x="70" y="384"/>
                        <a:pt x="63" y="389"/>
                        <a:pt x="61" y="391"/>
                      </a:cubicBezTo>
                      <a:cubicBezTo>
                        <a:pt x="60" y="389"/>
                        <a:pt x="58" y="385"/>
                        <a:pt x="55" y="381"/>
                      </a:cubicBezTo>
                      <a:cubicBezTo>
                        <a:pt x="59" y="380"/>
                        <a:pt x="65" y="377"/>
                        <a:pt x="65" y="377"/>
                      </a:cubicBezTo>
                      <a:cubicBezTo>
                        <a:pt x="64" y="375"/>
                        <a:pt x="64" y="375"/>
                        <a:pt x="64" y="375"/>
                      </a:cubicBezTo>
                      <a:cubicBezTo>
                        <a:pt x="64" y="375"/>
                        <a:pt x="62" y="368"/>
                        <a:pt x="60" y="364"/>
                      </a:cubicBezTo>
                      <a:cubicBezTo>
                        <a:pt x="62" y="363"/>
                        <a:pt x="64" y="362"/>
                        <a:pt x="66" y="361"/>
                      </a:cubicBezTo>
                      <a:cubicBezTo>
                        <a:pt x="69" y="367"/>
                        <a:pt x="78" y="387"/>
                        <a:pt x="91" y="404"/>
                      </a:cubicBezTo>
                      <a:cubicBezTo>
                        <a:pt x="88" y="406"/>
                        <a:pt x="65" y="424"/>
                        <a:pt x="65" y="424"/>
                      </a:cubicBezTo>
                      <a:cubicBezTo>
                        <a:pt x="66" y="426"/>
                        <a:pt x="66" y="426"/>
                        <a:pt x="66" y="426"/>
                      </a:cubicBezTo>
                      <a:cubicBezTo>
                        <a:pt x="69" y="433"/>
                        <a:pt x="75" y="439"/>
                        <a:pt x="76" y="439"/>
                      </a:cubicBezTo>
                      <a:cubicBezTo>
                        <a:pt x="77" y="440"/>
                        <a:pt x="77" y="440"/>
                        <a:pt x="77" y="440"/>
                      </a:cubicBezTo>
                      <a:cubicBezTo>
                        <a:pt x="77" y="440"/>
                        <a:pt x="83" y="435"/>
                        <a:pt x="86" y="433"/>
                      </a:cubicBezTo>
                      <a:cubicBezTo>
                        <a:pt x="87" y="435"/>
                        <a:pt x="90" y="438"/>
                        <a:pt x="92" y="440"/>
                      </a:cubicBezTo>
                      <a:cubicBezTo>
                        <a:pt x="89" y="443"/>
                        <a:pt x="84" y="448"/>
                        <a:pt x="84" y="448"/>
                      </a:cubicBezTo>
                      <a:cubicBezTo>
                        <a:pt x="86" y="449"/>
                        <a:pt x="86" y="449"/>
                        <a:pt x="86" y="449"/>
                      </a:cubicBezTo>
                      <a:cubicBezTo>
                        <a:pt x="89" y="452"/>
                        <a:pt x="93" y="456"/>
                        <a:pt x="96" y="459"/>
                      </a:cubicBezTo>
                      <a:cubicBezTo>
                        <a:pt x="94" y="460"/>
                        <a:pt x="93" y="462"/>
                        <a:pt x="91" y="464"/>
                      </a:cubicBezTo>
                      <a:cubicBezTo>
                        <a:pt x="91" y="464"/>
                        <a:pt x="91" y="464"/>
                        <a:pt x="91" y="464"/>
                      </a:cubicBezTo>
                      <a:close/>
                      <a:moveTo>
                        <a:pt x="156" y="508"/>
                      </a:moveTo>
                      <a:cubicBezTo>
                        <a:pt x="132" y="498"/>
                        <a:pt x="112" y="482"/>
                        <a:pt x="106" y="477"/>
                      </a:cubicBezTo>
                      <a:cubicBezTo>
                        <a:pt x="111" y="471"/>
                        <a:pt x="125" y="453"/>
                        <a:pt x="126" y="452"/>
                      </a:cubicBezTo>
                      <a:cubicBezTo>
                        <a:pt x="127" y="451"/>
                        <a:pt x="127" y="451"/>
                        <a:pt x="127" y="451"/>
                      </a:cubicBezTo>
                      <a:cubicBezTo>
                        <a:pt x="125" y="449"/>
                        <a:pt x="125" y="449"/>
                        <a:pt x="125" y="449"/>
                      </a:cubicBezTo>
                      <a:cubicBezTo>
                        <a:pt x="122" y="447"/>
                        <a:pt x="115" y="440"/>
                        <a:pt x="115" y="440"/>
                      </a:cubicBezTo>
                      <a:cubicBezTo>
                        <a:pt x="113" y="438"/>
                        <a:pt x="113" y="438"/>
                        <a:pt x="113" y="438"/>
                      </a:cubicBezTo>
                      <a:cubicBezTo>
                        <a:pt x="113" y="438"/>
                        <a:pt x="108" y="445"/>
                        <a:pt x="106" y="447"/>
                      </a:cubicBezTo>
                      <a:cubicBezTo>
                        <a:pt x="105" y="446"/>
                        <a:pt x="102" y="443"/>
                        <a:pt x="98" y="440"/>
                      </a:cubicBezTo>
                      <a:cubicBezTo>
                        <a:pt x="101" y="437"/>
                        <a:pt x="106" y="433"/>
                        <a:pt x="106" y="433"/>
                      </a:cubicBezTo>
                      <a:cubicBezTo>
                        <a:pt x="105" y="431"/>
                        <a:pt x="105" y="431"/>
                        <a:pt x="105" y="431"/>
                      </a:cubicBezTo>
                      <a:cubicBezTo>
                        <a:pt x="105" y="431"/>
                        <a:pt x="101" y="425"/>
                        <a:pt x="98" y="422"/>
                      </a:cubicBezTo>
                      <a:cubicBezTo>
                        <a:pt x="99" y="420"/>
                        <a:pt x="101" y="419"/>
                        <a:pt x="103" y="417"/>
                      </a:cubicBezTo>
                      <a:cubicBezTo>
                        <a:pt x="107" y="423"/>
                        <a:pt x="122" y="439"/>
                        <a:pt x="139" y="451"/>
                      </a:cubicBezTo>
                      <a:cubicBezTo>
                        <a:pt x="137" y="454"/>
                        <a:pt x="120" y="478"/>
                        <a:pt x="120" y="478"/>
                      </a:cubicBezTo>
                      <a:cubicBezTo>
                        <a:pt x="121" y="479"/>
                        <a:pt x="121" y="479"/>
                        <a:pt x="121" y="479"/>
                      </a:cubicBezTo>
                      <a:cubicBezTo>
                        <a:pt x="127" y="485"/>
                        <a:pt x="134" y="488"/>
                        <a:pt x="134" y="489"/>
                      </a:cubicBezTo>
                      <a:cubicBezTo>
                        <a:pt x="136" y="489"/>
                        <a:pt x="136" y="489"/>
                        <a:pt x="136" y="489"/>
                      </a:cubicBezTo>
                      <a:cubicBezTo>
                        <a:pt x="136" y="489"/>
                        <a:pt x="141" y="483"/>
                        <a:pt x="142" y="480"/>
                      </a:cubicBezTo>
                      <a:cubicBezTo>
                        <a:pt x="144" y="482"/>
                        <a:pt x="147" y="483"/>
                        <a:pt x="150" y="485"/>
                      </a:cubicBezTo>
                      <a:cubicBezTo>
                        <a:pt x="148" y="489"/>
                        <a:pt x="145" y="495"/>
                        <a:pt x="145" y="495"/>
                      </a:cubicBezTo>
                      <a:cubicBezTo>
                        <a:pt x="147" y="496"/>
                        <a:pt x="147" y="496"/>
                        <a:pt x="147" y="496"/>
                      </a:cubicBezTo>
                      <a:cubicBezTo>
                        <a:pt x="150" y="497"/>
                        <a:pt x="156" y="500"/>
                        <a:pt x="159" y="502"/>
                      </a:cubicBezTo>
                      <a:cubicBezTo>
                        <a:pt x="158" y="504"/>
                        <a:pt x="157" y="506"/>
                        <a:pt x="156" y="508"/>
                      </a:cubicBezTo>
                      <a:cubicBezTo>
                        <a:pt x="156" y="508"/>
                        <a:pt x="156" y="508"/>
                        <a:pt x="156" y="508"/>
                      </a:cubicBezTo>
                      <a:close/>
                      <a:moveTo>
                        <a:pt x="327" y="528"/>
                      </a:moveTo>
                      <a:cubicBezTo>
                        <a:pt x="326" y="521"/>
                        <a:pt x="321" y="499"/>
                        <a:pt x="320" y="498"/>
                      </a:cubicBezTo>
                      <a:cubicBezTo>
                        <a:pt x="320" y="496"/>
                        <a:pt x="320" y="496"/>
                        <a:pt x="320" y="496"/>
                      </a:cubicBezTo>
                      <a:cubicBezTo>
                        <a:pt x="318" y="496"/>
                        <a:pt x="318" y="496"/>
                        <a:pt x="318" y="496"/>
                      </a:cubicBezTo>
                      <a:cubicBezTo>
                        <a:pt x="314" y="497"/>
                        <a:pt x="304" y="498"/>
                        <a:pt x="304" y="498"/>
                      </a:cubicBezTo>
                      <a:cubicBezTo>
                        <a:pt x="302" y="498"/>
                        <a:pt x="302" y="498"/>
                        <a:pt x="302" y="498"/>
                      </a:cubicBezTo>
                      <a:cubicBezTo>
                        <a:pt x="302" y="498"/>
                        <a:pt x="304" y="507"/>
                        <a:pt x="304" y="509"/>
                      </a:cubicBezTo>
                      <a:cubicBezTo>
                        <a:pt x="302" y="510"/>
                        <a:pt x="298" y="510"/>
                        <a:pt x="294" y="511"/>
                      </a:cubicBezTo>
                      <a:cubicBezTo>
                        <a:pt x="293" y="507"/>
                        <a:pt x="293" y="501"/>
                        <a:pt x="293" y="501"/>
                      </a:cubicBezTo>
                      <a:cubicBezTo>
                        <a:pt x="291" y="500"/>
                        <a:pt x="291" y="500"/>
                        <a:pt x="291" y="500"/>
                      </a:cubicBezTo>
                      <a:cubicBezTo>
                        <a:pt x="291" y="500"/>
                        <a:pt x="284" y="500"/>
                        <a:pt x="279" y="500"/>
                      </a:cubicBezTo>
                      <a:cubicBezTo>
                        <a:pt x="279" y="498"/>
                        <a:pt x="279" y="495"/>
                        <a:pt x="279" y="493"/>
                      </a:cubicBezTo>
                      <a:cubicBezTo>
                        <a:pt x="286" y="493"/>
                        <a:pt x="307" y="492"/>
                        <a:pt x="327" y="486"/>
                      </a:cubicBezTo>
                      <a:cubicBezTo>
                        <a:pt x="328" y="490"/>
                        <a:pt x="336" y="518"/>
                        <a:pt x="336" y="518"/>
                      </a:cubicBezTo>
                      <a:cubicBezTo>
                        <a:pt x="338" y="518"/>
                        <a:pt x="338" y="518"/>
                        <a:pt x="338" y="518"/>
                      </a:cubicBezTo>
                      <a:cubicBezTo>
                        <a:pt x="346" y="517"/>
                        <a:pt x="353" y="514"/>
                        <a:pt x="353" y="514"/>
                      </a:cubicBezTo>
                      <a:cubicBezTo>
                        <a:pt x="355" y="513"/>
                        <a:pt x="355" y="513"/>
                        <a:pt x="355" y="513"/>
                      </a:cubicBezTo>
                      <a:cubicBezTo>
                        <a:pt x="355" y="513"/>
                        <a:pt x="353" y="505"/>
                        <a:pt x="352" y="502"/>
                      </a:cubicBezTo>
                      <a:cubicBezTo>
                        <a:pt x="354" y="502"/>
                        <a:pt x="357" y="500"/>
                        <a:pt x="361" y="499"/>
                      </a:cubicBezTo>
                      <a:cubicBezTo>
                        <a:pt x="362" y="503"/>
                        <a:pt x="365" y="509"/>
                        <a:pt x="365" y="509"/>
                      </a:cubicBezTo>
                      <a:cubicBezTo>
                        <a:pt x="367" y="508"/>
                        <a:pt x="367" y="508"/>
                        <a:pt x="367" y="508"/>
                      </a:cubicBezTo>
                      <a:cubicBezTo>
                        <a:pt x="370" y="506"/>
                        <a:pt x="376" y="504"/>
                        <a:pt x="379" y="503"/>
                      </a:cubicBezTo>
                      <a:cubicBezTo>
                        <a:pt x="380" y="504"/>
                        <a:pt x="381" y="507"/>
                        <a:pt x="382" y="509"/>
                      </a:cubicBezTo>
                      <a:cubicBezTo>
                        <a:pt x="359" y="521"/>
                        <a:pt x="334" y="527"/>
                        <a:pt x="327" y="528"/>
                      </a:cubicBezTo>
                      <a:cubicBezTo>
                        <a:pt x="327" y="528"/>
                        <a:pt x="327" y="528"/>
                        <a:pt x="327" y="528"/>
                      </a:cubicBezTo>
                      <a:close/>
                      <a:moveTo>
                        <a:pt x="230" y="530"/>
                      </a:moveTo>
                      <a:cubicBezTo>
                        <a:pt x="204" y="528"/>
                        <a:pt x="180" y="519"/>
                        <a:pt x="174" y="516"/>
                      </a:cubicBezTo>
                      <a:cubicBezTo>
                        <a:pt x="177" y="509"/>
                        <a:pt x="186" y="489"/>
                        <a:pt x="186" y="488"/>
                      </a:cubicBezTo>
                      <a:cubicBezTo>
                        <a:pt x="187" y="486"/>
                        <a:pt x="187" y="486"/>
                        <a:pt x="187" y="486"/>
                      </a:cubicBezTo>
                      <a:cubicBezTo>
                        <a:pt x="185" y="485"/>
                        <a:pt x="185" y="485"/>
                        <a:pt x="185" y="485"/>
                      </a:cubicBezTo>
                      <a:cubicBezTo>
                        <a:pt x="181" y="483"/>
                        <a:pt x="173" y="479"/>
                        <a:pt x="173" y="479"/>
                      </a:cubicBezTo>
                      <a:cubicBezTo>
                        <a:pt x="171" y="478"/>
                        <a:pt x="171" y="478"/>
                        <a:pt x="171" y="478"/>
                      </a:cubicBezTo>
                      <a:cubicBezTo>
                        <a:pt x="171" y="478"/>
                        <a:pt x="167" y="486"/>
                        <a:pt x="166" y="488"/>
                      </a:cubicBezTo>
                      <a:cubicBezTo>
                        <a:pt x="164" y="487"/>
                        <a:pt x="160" y="485"/>
                        <a:pt x="156" y="483"/>
                      </a:cubicBezTo>
                      <a:cubicBezTo>
                        <a:pt x="158" y="480"/>
                        <a:pt x="162" y="474"/>
                        <a:pt x="162" y="474"/>
                      </a:cubicBezTo>
                      <a:cubicBezTo>
                        <a:pt x="160" y="473"/>
                        <a:pt x="160" y="473"/>
                        <a:pt x="160" y="473"/>
                      </a:cubicBezTo>
                      <a:cubicBezTo>
                        <a:pt x="160" y="473"/>
                        <a:pt x="155" y="469"/>
                        <a:pt x="151" y="466"/>
                      </a:cubicBezTo>
                      <a:cubicBezTo>
                        <a:pt x="152" y="464"/>
                        <a:pt x="153" y="462"/>
                        <a:pt x="154" y="460"/>
                      </a:cubicBezTo>
                      <a:cubicBezTo>
                        <a:pt x="160" y="464"/>
                        <a:pt x="178" y="475"/>
                        <a:pt x="197" y="482"/>
                      </a:cubicBezTo>
                      <a:cubicBezTo>
                        <a:pt x="196" y="485"/>
                        <a:pt x="186" y="512"/>
                        <a:pt x="186" y="512"/>
                      </a:cubicBezTo>
                      <a:cubicBezTo>
                        <a:pt x="187" y="513"/>
                        <a:pt x="187" y="513"/>
                        <a:pt x="187" y="513"/>
                      </a:cubicBezTo>
                      <a:cubicBezTo>
                        <a:pt x="195" y="517"/>
                        <a:pt x="203" y="518"/>
                        <a:pt x="203" y="518"/>
                      </a:cubicBezTo>
                      <a:cubicBezTo>
                        <a:pt x="205" y="518"/>
                        <a:pt x="205" y="518"/>
                        <a:pt x="205" y="518"/>
                      </a:cubicBezTo>
                      <a:cubicBezTo>
                        <a:pt x="205" y="518"/>
                        <a:pt x="207" y="510"/>
                        <a:pt x="208" y="508"/>
                      </a:cubicBezTo>
                      <a:cubicBezTo>
                        <a:pt x="211" y="509"/>
                        <a:pt x="214" y="509"/>
                        <a:pt x="217" y="510"/>
                      </a:cubicBezTo>
                      <a:cubicBezTo>
                        <a:pt x="216" y="514"/>
                        <a:pt x="215" y="521"/>
                        <a:pt x="215" y="521"/>
                      </a:cubicBezTo>
                      <a:cubicBezTo>
                        <a:pt x="217" y="521"/>
                        <a:pt x="217" y="521"/>
                        <a:pt x="217" y="521"/>
                      </a:cubicBezTo>
                      <a:cubicBezTo>
                        <a:pt x="221" y="521"/>
                        <a:pt x="227" y="523"/>
                        <a:pt x="231" y="523"/>
                      </a:cubicBezTo>
                      <a:cubicBezTo>
                        <a:pt x="230" y="525"/>
                        <a:pt x="230" y="528"/>
                        <a:pt x="230" y="530"/>
                      </a:cubicBezTo>
                      <a:cubicBezTo>
                        <a:pt x="230" y="530"/>
                        <a:pt x="230" y="530"/>
                        <a:pt x="230" y="530"/>
                      </a:cubicBezTo>
                      <a:close/>
                      <a:moveTo>
                        <a:pt x="249" y="533"/>
                      </a:moveTo>
                      <a:cubicBezTo>
                        <a:pt x="250" y="526"/>
                        <a:pt x="252" y="503"/>
                        <a:pt x="252" y="502"/>
                      </a:cubicBezTo>
                      <a:cubicBezTo>
                        <a:pt x="252" y="499"/>
                        <a:pt x="252" y="499"/>
                        <a:pt x="252" y="499"/>
                      </a:cubicBezTo>
                      <a:cubicBezTo>
                        <a:pt x="250" y="499"/>
                        <a:pt x="250" y="499"/>
                        <a:pt x="250" y="499"/>
                      </a:cubicBezTo>
                      <a:cubicBezTo>
                        <a:pt x="246" y="499"/>
                        <a:pt x="237" y="497"/>
                        <a:pt x="236" y="497"/>
                      </a:cubicBezTo>
                      <a:cubicBezTo>
                        <a:pt x="234" y="497"/>
                        <a:pt x="234" y="497"/>
                        <a:pt x="234" y="497"/>
                      </a:cubicBezTo>
                      <a:cubicBezTo>
                        <a:pt x="234" y="497"/>
                        <a:pt x="233" y="505"/>
                        <a:pt x="233" y="508"/>
                      </a:cubicBezTo>
                      <a:cubicBezTo>
                        <a:pt x="231" y="508"/>
                        <a:pt x="227" y="507"/>
                        <a:pt x="222" y="506"/>
                      </a:cubicBezTo>
                      <a:cubicBezTo>
                        <a:pt x="223" y="502"/>
                        <a:pt x="225" y="496"/>
                        <a:pt x="225" y="496"/>
                      </a:cubicBezTo>
                      <a:cubicBezTo>
                        <a:pt x="223" y="495"/>
                        <a:pt x="223" y="495"/>
                        <a:pt x="223" y="495"/>
                      </a:cubicBezTo>
                      <a:cubicBezTo>
                        <a:pt x="223" y="495"/>
                        <a:pt x="216" y="493"/>
                        <a:pt x="212" y="492"/>
                      </a:cubicBezTo>
                      <a:cubicBezTo>
                        <a:pt x="212" y="490"/>
                        <a:pt x="213" y="487"/>
                        <a:pt x="213" y="485"/>
                      </a:cubicBezTo>
                      <a:cubicBezTo>
                        <a:pt x="220" y="487"/>
                        <a:pt x="241" y="493"/>
                        <a:pt x="261" y="493"/>
                      </a:cubicBezTo>
                      <a:cubicBezTo>
                        <a:pt x="261" y="497"/>
                        <a:pt x="260" y="527"/>
                        <a:pt x="260" y="527"/>
                      </a:cubicBezTo>
                      <a:cubicBezTo>
                        <a:pt x="262" y="527"/>
                        <a:pt x="262" y="527"/>
                        <a:pt x="262" y="527"/>
                      </a:cubicBezTo>
                      <a:cubicBezTo>
                        <a:pt x="270" y="529"/>
                        <a:pt x="278" y="528"/>
                        <a:pt x="278" y="528"/>
                      </a:cubicBezTo>
                      <a:cubicBezTo>
                        <a:pt x="280" y="528"/>
                        <a:pt x="280" y="528"/>
                        <a:pt x="280" y="528"/>
                      </a:cubicBezTo>
                      <a:cubicBezTo>
                        <a:pt x="280" y="528"/>
                        <a:pt x="280" y="519"/>
                        <a:pt x="280" y="517"/>
                      </a:cubicBezTo>
                      <a:cubicBezTo>
                        <a:pt x="283" y="517"/>
                        <a:pt x="286" y="516"/>
                        <a:pt x="290" y="516"/>
                      </a:cubicBezTo>
                      <a:cubicBezTo>
                        <a:pt x="290" y="520"/>
                        <a:pt x="290" y="527"/>
                        <a:pt x="290" y="527"/>
                      </a:cubicBezTo>
                      <a:cubicBezTo>
                        <a:pt x="293" y="527"/>
                        <a:pt x="293" y="527"/>
                        <a:pt x="293" y="527"/>
                      </a:cubicBezTo>
                      <a:cubicBezTo>
                        <a:pt x="296" y="526"/>
                        <a:pt x="303" y="525"/>
                        <a:pt x="306" y="525"/>
                      </a:cubicBezTo>
                      <a:cubicBezTo>
                        <a:pt x="307" y="527"/>
                        <a:pt x="307" y="530"/>
                        <a:pt x="307" y="532"/>
                      </a:cubicBezTo>
                      <a:cubicBezTo>
                        <a:pt x="282" y="537"/>
                        <a:pt x="256" y="534"/>
                        <a:pt x="249" y="533"/>
                      </a:cubicBezTo>
                      <a:cubicBezTo>
                        <a:pt x="249" y="533"/>
                        <a:pt x="249" y="533"/>
                        <a:pt x="249" y="533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BBADA3A0-6CBD-AE6E-7BEC-6C5D1AF35F2C}"/>
                    </a:ext>
                  </a:extLst>
                </p:cNvPr>
                <p:cNvSpPr/>
                <p:nvPr/>
              </p:nvSpPr>
              <p:spPr>
                <a:xfrm>
                  <a:off x="1785918" y="2122456"/>
                  <a:ext cx="642942" cy="642942"/>
                </a:xfrm>
                <a:prstGeom prst="ellipse">
                  <a:avLst/>
                </a:prstGeom>
                <a:solidFill>
                  <a:schemeClr val="accent1">
                    <a:lumMod val="5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87F7F35-2B4F-B643-10A0-13CD2FB0C9D9}"/>
                </a:ext>
              </a:extLst>
            </p:cNvPr>
            <p:cNvGrpSpPr/>
            <p:nvPr/>
          </p:nvGrpSpPr>
          <p:grpSpPr>
            <a:xfrm>
              <a:off x="6687235" y="1928808"/>
              <a:ext cx="1029441" cy="1030238"/>
              <a:chOff x="1592669" y="1928808"/>
              <a:chExt cx="1029441" cy="1030238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60A24BF1-C083-2972-1726-5F5C1E507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592669" y="1928808"/>
                <a:ext cx="1029441" cy="1030238"/>
              </a:xfrm>
              <a:custGeom>
                <a:avLst/>
                <a:gdLst>
                  <a:gd name="T0" fmla="*/ 380 w 542"/>
                  <a:gd name="T1" fmla="*/ 498 h 542"/>
                  <a:gd name="T2" fmla="*/ 438 w 542"/>
                  <a:gd name="T3" fmla="*/ 448 h 542"/>
                  <a:gd name="T4" fmla="*/ 510 w 542"/>
                  <a:gd name="T5" fmla="*/ 393 h 542"/>
                  <a:gd name="T6" fmla="*/ 521 w 542"/>
                  <a:gd name="T7" fmla="*/ 248 h 542"/>
                  <a:gd name="T8" fmla="*/ 497 w 542"/>
                  <a:gd name="T9" fmla="*/ 180 h 542"/>
                  <a:gd name="T10" fmla="*/ 467 w 542"/>
                  <a:gd name="T11" fmla="*/ 94 h 542"/>
                  <a:gd name="T12" fmla="*/ 346 w 542"/>
                  <a:gd name="T13" fmla="*/ 14 h 542"/>
                  <a:gd name="T14" fmla="*/ 283 w 542"/>
                  <a:gd name="T15" fmla="*/ 25 h 542"/>
                  <a:gd name="T16" fmla="*/ 189 w 542"/>
                  <a:gd name="T17" fmla="*/ 49 h 542"/>
                  <a:gd name="T18" fmla="*/ 60 w 542"/>
                  <a:gd name="T19" fmla="*/ 105 h 542"/>
                  <a:gd name="T20" fmla="*/ 40 w 542"/>
                  <a:gd name="T21" fmla="*/ 167 h 542"/>
                  <a:gd name="T22" fmla="*/ 36 w 542"/>
                  <a:gd name="T23" fmla="*/ 257 h 542"/>
                  <a:gd name="T24" fmla="*/ 12 w 542"/>
                  <a:gd name="T25" fmla="*/ 348 h 542"/>
                  <a:gd name="T26" fmla="*/ 100 w 542"/>
                  <a:gd name="T27" fmla="*/ 457 h 542"/>
                  <a:gd name="T28" fmla="*/ 168 w 542"/>
                  <a:gd name="T29" fmla="*/ 494 h 542"/>
                  <a:gd name="T30" fmla="*/ 244 w 542"/>
                  <a:gd name="T31" fmla="*/ 537 h 542"/>
                  <a:gd name="T32" fmla="*/ 406 w 542"/>
                  <a:gd name="T33" fmla="*/ 488 h 542"/>
                  <a:gd name="T34" fmla="*/ 207 w 542"/>
                  <a:gd name="T35" fmla="*/ 495 h 542"/>
                  <a:gd name="T36" fmla="*/ 141 w 542"/>
                  <a:gd name="T37" fmla="*/ 474 h 542"/>
                  <a:gd name="T38" fmla="*/ 69 w 542"/>
                  <a:gd name="T39" fmla="*/ 357 h 542"/>
                  <a:gd name="T40" fmla="*/ 38 w 542"/>
                  <a:gd name="T41" fmla="*/ 308 h 542"/>
                  <a:gd name="T42" fmla="*/ 33 w 542"/>
                  <a:gd name="T43" fmla="*/ 224 h 542"/>
                  <a:gd name="T44" fmla="*/ 116 w 542"/>
                  <a:gd name="T45" fmla="*/ 116 h 542"/>
                  <a:gd name="T46" fmla="*/ 147 w 542"/>
                  <a:gd name="T47" fmla="*/ 62 h 542"/>
                  <a:gd name="T48" fmla="*/ 241 w 542"/>
                  <a:gd name="T49" fmla="*/ 52 h 542"/>
                  <a:gd name="T50" fmla="*/ 364 w 542"/>
                  <a:gd name="T51" fmla="*/ 57 h 542"/>
                  <a:gd name="T52" fmla="*/ 436 w 542"/>
                  <a:gd name="T53" fmla="*/ 81 h 542"/>
                  <a:gd name="T54" fmla="*/ 482 w 542"/>
                  <a:gd name="T55" fmla="*/ 218 h 542"/>
                  <a:gd name="T56" fmla="*/ 505 w 542"/>
                  <a:gd name="T57" fmla="*/ 269 h 542"/>
                  <a:gd name="T58" fmla="*/ 498 w 542"/>
                  <a:gd name="T59" fmla="*/ 353 h 542"/>
                  <a:gd name="T60" fmla="*/ 397 w 542"/>
                  <a:gd name="T61" fmla="*/ 447 h 542"/>
                  <a:gd name="T62" fmla="*/ 359 w 542"/>
                  <a:gd name="T63" fmla="*/ 495 h 542"/>
                  <a:gd name="T64" fmla="*/ 265 w 542"/>
                  <a:gd name="T65" fmla="*/ 523 h 542"/>
                  <a:gd name="T66" fmla="*/ 462 w 542"/>
                  <a:gd name="T67" fmla="*/ 452 h 542"/>
                  <a:gd name="T68" fmla="*/ 503 w 542"/>
                  <a:gd name="T69" fmla="*/ 350 h 542"/>
                  <a:gd name="T70" fmla="*/ 17 w 542"/>
                  <a:gd name="T71" fmla="*/ 348 h 542"/>
                  <a:gd name="T72" fmla="*/ 35 w 542"/>
                  <a:gd name="T73" fmla="*/ 376 h 542"/>
                  <a:gd name="T74" fmla="*/ 516 w 542"/>
                  <a:gd name="T75" fmla="*/ 278 h 542"/>
                  <a:gd name="T76" fmla="*/ 492 w 542"/>
                  <a:gd name="T77" fmla="*/ 335 h 542"/>
                  <a:gd name="T78" fmla="*/ 14 w 542"/>
                  <a:gd name="T79" fmla="*/ 281 h 542"/>
                  <a:gd name="T80" fmla="*/ 493 w 542"/>
                  <a:gd name="T81" fmla="*/ 269 h 542"/>
                  <a:gd name="T82" fmla="*/ 499 w 542"/>
                  <a:gd name="T83" fmla="*/ 255 h 542"/>
                  <a:gd name="T84" fmla="*/ 508 w 542"/>
                  <a:gd name="T85" fmla="*/ 156 h 542"/>
                  <a:gd name="T86" fmla="*/ 437 w 542"/>
                  <a:gd name="T87" fmla="*/ 76 h 542"/>
                  <a:gd name="T88" fmla="*/ 457 w 542"/>
                  <a:gd name="T89" fmla="*/ 138 h 542"/>
                  <a:gd name="T90" fmla="*/ 386 w 542"/>
                  <a:gd name="T91" fmla="*/ 70 h 542"/>
                  <a:gd name="T92" fmla="*/ 298 w 542"/>
                  <a:gd name="T93" fmla="*/ 14 h 542"/>
                  <a:gd name="T94" fmla="*/ 360 w 542"/>
                  <a:gd name="T95" fmla="*/ 60 h 542"/>
                  <a:gd name="T96" fmla="*/ 254 w 542"/>
                  <a:gd name="T97" fmla="*/ 40 h 542"/>
                  <a:gd name="T98" fmla="*/ 145 w 542"/>
                  <a:gd name="T99" fmla="*/ 59 h 542"/>
                  <a:gd name="T100" fmla="*/ 180 w 542"/>
                  <a:gd name="T101" fmla="*/ 65 h 542"/>
                  <a:gd name="T102" fmla="*/ 124 w 542"/>
                  <a:gd name="T103" fmla="*/ 101 h 542"/>
                  <a:gd name="T104" fmla="*/ 92 w 542"/>
                  <a:gd name="T105" fmla="*/ 126 h 542"/>
                  <a:gd name="T106" fmla="*/ 14 w 542"/>
                  <a:gd name="T107" fmla="*/ 251 h 542"/>
                  <a:gd name="T108" fmla="*/ 17 w 542"/>
                  <a:gd name="T109" fmla="*/ 223 h 542"/>
                  <a:gd name="T110" fmla="*/ 60 w 542"/>
                  <a:gd name="T111" fmla="*/ 364 h 542"/>
                  <a:gd name="T112" fmla="*/ 127 w 542"/>
                  <a:gd name="T113" fmla="*/ 451 h 542"/>
                  <a:gd name="T114" fmla="*/ 145 w 542"/>
                  <a:gd name="T115" fmla="*/ 495 h 542"/>
                  <a:gd name="T116" fmla="*/ 327 w 542"/>
                  <a:gd name="T117" fmla="*/ 486 h 542"/>
                  <a:gd name="T118" fmla="*/ 185 w 542"/>
                  <a:gd name="T119" fmla="*/ 485 h 542"/>
                  <a:gd name="T120" fmla="*/ 217 w 542"/>
                  <a:gd name="T121" fmla="*/ 521 h 542"/>
                  <a:gd name="T122" fmla="*/ 260 w 542"/>
                  <a:gd name="T123" fmla="*/ 527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2" h="542">
                    <a:moveTo>
                      <a:pt x="310" y="536"/>
                    </a:moveTo>
                    <a:cubicBezTo>
                      <a:pt x="312" y="535"/>
                      <a:pt x="312" y="535"/>
                      <a:pt x="312" y="535"/>
                    </a:cubicBezTo>
                    <a:cubicBezTo>
                      <a:pt x="310" y="520"/>
                      <a:pt x="310" y="520"/>
                      <a:pt x="310" y="520"/>
                    </a:cubicBezTo>
                    <a:cubicBezTo>
                      <a:pt x="308" y="520"/>
                      <a:pt x="308" y="520"/>
                      <a:pt x="308" y="520"/>
                    </a:cubicBezTo>
                    <a:cubicBezTo>
                      <a:pt x="308" y="520"/>
                      <a:pt x="300" y="521"/>
                      <a:pt x="294" y="522"/>
                    </a:cubicBezTo>
                    <a:cubicBezTo>
                      <a:pt x="294" y="521"/>
                      <a:pt x="294" y="519"/>
                      <a:pt x="294" y="515"/>
                    </a:cubicBezTo>
                    <a:cubicBezTo>
                      <a:pt x="301" y="514"/>
                      <a:pt x="307" y="513"/>
                      <a:pt x="307" y="513"/>
                    </a:cubicBezTo>
                    <a:cubicBezTo>
                      <a:pt x="309" y="513"/>
                      <a:pt x="309" y="513"/>
                      <a:pt x="309" y="513"/>
                    </a:cubicBezTo>
                    <a:cubicBezTo>
                      <a:pt x="309" y="513"/>
                      <a:pt x="308" y="505"/>
                      <a:pt x="307" y="502"/>
                    </a:cubicBezTo>
                    <a:cubicBezTo>
                      <a:pt x="310" y="502"/>
                      <a:pt x="314" y="501"/>
                      <a:pt x="317" y="501"/>
                    </a:cubicBezTo>
                    <a:cubicBezTo>
                      <a:pt x="319" y="511"/>
                      <a:pt x="323" y="528"/>
                      <a:pt x="323" y="531"/>
                    </a:cubicBezTo>
                    <a:cubicBezTo>
                      <a:pt x="323" y="533"/>
                      <a:pt x="323" y="533"/>
                      <a:pt x="323" y="533"/>
                    </a:cubicBezTo>
                    <a:cubicBezTo>
                      <a:pt x="326" y="533"/>
                      <a:pt x="326" y="533"/>
                      <a:pt x="326" y="533"/>
                    </a:cubicBezTo>
                    <a:cubicBezTo>
                      <a:pt x="326" y="533"/>
                      <a:pt x="358" y="527"/>
                      <a:pt x="386" y="512"/>
                    </a:cubicBezTo>
                    <a:cubicBezTo>
                      <a:pt x="388" y="511"/>
                      <a:pt x="388" y="511"/>
                      <a:pt x="388" y="511"/>
                    </a:cubicBezTo>
                    <a:cubicBezTo>
                      <a:pt x="382" y="497"/>
                      <a:pt x="382" y="497"/>
                      <a:pt x="382" y="497"/>
                    </a:cubicBezTo>
                    <a:cubicBezTo>
                      <a:pt x="380" y="498"/>
                      <a:pt x="380" y="498"/>
                      <a:pt x="380" y="498"/>
                    </a:cubicBezTo>
                    <a:cubicBezTo>
                      <a:pt x="379" y="498"/>
                      <a:pt x="372" y="501"/>
                      <a:pt x="367" y="503"/>
                    </a:cubicBezTo>
                    <a:cubicBezTo>
                      <a:pt x="366" y="502"/>
                      <a:pt x="366" y="500"/>
                      <a:pt x="365" y="497"/>
                    </a:cubicBezTo>
                    <a:cubicBezTo>
                      <a:pt x="371" y="494"/>
                      <a:pt x="376" y="491"/>
                      <a:pt x="377" y="491"/>
                    </a:cubicBezTo>
                    <a:cubicBezTo>
                      <a:pt x="379" y="490"/>
                      <a:pt x="379" y="490"/>
                      <a:pt x="379" y="490"/>
                    </a:cubicBezTo>
                    <a:cubicBezTo>
                      <a:pt x="379" y="490"/>
                      <a:pt x="375" y="483"/>
                      <a:pt x="373" y="481"/>
                    </a:cubicBezTo>
                    <a:cubicBezTo>
                      <a:pt x="376" y="480"/>
                      <a:pt x="379" y="478"/>
                      <a:pt x="382" y="477"/>
                    </a:cubicBezTo>
                    <a:cubicBezTo>
                      <a:pt x="387" y="486"/>
                      <a:pt x="396" y="501"/>
                      <a:pt x="397" y="504"/>
                    </a:cubicBezTo>
                    <a:cubicBezTo>
                      <a:pt x="398" y="506"/>
                      <a:pt x="398" y="506"/>
                      <a:pt x="398" y="506"/>
                    </a:cubicBezTo>
                    <a:cubicBezTo>
                      <a:pt x="400" y="505"/>
                      <a:pt x="400" y="505"/>
                      <a:pt x="400" y="505"/>
                    </a:cubicBezTo>
                    <a:cubicBezTo>
                      <a:pt x="400" y="505"/>
                      <a:pt x="429" y="490"/>
                      <a:pt x="451" y="466"/>
                    </a:cubicBezTo>
                    <a:cubicBezTo>
                      <a:pt x="453" y="465"/>
                      <a:pt x="453" y="465"/>
                      <a:pt x="453" y="465"/>
                    </a:cubicBezTo>
                    <a:cubicBezTo>
                      <a:pt x="443" y="454"/>
                      <a:pt x="443" y="454"/>
                      <a:pt x="443" y="454"/>
                    </a:cubicBezTo>
                    <a:cubicBezTo>
                      <a:pt x="441" y="455"/>
                      <a:pt x="441" y="455"/>
                      <a:pt x="441" y="455"/>
                    </a:cubicBezTo>
                    <a:cubicBezTo>
                      <a:pt x="441" y="455"/>
                      <a:pt x="435" y="461"/>
                      <a:pt x="431" y="464"/>
                    </a:cubicBezTo>
                    <a:cubicBezTo>
                      <a:pt x="430" y="463"/>
                      <a:pt x="428" y="462"/>
                      <a:pt x="426" y="459"/>
                    </a:cubicBezTo>
                    <a:cubicBezTo>
                      <a:pt x="432" y="455"/>
                      <a:pt x="436" y="450"/>
                      <a:pt x="436" y="450"/>
                    </a:cubicBezTo>
                    <a:cubicBezTo>
                      <a:pt x="438" y="448"/>
                      <a:pt x="438" y="448"/>
                      <a:pt x="438" y="448"/>
                    </a:cubicBezTo>
                    <a:cubicBezTo>
                      <a:pt x="438" y="448"/>
                      <a:pt x="432" y="443"/>
                      <a:pt x="430" y="441"/>
                    </a:cubicBezTo>
                    <a:cubicBezTo>
                      <a:pt x="432" y="439"/>
                      <a:pt x="435" y="437"/>
                      <a:pt x="437" y="434"/>
                    </a:cubicBezTo>
                    <a:cubicBezTo>
                      <a:pt x="445" y="442"/>
                      <a:pt x="458" y="454"/>
                      <a:pt x="460" y="456"/>
                    </a:cubicBezTo>
                    <a:cubicBezTo>
                      <a:pt x="462" y="458"/>
                      <a:pt x="462" y="458"/>
                      <a:pt x="462" y="458"/>
                    </a:cubicBezTo>
                    <a:cubicBezTo>
                      <a:pt x="463" y="456"/>
                      <a:pt x="463" y="456"/>
                      <a:pt x="463" y="456"/>
                    </a:cubicBezTo>
                    <a:cubicBezTo>
                      <a:pt x="463" y="456"/>
                      <a:pt x="488" y="434"/>
                      <a:pt x="502" y="405"/>
                    </a:cubicBezTo>
                    <a:cubicBezTo>
                      <a:pt x="503" y="403"/>
                      <a:pt x="503" y="403"/>
                      <a:pt x="503" y="403"/>
                    </a:cubicBezTo>
                    <a:cubicBezTo>
                      <a:pt x="490" y="396"/>
                      <a:pt x="490" y="396"/>
                      <a:pt x="490" y="396"/>
                    </a:cubicBezTo>
                    <a:cubicBezTo>
                      <a:pt x="489" y="397"/>
                      <a:pt x="489" y="397"/>
                      <a:pt x="489" y="397"/>
                    </a:cubicBezTo>
                    <a:cubicBezTo>
                      <a:pt x="489" y="398"/>
                      <a:pt x="484" y="404"/>
                      <a:pt x="481" y="409"/>
                    </a:cubicBezTo>
                    <a:cubicBezTo>
                      <a:pt x="480" y="408"/>
                      <a:pt x="479" y="407"/>
                      <a:pt x="476" y="405"/>
                    </a:cubicBezTo>
                    <a:cubicBezTo>
                      <a:pt x="480" y="399"/>
                      <a:pt x="483" y="394"/>
                      <a:pt x="483" y="393"/>
                    </a:cubicBezTo>
                    <a:cubicBezTo>
                      <a:pt x="484" y="392"/>
                      <a:pt x="484" y="392"/>
                      <a:pt x="484" y="392"/>
                    </a:cubicBezTo>
                    <a:cubicBezTo>
                      <a:pt x="484" y="392"/>
                      <a:pt x="477" y="388"/>
                      <a:pt x="474" y="387"/>
                    </a:cubicBezTo>
                    <a:cubicBezTo>
                      <a:pt x="476" y="384"/>
                      <a:pt x="478" y="381"/>
                      <a:pt x="479" y="378"/>
                    </a:cubicBezTo>
                    <a:cubicBezTo>
                      <a:pt x="488" y="382"/>
                      <a:pt x="505" y="390"/>
                      <a:pt x="508" y="392"/>
                    </a:cubicBezTo>
                    <a:cubicBezTo>
                      <a:pt x="510" y="393"/>
                      <a:pt x="510" y="393"/>
                      <a:pt x="510" y="393"/>
                    </a:cubicBezTo>
                    <a:cubicBezTo>
                      <a:pt x="511" y="391"/>
                      <a:pt x="511" y="391"/>
                      <a:pt x="511" y="391"/>
                    </a:cubicBezTo>
                    <a:cubicBezTo>
                      <a:pt x="511" y="390"/>
                      <a:pt x="527" y="360"/>
                      <a:pt x="531" y="329"/>
                    </a:cubicBezTo>
                    <a:cubicBezTo>
                      <a:pt x="532" y="327"/>
                      <a:pt x="532" y="327"/>
                      <a:pt x="532" y="327"/>
                    </a:cubicBezTo>
                    <a:cubicBezTo>
                      <a:pt x="517" y="324"/>
                      <a:pt x="517" y="324"/>
                      <a:pt x="517" y="324"/>
                    </a:cubicBezTo>
                    <a:cubicBezTo>
                      <a:pt x="516" y="326"/>
                      <a:pt x="516" y="326"/>
                      <a:pt x="516" y="326"/>
                    </a:cubicBezTo>
                    <a:cubicBezTo>
                      <a:pt x="516" y="326"/>
                      <a:pt x="514" y="334"/>
                      <a:pt x="513" y="339"/>
                    </a:cubicBezTo>
                    <a:cubicBezTo>
                      <a:pt x="512" y="339"/>
                      <a:pt x="510" y="338"/>
                      <a:pt x="507" y="337"/>
                    </a:cubicBezTo>
                    <a:cubicBezTo>
                      <a:pt x="508" y="330"/>
                      <a:pt x="509" y="324"/>
                      <a:pt x="509" y="324"/>
                    </a:cubicBezTo>
                    <a:cubicBezTo>
                      <a:pt x="510" y="322"/>
                      <a:pt x="510" y="322"/>
                      <a:pt x="510" y="322"/>
                    </a:cubicBezTo>
                    <a:cubicBezTo>
                      <a:pt x="510" y="322"/>
                      <a:pt x="502" y="321"/>
                      <a:pt x="499" y="320"/>
                    </a:cubicBezTo>
                    <a:cubicBezTo>
                      <a:pt x="500" y="318"/>
                      <a:pt x="500" y="314"/>
                      <a:pt x="501" y="311"/>
                    </a:cubicBezTo>
                    <a:cubicBezTo>
                      <a:pt x="510" y="312"/>
                      <a:pt x="530" y="314"/>
                      <a:pt x="533" y="315"/>
                    </a:cubicBezTo>
                    <a:cubicBezTo>
                      <a:pt x="535" y="315"/>
                      <a:pt x="535" y="315"/>
                      <a:pt x="535" y="315"/>
                    </a:cubicBezTo>
                    <a:cubicBezTo>
                      <a:pt x="535" y="313"/>
                      <a:pt x="535" y="313"/>
                      <a:pt x="535" y="313"/>
                    </a:cubicBezTo>
                    <a:cubicBezTo>
                      <a:pt x="535" y="313"/>
                      <a:pt x="542" y="280"/>
                      <a:pt x="536" y="249"/>
                    </a:cubicBezTo>
                    <a:cubicBezTo>
                      <a:pt x="536" y="247"/>
                      <a:pt x="536" y="247"/>
                      <a:pt x="536" y="247"/>
                    </a:cubicBezTo>
                    <a:cubicBezTo>
                      <a:pt x="521" y="248"/>
                      <a:pt x="521" y="248"/>
                      <a:pt x="521" y="248"/>
                    </a:cubicBezTo>
                    <a:cubicBezTo>
                      <a:pt x="521" y="250"/>
                      <a:pt x="521" y="250"/>
                      <a:pt x="521" y="250"/>
                    </a:cubicBezTo>
                    <a:cubicBezTo>
                      <a:pt x="521" y="251"/>
                      <a:pt x="522" y="259"/>
                      <a:pt x="522" y="264"/>
                    </a:cubicBezTo>
                    <a:cubicBezTo>
                      <a:pt x="521" y="264"/>
                      <a:pt x="519" y="264"/>
                      <a:pt x="515" y="264"/>
                    </a:cubicBezTo>
                    <a:cubicBezTo>
                      <a:pt x="515" y="257"/>
                      <a:pt x="514" y="251"/>
                      <a:pt x="514" y="251"/>
                    </a:cubicBezTo>
                    <a:cubicBezTo>
                      <a:pt x="514" y="249"/>
                      <a:pt x="514" y="249"/>
                      <a:pt x="514" y="249"/>
                    </a:cubicBezTo>
                    <a:cubicBezTo>
                      <a:pt x="514" y="249"/>
                      <a:pt x="506" y="250"/>
                      <a:pt x="503" y="250"/>
                    </a:cubicBezTo>
                    <a:cubicBezTo>
                      <a:pt x="503" y="248"/>
                      <a:pt x="502" y="244"/>
                      <a:pt x="502" y="241"/>
                    </a:cubicBezTo>
                    <a:cubicBezTo>
                      <a:pt x="513" y="239"/>
                      <a:pt x="531" y="236"/>
                      <a:pt x="534" y="236"/>
                    </a:cubicBezTo>
                    <a:cubicBezTo>
                      <a:pt x="536" y="236"/>
                      <a:pt x="536" y="236"/>
                      <a:pt x="536" y="236"/>
                    </a:cubicBezTo>
                    <a:cubicBezTo>
                      <a:pt x="536" y="233"/>
                      <a:pt x="536" y="233"/>
                      <a:pt x="536" y="233"/>
                    </a:cubicBezTo>
                    <a:cubicBezTo>
                      <a:pt x="536" y="233"/>
                      <a:pt x="532" y="200"/>
                      <a:pt x="518" y="172"/>
                    </a:cubicBezTo>
                    <a:cubicBezTo>
                      <a:pt x="517" y="170"/>
                      <a:pt x="517" y="170"/>
                      <a:pt x="517" y="170"/>
                    </a:cubicBezTo>
                    <a:cubicBezTo>
                      <a:pt x="503" y="176"/>
                      <a:pt x="503" y="176"/>
                      <a:pt x="503" y="176"/>
                    </a:cubicBezTo>
                    <a:cubicBezTo>
                      <a:pt x="504" y="178"/>
                      <a:pt x="504" y="178"/>
                      <a:pt x="504" y="178"/>
                    </a:cubicBezTo>
                    <a:cubicBezTo>
                      <a:pt x="504" y="178"/>
                      <a:pt x="507" y="185"/>
                      <a:pt x="509" y="191"/>
                    </a:cubicBezTo>
                    <a:cubicBezTo>
                      <a:pt x="508" y="191"/>
                      <a:pt x="506" y="192"/>
                      <a:pt x="503" y="193"/>
                    </a:cubicBezTo>
                    <a:cubicBezTo>
                      <a:pt x="500" y="186"/>
                      <a:pt x="498" y="181"/>
                      <a:pt x="497" y="180"/>
                    </a:cubicBezTo>
                    <a:cubicBezTo>
                      <a:pt x="496" y="178"/>
                      <a:pt x="496" y="178"/>
                      <a:pt x="496" y="178"/>
                    </a:cubicBezTo>
                    <a:cubicBezTo>
                      <a:pt x="496" y="178"/>
                      <a:pt x="489" y="182"/>
                      <a:pt x="487" y="183"/>
                    </a:cubicBezTo>
                    <a:cubicBezTo>
                      <a:pt x="486" y="181"/>
                      <a:pt x="484" y="177"/>
                      <a:pt x="483" y="174"/>
                    </a:cubicBezTo>
                    <a:cubicBezTo>
                      <a:pt x="491" y="170"/>
                      <a:pt x="509" y="161"/>
                      <a:pt x="511" y="160"/>
                    </a:cubicBezTo>
                    <a:cubicBezTo>
                      <a:pt x="513" y="159"/>
                      <a:pt x="513" y="159"/>
                      <a:pt x="513" y="159"/>
                    </a:cubicBezTo>
                    <a:cubicBezTo>
                      <a:pt x="512" y="157"/>
                      <a:pt x="512" y="157"/>
                      <a:pt x="512" y="157"/>
                    </a:cubicBezTo>
                    <a:cubicBezTo>
                      <a:pt x="512" y="156"/>
                      <a:pt x="499" y="126"/>
                      <a:pt x="477" y="103"/>
                    </a:cubicBezTo>
                    <a:cubicBezTo>
                      <a:pt x="475" y="101"/>
                      <a:pt x="475" y="101"/>
                      <a:pt x="475" y="101"/>
                    </a:cubicBezTo>
                    <a:cubicBezTo>
                      <a:pt x="464" y="111"/>
                      <a:pt x="464" y="111"/>
                      <a:pt x="464" y="111"/>
                    </a:cubicBezTo>
                    <a:cubicBezTo>
                      <a:pt x="465" y="113"/>
                      <a:pt x="465" y="113"/>
                      <a:pt x="465" y="113"/>
                    </a:cubicBezTo>
                    <a:cubicBezTo>
                      <a:pt x="465" y="113"/>
                      <a:pt x="470" y="119"/>
                      <a:pt x="474" y="124"/>
                    </a:cubicBezTo>
                    <a:cubicBezTo>
                      <a:pt x="472" y="124"/>
                      <a:pt x="471" y="126"/>
                      <a:pt x="468" y="127"/>
                    </a:cubicBezTo>
                    <a:cubicBezTo>
                      <a:pt x="464" y="122"/>
                      <a:pt x="460" y="117"/>
                      <a:pt x="459" y="117"/>
                    </a:cubicBezTo>
                    <a:cubicBezTo>
                      <a:pt x="458" y="115"/>
                      <a:pt x="458" y="115"/>
                      <a:pt x="458" y="115"/>
                    </a:cubicBezTo>
                    <a:cubicBezTo>
                      <a:pt x="458" y="115"/>
                      <a:pt x="452" y="121"/>
                      <a:pt x="450" y="123"/>
                    </a:cubicBezTo>
                    <a:cubicBezTo>
                      <a:pt x="448" y="121"/>
                      <a:pt x="446" y="118"/>
                      <a:pt x="444" y="116"/>
                    </a:cubicBezTo>
                    <a:cubicBezTo>
                      <a:pt x="452" y="108"/>
                      <a:pt x="465" y="96"/>
                      <a:pt x="467" y="94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467" y="91"/>
                      <a:pt x="467" y="91"/>
                      <a:pt x="467" y="91"/>
                    </a:cubicBezTo>
                    <a:cubicBezTo>
                      <a:pt x="467" y="91"/>
                      <a:pt x="447" y="65"/>
                      <a:pt x="419" y="49"/>
                    </a:cubicBezTo>
                    <a:cubicBezTo>
                      <a:pt x="417" y="48"/>
                      <a:pt x="417" y="48"/>
                      <a:pt x="417" y="48"/>
                    </a:cubicBezTo>
                    <a:cubicBezTo>
                      <a:pt x="409" y="60"/>
                      <a:pt x="409" y="60"/>
                      <a:pt x="409" y="60"/>
                    </a:cubicBezTo>
                    <a:cubicBezTo>
                      <a:pt x="410" y="61"/>
                      <a:pt x="410" y="61"/>
                      <a:pt x="410" y="61"/>
                    </a:cubicBezTo>
                    <a:cubicBezTo>
                      <a:pt x="411" y="62"/>
                      <a:pt x="417" y="66"/>
                      <a:pt x="422" y="70"/>
                    </a:cubicBezTo>
                    <a:cubicBezTo>
                      <a:pt x="421" y="71"/>
                      <a:pt x="419" y="72"/>
                      <a:pt x="417" y="75"/>
                    </a:cubicBezTo>
                    <a:cubicBezTo>
                      <a:pt x="412" y="71"/>
                      <a:pt x="407" y="67"/>
                      <a:pt x="406" y="67"/>
                    </a:cubicBezTo>
                    <a:cubicBezTo>
                      <a:pt x="404" y="66"/>
                      <a:pt x="404" y="66"/>
                      <a:pt x="404" y="66"/>
                    </a:cubicBezTo>
                    <a:cubicBezTo>
                      <a:pt x="404" y="66"/>
                      <a:pt x="400" y="73"/>
                      <a:pt x="399" y="75"/>
                    </a:cubicBezTo>
                    <a:cubicBezTo>
                      <a:pt x="397" y="74"/>
                      <a:pt x="393" y="72"/>
                      <a:pt x="391" y="70"/>
                    </a:cubicBezTo>
                    <a:cubicBezTo>
                      <a:pt x="396" y="61"/>
                      <a:pt x="405" y="45"/>
                      <a:pt x="407" y="43"/>
                    </a:cubicBezTo>
                    <a:cubicBezTo>
                      <a:pt x="408" y="41"/>
                      <a:pt x="408" y="41"/>
                      <a:pt x="408" y="41"/>
                    </a:cubicBezTo>
                    <a:cubicBezTo>
                      <a:pt x="406" y="40"/>
                      <a:pt x="406" y="40"/>
                      <a:pt x="406" y="40"/>
                    </a:cubicBezTo>
                    <a:cubicBezTo>
                      <a:pt x="406" y="40"/>
                      <a:pt x="379" y="22"/>
                      <a:pt x="348" y="14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43" y="29"/>
                      <a:pt x="343" y="29"/>
                      <a:pt x="343" y="29"/>
                    </a:cubicBezTo>
                    <a:cubicBezTo>
                      <a:pt x="343" y="29"/>
                      <a:pt x="351" y="32"/>
                      <a:pt x="356" y="33"/>
                    </a:cubicBezTo>
                    <a:cubicBezTo>
                      <a:pt x="356" y="35"/>
                      <a:pt x="355" y="37"/>
                      <a:pt x="354" y="40"/>
                    </a:cubicBezTo>
                    <a:cubicBezTo>
                      <a:pt x="347" y="37"/>
                      <a:pt x="341" y="36"/>
                      <a:pt x="341" y="36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8" y="35"/>
                      <a:pt x="337" y="43"/>
                      <a:pt x="336" y="46"/>
                    </a:cubicBezTo>
                    <a:cubicBezTo>
                      <a:pt x="334" y="45"/>
                      <a:pt x="330" y="43"/>
                      <a:pt x="327" y="43"/>
                    </a:cubicBezTo>
                    <a:cubicBezTo>
                      <a:pt x="329" y="32"/>
                      <a:pt x="333" y="15"/>
                      <a:pt x="334" y="12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3" y="9"/>
                      <a:pt x="333" y="9"/>
                      <a:pt x="333" y="9"/>
                    </a:cubicBezTo>
                    <a:cubicBezTo>
                      <a:pt x="333" y="9"/>
                      <a:pt x="301" y="0"/>
                      <a:pt x="269" y="2"/>
                    </a:cubicBezTo>
                    <a:cubicBezTo>
                      <a:pt x="267" y="2"/>
                      <a:pt x="267" y="2"/>
                      <a:pt x="267" y="2"/>
                    </a:cubicBezTo>
                    <a:cubicBezTo>
                      <a:pt x="267" y="17"/>
                      <a:pt x="267" y="17"/>
                      <a:pt x="267" y="17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70" y="17"/>
                      <a:pt x="278" y="18"/>
                      <a:pt x="283" y="18"/>
                    </a:cubicBezTo>
                    <a:cubicBezTo>
                      <a:pt x="283" y="19"/>
                      <a:pt x="283" y="21"/>
                      <a:pt x="283" y="25"/>
                    </a:cubicBezTo>
                    <a:cubicBezTo>
                      <a:pt x="276" y="24"/>
                      <a:pt x="269" y="25"/>
                      <a:pt x="269" y="25"/>
                    </a:cubicBezTo>
                    <a:cubicBezTo>
                      <a:pt x="267" y="25"/>
                      <a:pt x="267" y="25"/>
                      <a:pt x="267" y="25"/>
                    </a:cubicBezTo>
                    <a:cubicBezTo>
                      <a:pt x="267" y="25"/>
                      <a:pt x="267" y="33"/>
                      <a:pt x="267" y="36"/>
                    </a:cubicBezTo>
                    <a:cubicBezTo>
                      <a:pt x="265" y="35"/>
                      <a:pt x="261" y="35"/>
                      <a:pt x="258" y="35"/>
                    </a:cubicBezTo>
                    <a:cubicBezTo>
                      <a:pt x="257" y="26"/>
                      <a:pt x="255" y="8"/>
                      <a:pt x="255" y="4"/>
                    </a:cubicBezTo>
                    <a:cubicBezTo>
                      <a:pt x="255" y="4"/>
                      <a:pt x="255" y="2"/>
                      <a:pt x="255" y="2"/>
                    </a:cubicBezTo>
                    <a:cubicBezTo>
                      <a:pt x="253" y="2"/>
                      <a:pt x="253" y="2"/>
                      <a:pt x="253" y="2"/>
                    </a:cubicBezTo>
                    <a:cubicBezTo>
                      <a:pt x="253" y="2"/>
                      <a:pt x="220" y="3"/>
                      <a:pt x="190" y="14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92" y="29"/>
                      <a:pt x="192" y="29"/>
                      <a:pt x="192" y="29"/>
                    </a:cubicBezTo>
                    <a:cubicBezTo>
                      <a:pt x="194" y="29"/>
                      <a:pt x="194" y="29"/>
                      <a:pt x="194" y="29"/>
                    </a:cubicBezTo>
                    <a:cubicBezTo>
                      <a:pt x="195" y="29"/>
                      <a:pt x="202" y="27"/>
                      <a:pt x="208" y="25"/>
                    </a:cubicBezTo>
                    <a:cubicBezTo>
                      <a:pt x="208" y="26"/>
                      <a:pt x="208" y="28"/>
                      <a:pt x="209" y="32"/>
                    </a:cubicBezTo>
                    <a:cubicBezTo>
                      <a:pt x="203" y="34"/>
                      <a:pt x="197" y="36"/>
                      <a:pt x="196" y="36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4" y="36"/>
                      <a:pt x="197" y="44"/>
                      <a:pt x="198" y="47"/>
                    </a:cubicBezTo>
                    <a:cubicBezTo>
                      <a:pt x="196" y="47"/>
                      <a:pt x="192" y="48"/>
                      <a:pt x="189" y="49"/>
                    </a:cubicBezTo>
                    <a:cubicBezTo>
                      <a:pt x="185" y="41"/>
                      <a:pt x="178" y="23"/>
                      <a:pt x="177" y="21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4" y="19"/>
                      <a:pt x="142" y="30"/>
                      <a:pt x="117" y="50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6" y="63"/>
                      <a:pt x="133" y="58"/>
                      <a:pt x="138" y="55"/>
                    </a:cubicBezTo>
                    <a:cubicBezTo>
                      <a:pt x="138" y="56"/>
                      <a:pt x="139" y="58"/>
                      <a:pt x="141" y="61"/>
                    </a:cubicBezTo>
                    <a:cubicBezTo>
                      <a:pt x="135" y="65"/>
                      <a:pt x="130" y="69"/>
                      <a:pt x="130" y="69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8" y="70"/>
                      <a:pt x="133" y="76"/>
                      <a:pt x="135" y="79"/>
                    </a:cubicBezTo>
                    <a:cubicBezTo>
                      <a:pt x="133" y="80"/>
                      <a:pt x="130" y="82"/>
                      <a:pt x="127" y="84"/>
                    </a:cubicBezTo>
                    <a:cubicBezTo>
                      <a:pt x="120" y="76"/>
                      <a:pt x="109" y="62"/>
                      <a:pt x="108" y="60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4" y="59"/>
                      <a:pt x="78" y="79"/>
                      <a:pt x="60" y="105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72" y="114"/>
                      <a:pt x="77" y="108"/>
                      <a:pt x="81" y="104"/>
                    </a:cubicBezTo>
                    <a:cubicBezTo>
                      <a:pt x="82" y="105"/>
                      <a:pt x="83" y="106"/>
                      <a:pt x="86" y="108"/>
                    </a:cubicBezTo>
                    <a:cubicBezTo>
                      <a:pt x="81" y="114"/>
                      <a:pt x="78" y="119"/>
                      <a:pt x="77" y="119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6" y="121"/>
                      <a:pt x="83" y="126"/>
                      <a:pt x="85" y="127"/>
                    </a:cubicBezTo>
                    <a:cubicBezTo>
                      <a:pt x="84" y="129"/>
                      <a:pt x="81" y="132"/>
                      <a:pt x="79" y="135"/>
                    </a:cubicBezTo>
                    <a:cubicBezTo>
                      <a:pt x="70" y="129"/>
                      <a:pt x="55" y="119"/>
                      <a:pt x="53" y="11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0" y="117"/>
                      <a:pt x="30" y="143"/>
                      <a:pt x="20" y="174"/>
                    </a:cubicBezTo>
                    <a:cubicBezTo>
                      <a:pt x="19" y="175"/>
                      <a:pt x="19" y="175"/>
                      <a:pt x="19" y="175"/>
                    </a:cubicBezTo>
                    <a:cubicBezTo>
                      <a:pt x="33" y="181"/>
                      <a:pt x="33" y="181"/>
                      <a:pt x="33" y="181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4" y="179"/>
                      <a:pt x="38" y="172"/>
                      <a:pt x="40" y="167"/>
                    </a:cubicBezTo>
                    <a:cubicBezTo>
                      <a:pt x="41" y="167"/>
                      <a:pt x="43" y="168"/>
                      <a:pt x="46" y="170"/>
                    </a:cubicBezTo>
                    <a:cubicBezTo>
                      <a:pt x="43" y="176"/>
                      <a:pt x="41" y="182"/>
                      <a:pt x="41" y="182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4"/>
                      <a:pt x="47" y="187"/>
                      <a:pt x="50" y="188"/>
                    </a:cubicBezTo>
                    <a:cubicBezTo>
                      <a:pt x="49" y="190"/>
                      <a:pt x="48" y="194"/>
                      <a:pt x="46" y="197"/>
                    </a:cubicBezTo>
                    <a:cubicBezTo>
                      <a:pt x="38" y="194"/>
                      <a:pt x="19" y="189"/>
                      <a:pt x="17" y="188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9"/>
                      <a:pt x="3" y="221"/>
                      <a:pt x="3" y="253"/>
                    </a:cubicBezTo>
                    <a:cubicBezTo>
                      <a:pt x="3" y="255"/>
                      <a:pt x="3" y="255"/>
                      <a:pt x="3" y="255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18" y="254"/>
                      <a:pt x="19" y="246"/>
                      <a:pt x="20" y="240"/>
                    </a:cubicBezTo>
                    <a:cubicBezTo>
                      <a:pt x="21" y="240"/>
                      <a:pt x="23" y="240"/>
                      <a:pt x="26" y="241"/>
                    </a:cubicBezTo>
                    <a:cubicBezTo>
                      <a:pt x="26" y="248"/>
                      <a:pt x="25" y="254"/>
                      <a:pt x="25" y="255"/>
                    </a:cubicBezTo>
                    <a:cubicBezTo>
                      <a:pt x="25" y="257"/>
                      <a:pt x="25" y="257"/>
                      <a:pt x="25" y="257"/>
                    </a:cubicBezTo>
                    <a:cubicBezTo>
                      <a:pt x="25" y="257"/>
                      <a:pt x="33" y="257"/>
                      <a:pt x="36" y="257"/>
                    </a:cubicBezTo>
                    <a:cubicBezTo>
                      <a:pt x="36" y="259"/>
                      <a:pt x="36" y="263"/>
                      <a:pt x="36" y="266"/>
                    </a:cubicBezTo>
                    <a:cubicBezTo>
                      <a:pt x="25" y="266"/>
                      <a:pt x="7" y="266"/>
                      <a:pt x="4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8"/>
                      <a:pt x="2" y="268"/>
                      <a:pt x="2" y="268"/>
                    </a:cubicBezTo>
                    <a:cubicBezTo>
                      <a:pt x="2" y="269"/>
                      <a:pt x="0" y="301"/>
                      <a:pt x="9" y="332"/>
                    </a:cubicBezTo>
                    <a:cubicBezTo>
                      <a:pt x="10" y="334"/>
                      <a:pt x="10" y="334"/>
                      <a:pt x="10" y="334"/>
                    </a:cubicBezTo>
                    <a:cubicBezTo>
                      <a:pt x="24" y="330"/>
                      <a:pt x="24" y="330"/>
                      <a:pt x="24" y="330"/>
                    </a:cubicBezTo>
                    <a:cubicBezTo>
                      <a:pt x="24" y="328"/>
                      <a:pt x="24" y="328"/>
                      <a:pt x="24" y="328"/>
                    </a:cubicBezTo>
                    <a:cubicBezTo>
                      <a:pt x="24" y="328"/>
                      <a:pt x="23" y="320"/>
                      <a:pt x="22" y="315"/>
                    </a:cubicBezTo>
                    <a:cubicBezTo>
                      <a:pt x="23" y="315"/>
                      <a:pt x="25" y="314"/>
                      <a:pt x="28" y="314"/>
                    </a:cubicBezTo>
                    <a:cubicBezTo>
                      <a:pt x="30" y="321"/>
                      <a:pt x="31" y="327"/>
                      <a:pt x="31" y="327"/>
                    </a:cubicBezTo>
                    <a:cubicBezTo>
                      <a:pt x="32" y="329"/>
                      <a:pt x="32" y="329"/>
                      <a:pt x="32" y="329"/>
                    </a:cubicBezTo>
                    <a:cubicBezTo>
                      <a:pt x="32" y="329"/>
                      <a:pt x="39" y="327"/>
                      <a:pt x="42" y="326"/>
                    </a:cubicBezTo>
                    <a:cubicBezTo>
                      <a:pt x="43" y="329"/>
                      <a:pt x="44" y="332"/>
                      <a:pt x="44" y="335"/>
                    </a:cubicBezTo>
                    <a:cubicBezTo>
                      <a:pt x="35" y="338"/>
                      <a:pt x="17" y="344"/>
                      <a:pt x="14" y="345"/>
                    </a:cubicBezTo>
                    <a:cubicBezTo>
                      <a:pt x="12" y="345"/>
                      <a:pt x="12" y="345"/>
                      <a:pt x="12" y="345"/>
                    </a:cubicBezTo>
                    <a:cubicBezTo>
                      <a:pt x="12" y="348"/>
                      <a:pt x="12" y="348"/>
                      <a:pt x="12" y="348"/>
                    </a:cubicBezTo>
                    <a:cubicBezTo>
                      <a:pt x="13" y="348"/>
                      <a:pt x="21" y="380"/>
                      <a:pt x="39" y="406"/>
                    </a:cubicBezTo>
                    <a:cubicBezTo>
                      <a:pt x="40" y="408"/>
                      <a:pt x="40" y="408"/>
                      <a:pt x="40" y="408"/>
                    </a:cubicBezTo>
                    <a:cubicBezTo>
                      <a:pt x="53" y="400"/>
                      <a:pt x="53" y="400"/>
                      <a:pt x="53" y="400"/>
                    </a:cubicBezTo>
                    <a:cubicBezTo>
                      <a:pt x="52" y="398"/>
                      <a:pt x="52" y="398"/>
                      <a:pt x="52" y="398"/>
                    </a:cubicBezTo>
                    <a:cubicBezTo>
                      <a:pt x="52" y="398"/>
                      <a:pt x="49" y="391"/>
                      <a:pt x="46" y="386"/>
                    </a:cubicBezTo>
                    <a:cubicBezTo>
                      <a:pt x="47" y="386"/>
                      <a:pt x="49" y="385"/>
                      <a:pt x="52" y="383"/>
                    </a:cubicBezTo>
                    <a:cubicBezTo>
                      <a:pt x="55" y="389"/>
                      <a:pt x="58" y="395"/>
                      <a:pt x="59" y="395"/>
                    </a:cubicBezTo>
                    <a:cubicBezTo>
                      <a:pt x="60" y="397"/>
                      <a:pt x="60" y="397"/>
                      <a:pt x="60" y="397"/>
                    </a:cubicBezTo>
                    <a:cubicBezTo>
                      <a:pt x="60" y="397"/>
                      <a:pt x="66" y="392"/>
                      <a:pt x="69" y="390"/>
                    </a:cubicBezTo>
                    <a:cubicBezTo>
                      <a:pt x="70" y="393"/>
                      <a:pt x="72" y="396"/>
                      <a:pt x="74" y="399"/>
                    </a:cubicBezTo>
                    <a:cubicBezTo>
                      <a:pt x="66" y="404"/>
                      <a:pt x="51" y="416"/>
                      <a:pt x="48" y="417"/>
                    </a:cubicBezTo>
                    <a:cubicBezTo>
                      <a:pt x="46" y="418"/>
                      <a:pt x="46" y="418"/>
                      <a:pt x="46" y="418"/>
                    </a:cubicBezTo>
                    <a:cubicBezTo>
                      <a:pt x="47" y="420"/>
                      <a:pt x="47" y="420"/>
                      <a:pt x="47" y="420"/>
                    </a:cubicBezTo>
                    <a:cubicBezTo>
                      <a:pt x="48" y="420"/>
                      <a:pt x="65" y="448"/>
                      <a:pt x="90" y="468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102" y="459"/>
                      <a:pt x="102" y="459"/>
                      <a:pt x="102" y="459"/>
                    </a:cubicBezTo>
                    <a:cubicBezTo>
                      <a:pt x="100" y="457"/>
                      <a:pt x="100" y="457"/>
                      <a:pt x="100" y="457"/>
                    </a:cubicBezTo>
                    <a:cubicBezTo>
                      <a:pt x="100" y="457"/>
                      <a:pt x="95" y="451"/>
                      <a:pt x="90" y="447"/>
                    </a:cubicBezTo>
                    <a:cubicBezTo>
                      <a:pt x="91" y="447"/>
                      <a:pt x="93" y="445"/>
                      <a:pt x="95" y="443"/>
                    </a:cubicBezTo>
                    <a:cubicBezTo>
                      <a:pt x="100" y="448"/>
                      <a:pt x="105" y="452"/>
                      <a:pt x="105" y="452"/>
                    </a:cubicBezTo>
                    <a:cubicBezTo>
                      <a:pt x="107" y="453"/>
                      <a:pt x="107" y="453"/>
                      <a:pt x="107" y="453"/>
                    </a:cubicBezTo>
                    <a:cubicBezTo>
                      <a:pt x="107" y="453"/>
                      <a:pt x="112" y="447"/>
                      <a:pt x="114" y="445"/>
                    </a:cubicBezTo>
                    <a:cubicBezTo>
                      <a:pt x="116" y="447"/>
                      <a:pt x="119" y="449"/>
                      <a:pt x="121" y="451"/>
                    </a:cubicBezTo>
                    <a:cubicBezTo>
                      <a:pt x="114" y="460"/>
                      <a:pt x="104" y="474"/>
                      <a:pt x="102" y="476"/>
                    </a:cubicBezTo>
                    <a:cubicBezTo>
                      <a:pt x="100" y="477"/>
                      <a:pt x="100" y="477"/>
                      <a:pt x="100" y="477"/>
                    </a:cubicBezTo>
                    <a:cubicBezTo>
                      <a:pt x="102" y="479"/>
                      <a:pt x="102" y="479"/>
                      <a:pt x="102" y="479"/>
                    </a:cubicBezTo>
                    <a:cubicBezTo>
                      <a:pt x="102" y="479"/>
                      <a:pt x="127" y="501"/>
                      <a:pt x="156" y="513"/>
                    </a:cubicBezTo>
                    <a:cubicBezTo>
                      <a:pt x="158" y="514"/>
                      <a:pt x="158" y="514"/>
                      <a:pt x="158" y="514"/>
                    </a:cubicBezTo>
                    <a:cubicBezTo>
                      <a:pt x="165" y="500"/>
                      <a:pt x="165" y="500"/>
                      <a:pt x="165" y="500"/>
                    </a:cubicBezTo>
                    <a:cubicBezTo>
                      <a:pt x="163" y="499"/>
                      <a:pt x="163" y="499"/>
                      <a:pt x="163" y="499"/>
                    </a:cubicBezTo>
                    <a:cubicBezTo>
                      <a:pt x="163" y="499"/>
                      <a:pt x="156" y="495"/>
                      <a:pt x="151" y="493"/>
                    </a:cubicBezTo>
                    <a:cubicBezTo>
                      <a:pt x="151" y="492"/>
                      <a:pt x="153" y="490"/>
                      <a:pt x="154" y="487"/>
                    </a:cubicBezTo>
                    <a:cubicBezTo>
                      <a:pt x="160" y="490"/>
                      <a:pt x="166" y="493"/>
                      <a:pt x="166" y="493"/>
                    </a:cubicBezTo>
                    <a:cubicBezTo>
                      <a:pt x="168" y="494"/>
                      <a:pt x="168" y="494"/>
                      <a:pt x="168" y="494"/>
                    </a:cubicBezTo>
                    <a:cubicBezTo>
                      <a:pt x="168" y="494"/>
                      <a:pt x="172" y="487"/>
                      <a:pt x="173" y="484"/>
                    </a:cubicBezTo>
                    <a:cubicBezTo>
                      <a:pt x="175" y="485"/>
                      <a:pt x="178" y="487"/>
                      <a:pt x="181" y="488"/>
                    </a:cubicBezTo>
                    <a:cubicBezTo>
                      <a:pt x="178" y="494"/>
                      <a:pt x="170" y="513"/>
                      <a:pt x="169" y="516"/>
                    </a:cubicBezTo>
                    <a:cubicBezTo>
                      <a:pt x="168" y="518"/>
                      <a:pt x="168" y="518"/>
                      <a:pt x="168" y="518"/>
                    </a:cubicBezTo>
                    <a:cubicBezTo>
                      <a:pt x="170" y="519"/>
                      <a:pt x="170" y="519"/>
                      <a:pt x="170" y="519"/>
                    </a:cubicBezTo>
                    <a:cubicBezTo>
                      <a:pt x="170" y="519"/>
                      <a:pt x="199" y="532"/>
                      <a:pt x="231" y="535"/>
                    </a:cubicBezTo>
                    <a:cubicBezTo>
                      <a:pt x="233" y="535"/>
                      <a:pt x="233" y="535"/>
                      <a:pt x="233" y="535"/>
                    </a:cubicBezTo>
                    <a:cubicBezTo>
                      <a:pt x="236" y="520"/>
                      <a:pt x="236" y="520"/>
                      <a:pt x="236" y="520"/>
                    </a:cubicBezTo>
                    <a:cubicBezTo>
                      <a:pt x="234" y="520"/>
                      <a:pt x="234" y="520"/>
                      <a:pt x="234" y="520"/>
                    </a:cubicBezTo>
                    <a:cubicBezTo>
                      <a:pt x="233" y="519"/>
                      <a:pt x="225" y="518"/>
                      <a:pt x="220" y="517"/>
                    </a:cubicBezTo>
                    <a:cubicBezTo>
                      <a:pt x="220" y="516"/>
                      <a:pt x="221" y="514"/>
                      <a:pt x="221" y="511"/>
                    </a:cubicBezTo>
                    <a:cubicBezTo>
                      <a:pt x="228" y="512"/>
                      <a:pt x="234" y="512"/>
                      <a:pt x="235" y="512"/>
                    </a:cubicBezTo>
                    <a:cubicBezTo>
                      <a:pt x="237" y="513"/>
                      <a:pt x="237" y="513"/>
                      <a:pt x="237" y="513"/>
                    </a:cubicBezTo>
                    <a:cubicBezTo>
                      <a:pt x="237" y="513"/>
                      <a:pt x="238" y="505"/>
                      <a:pt x="238" y="502"/>
                    </a:cubicBezTo>
                    <a:cubicBezTo>
                      <a:pt x="240" y="502"/>
                      <a:pt x="244" y="503"/>
                      <a:pt x="247" y="503"/>
                    </a:cubicBezTo>
                    <a:cubicBezTo>
                      <a:pt x="247" y="514"/>
                      <a:pt x="245" y="532"/>
                      <a:pt x="245" y="535"/>
                    </a:cubicBezTo>
                    <a:cubicBezTo>
                      <a:pt x="244" y="537"/>
                      <a:pt x="244" y="537"/>
                      <a:pt x="244" y="537"/>
                    </a:cubicBezTo>
                    <a:cubicBezTo>
                      <a:pt x="246" y="537"/>
                      <a:pt x="246" y="537"/>
                      <a:pt x="246" y="537"/>
                    </a:cubicBezTo>
                    <a:cubicBezTo>
                      <a:pt x="247" y="537"/>
                      <a:pt x="279" y="542"/>
                      <a:pt x="310" y="536"/>
                    </a:cubicBezTo>
                    <a:cubicBezTo>
                      <a:pt x="310" y="536"/>
                      <a:pt x="310" y="536"/>
                      <a:pt x="310" y="536"/>
                    </a:cubicBezTo>
                    <a:close/>
                    <a:moveTo>
                      <a:pt x="400" y="500"/>
                    </a:moveTo>
                    <a:cubicBezTo>
                      <a:pt x="396" y="493"/>
                      <a:pt x="385" y="474"/>
                      <a:pt x="385" y="473"/>
                    </a:cubicBezTo>
                    <a:cubicBezTo>
                      <a:pt x="384" y="471"/>
                      <a:pt x="384" y="471"/>
                      <a:pt x="384" y="471"/>
                    </a:cubicBezTo>
                    <a:cubicBezTo>
                      <a:pt x="382" y="472"/>
                      <a:pt x="382" y="472"/>
                      <a:pt x="382" y="472"/>
                    </a:cubicBezTo>
                    <a:cubicBezTo>
                      <a:pt x="378" y="474"/>
                      <a:pt x="370" y="478"/>
                      <a:pt x="370" y="478"/>
                    </a:cubicBezTo>
                    <a:cubicBezTo>
                      <a:pt x="367" y="479"/>
                      <a:pt x="367" y="479"/>
                      <a:pt x="367" y="479"/>
                    </a:cubicBezTo>
                    <a:cubicBezTo>
                      <a:pt x="367" y="479"/>
                      <a:pt x="371" y="486"/>
                      <a:pt x="373" y="488"/>
                    </a:cubicBezTo>
                    <a:cubicBezTo>
                      <a:pt x="371" y="489"/>
                      <a:pt x="367" y="491"/>
                      <a:pt x="363" y="493"/>
                    </a:cubicBezTo>
                    <a:cubicBezTo>
                      <a:pt x="362" y="489"/>
                      <a:pt x="359" y="483"/>
                      <a:pt x="359" y="483"/>
                    </a:cubicBezTo>
                    <a:cubicBezTo>
                      <a:pt x="358" y="484"/>
                      <a:pt x="358" y="484"/>
                      <a:pt x="358" y="484"/>
                    </a:cubicBezTo>
                    <a:cubicBezTo>
                      <a:pt x="357" y="484"/>
                      <a:pt x="350" y="485"/>
                      <a:pt x="346" y="487"/>
                    </a:cubicBezTo>
                    <a:cubicBezTo>
                      <a:pt x="345" y="485"/>
                      <a:pt x="344" y="483"/>
                      <a:pt x="344" y="481"/>
                    </a:cubicBezTo>
                    <a:cubicBezTo>
                      <a:pt x="350" y="478"/>
                      <a:pt x="370" y="471"/>
                      <a:pt x="388" y="460"/>
                    </a:cubicBezTo>
                    <a:cubicBezTo>
                      <a:pt x="390" y="463"/>
                      <a:pt x="406" y="488"/>
                      <a:pt x="406" y="488"/>
                    </a:cubicBezTo>
                    <a:cubicBezTo>
                      <a:pt x="407" y="487"/>
                      <a:pt x="407" y="487"/>
                      <a:pt x="407" y="487"/>
                    </a:cubicBezTo>
                    <a:cubicBezTo>
                      <a:pt x="414" y="484"/>
                      <a:pt x="421" y="479"/>
                      <a:pt x="421" y="478"/>
                    </a:cubicBezTo>
                    <a:cubicBezTo>
                      <a:pt x="422" y="477"/>
                      <a:pt x="422" y="477"/>
                      <a:pt x="422" y="477"/>
                    </a:cubicBezTo>
                    <a:cubicBezTo>
                      <a:pt x="422" y="477"/>
                      <a:pt x="418" y="470"/>
                      <a:pt x="416" y="468"/>
                    </a:cubicBezTo>
                    <a:cubicBezTo>
                      <a:pt x="418" y="466"/>
                      <a:pt x="421" y="464"/>
                      <a:pt x="423" y="462"/>
                    </a:cubicBezTo>
                    <a:cubicBezTo>
                      <a:pt x="426" y="465"/>
                      <a:pt x="430" y="471"/>
                      <a:pt x="430" y="471"/>
                    </a:cubicBezTo>
                    <a:cubicBezTo>
                      <a:pt x="432" y="469"/>
                      <a:pt x="432" y="469"/>
                      <a:pt x="432" y="469"/>
                    </a:cubicBezTo>
                    <a:cubicBezTo>
                      <a:pt x="434" y="466"/>
                      <a:pt x="440" y="462"/>
                      <a:pt x="442" y="460"/>
                    </a:cubicBezTo>
                    <a:cubicBezTo>
                      <a:pt x="444" y="461"/>
                      <a:pt x="446" y="463"/>
                      <a:pt x="447" y="465"/>
                    </a:cubicBezTo>
                    <a:cubicBezTo>
                      <a:pt x="429" y="484"/>
                      <a:pt x="407" y="497"/>
                      <a:pt x="400" y="500"/>
                    </a:cubicBezTo>
                    <a:cubicBezTo>
                      <a:pt x="400" y="500"/>
                      <a:pt x="400" y="500"/>
                      <a:pt x="400" y="500"/>
                    </a:cubicBezTo>
                    <a:close/>
                    <a:moveTo>
                      <a:pt x="265" y="523"/>
                    </a:moveTo>
                    <a:cubicBezTo>
                      <a:pt x="265" y="520"/>
                      <a:pt x="266" y="489"/>
                      <a:pt x="266" y="489"/>
                    </a:cubicBezTo>
                    <a:cubicBezTo>
                      <a:pt x="264" y="489"/>
                      <a:pt x="264" y="489"/>
                      <a:pt x="264" y="489"/>
                    </a:cubicBezTo>
                    <a:cubicBezTo>
                      <a:pt x="239" y="489"/>
                      <a:pt x="213" y="481"/>
                      <a:pt x="213" y="480"/>
                    </a:cubicBezTo>
                    <a:cubicBezTo>
                      <a:pt x="210" y="480"/>
                      <a:pt x="210" y="480"/>
                      <a:pt x="210" y="480"/>
                    </a:cubicBezTo>
                    <a:cubicBezTo>
                      <a:pt x="207" y="495"/>
                      <a:pt x="207" y="495"/>
                      <a:pt x="207" y="495"/>
                    </a:cubicBezTo>
                    <a:cubicBezTo>
                      <a:pt x="209" y="495"/>
                      <a:pt x="209" y="495"/>
                      <a:pt x="209" y="495"/>
                    </a:cubicBezTo>
                    <a:cubicBezTo>
                      <a:pt x="212" y="496"/>
                      <a:pt x="217" y="498"/>
                      <a:pt x="220" y="499"/>
                    </a:cubicBezTo>
                    <a:cubicBezTo>
                      <a:pt x="219" y="500"/>
                      <a:pt x="219" y="502"/>
                      <a:pt x="218" y="506"/>
                    </a:cubicBezTo>
                    <a:cubicBezTo>
                      <a:pt x="214" y="505"/>
                      <a:pt x="210" y="504"/>
                      <a:pt x="207" y="503"/>
                    </a:cubicBezTo>
                    <a:cubicBezTo>
                      <a:pt x="205" y="502"/>
                      <a:pt x="205" y="502"/>
                      <a:pt x="205" y="502"/>
                    </a:cubicBezTo>
                    <a:cubicBezTo>
                      <a:pt x="205" y="502"/>
                      <a:pt x="203" y="511"/>
                      <a:pt x="202" y="514"/>
                    </a:cubicBezTo>
                    <a:cubicBezTo>
                      <a:pt x="199" y="513"/>
                      <a:pt x="195" y="512"/>
                      <a:pt x="191" y="510"/>
                    </a:cubicBezTo>
                    <a:cubicBezTo>
                      <a:pt x="192" y="507"/>
                      <a:pt x="203" y="479"/>
                      <a:pt x="203" y="479"/>
                    </a:cubicBezTo>
                    <a:cubicBezTo>
                      <a:pt x="201" y="478"/>
                      <a:pt x="201" y="478"/>
                      <a:pt x="201" y="478"/>
                    </a:cubicBezTo>
                    <a:cubicBezTo>
                      <a:pt x="177" y="470"/>
                      <a:pt x="155" y="456"/>
                      <a:pt x="155" y="456"/>
                    </a:cubicBezTo>
                    <a:cubicBezTo>
                      <a:pt x="153" y="454"/>
                      <a:pt x="153" y="454"/>
                      <a:pt x="153" y="454"/>
                    </a:cubicBezTo>
                    <a:cubicBezTo>
                      <a:pt x="145" y="467"/>
                      <a:pt x="145" y="467"/>
                      <a:pt x="145" y="467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9" y="470"/>
                      <a:pt x="154" y="473"/>
                      <a:pt x="156" y="475"/>
                    </a:cubicBezTo>
                    <a:cubicBezTo>
                      <a:pt x="156" y="476"/>
                      <a:pt x="154" y="478"/>
                      <a:pt x="153" y="481"/>
                    </a:cubicBezTo>
                    <a:cubicBezTo>
                      <a:pt x="149" y="479"/>
                      <a:pt x="145" y="477"/>
                      <a:pt x="143" y="476"/>
                    </a:cubicBezTo>
                    <a:cubicBezTo>
                      <a:pt x="141" y="474"/>
                      <a:pt x="141" y="474"/>
                      <a:pt x="141" y="474"/>
                    </a:cubicBezTo>
                    <a:cubicBezTo>
                      <a:pt x="141" y="474"/>
                      <a:pt x="136" y="482"/>
                      <a:pt x="135" y="484"/>
                    </a:cubicBezTo>
                    <a:cubicBezTo>
                      <a:pt x="132" y="483"/>
                      <a:pt x="129" y="480"/>
                      <a:pt x="125" y="477"/>
                    </a:cubicBezTo>
                    <a:cubicBezTo>
                      <a:pt x="127" y="474"/>
                      <a:pt x="145" y="450"/>
                      <a:pt x="145" y="450"/>
                    </a:cubicBezTo>
                    <a:cubicBezTo>
                      <a:pt x="143" y="448"/>
                      <a:pt x="143" y="448"/>
                      <a:pt x="143" y="448"/>
                    </a:cubicBezTo>
                    <a:cubicBezTo>
                      <a:pt x="123" y="435"/>
                      <a:pt x="105" y="413"/>
                      <a:pt x="104" y="413"/>
                    </a:cubicBezTo>
                    <a:cubicBezTo>
                      <a:pt x="103" y="411"/>
                      <a:pt x="103" y="411"/>
                      <a:pt x="103" y="411"/>
                    </a:cubicBezTo>
                    <a:cubicBezTo>
                      <a:pt x="92" y="422"/>
                      <a:pt x="92" y="422"/>
                      <a:pt x="92" y="422"/>
                    </a:cubicBezTo>
                    <a:cubicBezTo>
                      <a:pt x="93" y="423"/>
                      <a:pt x="93" y="423"/>
                      <a:pt x="93" y="423"/>
                    </a:cubicBezTo>
                    <a:cubicBezTo>
                      <a:pt x="95" y="425"/>
                      <a:pt x="99" y="430"/>
                      <a:pt x="100" y="432"/>
                    </a:cubicBezTo>
                    <a:cubicBezTo>
                      <a:pt x="100" y="433"/>
                      <a:pt x="98" y="435"/>
                      <a:pt x="95" y="437"/>
                    </a:cubicBezTo>
                    <a:cubicBezTo>
                      <a:pt x="92" y="434"/>
                      <a:pt x="89" y="431"/>
                      <a:pt x="88" y="429"/>
                    </a:cubicBezTo>
                    <a:cubicBezTo>
                      <a:pt x="86" y="427"/>
                      <a:pt x="86" y="427"/>
                      <a:pt x="86" y="427"/>
                    </a:cubicBezTo>
                    <a:cubicBezTo>
                      <a:pt x="86" y="427"/>
                      <a:pt x="79" y="433"/>
                      <a:pt x="77" y="434"/>
                    </a:cubicBezTo>
                    <a:cubicBezTo>
                      <a:pt x="76" y="433"/>
                      <a:pt x="73" y="429"/>
                      <a:pt x="70" y="426"/>
                    </a:cubicBezTo>
                    <a:cubicBezTo>
                      <a:pt x="73" y="423"/>
                      <a:pt x="97" y="404"/>
                      <a:pt x="97" y="404"/>
                    </a:cubicBezTo>
                    <a:cubicBezTo>
                      <a:pt x="96" y="402"/>
                      <a:pt x="96" y="402"/>
                      <a:pt x="96" y="402"/>
                    </a:cubicBezTo>
                    <a:cubicBezTo>
                      <a:pt x="80" y="383"/>
                      <a:pt x="69" y="358"/>
                      <a:pt x="69" y="357"/>
                    </a:cubicBezTo>
                    <a:cubicBezTo>
                      <a:pt x="68" y="355"/>
                      <a:pt x="68" y="355"/>
                      <a:pt x="68" y="355"/>
                    </a:cubicBezTo>
                    <a:cubicBezTo>
                      <a:pt x="54" y="362"/>
                      <a:pt x="54" y="362"/>
                      <a:pt x="54" y="362"/>
                    </a:cubicBezTo>
                    <a:cubicBezTo>
                      <a:pt x="55" y="364"/>
                      <a:pt x="55" y="364"/>
                      <a:pt x="55" y="364"/>
                    </a:cubicBezTo>
                    <a:cubicBezTo>
                      <a:pt x="57" y="366"/>
                      <a:pt x="59" y="372"/>
                      <a:pt x="59" y="374"/>
                    </a:cubicBezTo>
                    <a:cubicBezTo>
                      <a:pt x="59" y="375"/>
                      <a:pt x="56" y="376"/>
                      <a:pt x="53" y="378"/>
                    </a:cubicBezTo>
                    <a:cubicBezTo>
                      <a:pt x="51" y="374"/>
                      <a:pt x="49" y="370"/>
                      <a:pt x="48" y="368"/>
                    </a:cubicBezTo>
                    <a:cubicBezTo>
                      <a:pt x="47" y="366"/>
                      <a:pt x="47" y="366"/>
                      <a:pt x="47" y="366"/>
                    </a:cubicBezTo>
                    <a:cubicBezTo>
                      <a:pt x="47" y="366"/>
                      <a:pt x="39" y="369"/>
                      <a:pt x="37" y="370"/>
                    </a:cubicBezTo>
                    <a:cubicBezTo>
                      <a:pt x="36" y="368"/>
                      <a:pt x="34" y="364"/>
                      <a:pt x="33" y="360"/>
                    </a:cubicBezTo>
                    <a:cubicBezTo>
                      <a:pt x="36" y="358"/>
                      <a:pt x="64" y="347"/>
                      <a:pt x="64" y="347"/>
                    </a:cubicBezTo>
                    <a:cubicBezTo>
                      <a:pt x="64" y="345"/>
                      <a:pt x="64" y="345"/>
                      <a:pt x="64" y="345"/>
                    </a:cubicBezTo>
                    <a:cubicBezTo>
                      <a:pt x="55" y="322"/>
                      <a:pt x="53" y="295"/>
                      <a:pt x="53" y="295"/>
                    </a:cubicBezTo>
                    <a:cubicBezTo>
                      <a:pt x="53" y="292"/>
                      <a:pt x="53" y="292"/>
                      <a:pt x="53" y="292"/>
                    </a:cubicBezTo>
                    <a:cubicBezTo>
                      <a:pt x="37" y="294"/>
                      <a:pt x="37" y="294"/>
                      <a:pt x="37" y="294"/>
                    </a:cubicBezTo>
                    <a:cubicBezTo>
                      <a:pt x="38" y="296"/>
                      <a:pt x="38" y="296"/>
                      <a:pt x="38" y="296"/>
                    </a:cubicBezTo>
                    <a:cubicBezTo>
                      <a:pt x="38" y="299"/>
                      <a:pt x="38" y="304"/>
                      <a:pt x="38" y="307"/>
                    </a:cubicBezTo>
                    <a:cubicBezTo>
                      <a:pt x="38" y="307"/>
                      <a:pt x="38" y="308"/>
                      <a:pt x="38" y="308"/>
                    </a:cubicBezTo>
                    <a:cubicBezTo>
                      <a:pt x="37" y="308"/>
                      <a:pt x="35" y="308"/>
                      <a:pt x="31" y="309"/>
                    </a:cubicBezTo>
                    <a:cubicBezTo>
                      <a:pt x="31" y="305"/>
                      <a:pt x="30" y="301"/>
                      <a:pt x="30" y="298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0" y="296"/>
                      <a:pt x="21" y="296"/>
                      <a:pt x="18" y="297"/>
                    </a:cubicBezTo>
                    <a:cubicBezTo>
                      <a:pt x="18" y="295"/>
                      <a:pt x="18" y="292"/>
                      <a:pt x="18" y="288"/>
                    </a:cubicBezTo>
                    <a:cubicBezTo>
                      <a:pt x="18" y="287"/>
                      <a:pt x="18" y="286"/>
                      <a:pt x="18" y="285"/>
                    </a:cubicBezTo>
                    <a:cubicBezTo>
                      <a:pt x="21" y="285"/>
                      <a:pt x="52" y="284"/>
                      <a:pt x="52" y="284"/>
                    </a:cubicBezTo>
                    <a:cubicBezTo>
                      <a:pt x="51" y="281"/>
                      <a:pt x="51" y="281"/>
                      <a:pt x="51" y="281"/>
                    </a:cubicBezTo>
                    <a:cubicBezTo>
                      <a:pt x="51" y="278"/>
                      <a:pt x="51" y="274"/>
                      <a:pt x="51" y="271"/>
                    </a:cubicBezTo>
                    <a:cubicBezTo>
                      <a:pt x="51" y="250"/>
                      <a:pt x="55" y="230"/>
                      <a:pt x="55" y="229"/>
                    </a:cubicBezTo>
                    <a:cubicBezTo>
                      <a:pt x="56" y="227"/>
                      <a:pt x="56" y="227"/>
                      <a:pt x="56" y="227"/>
                    </a:cubicBezTo>
                    <a:cubicBezTo>
                      <a:pt x="40" y="225"/>
                      <a:pt x="40" y="225"/>
                      <a:pt x="40" y="225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40" y="230"/>
                      <a:pt x="38" y="235"/>
                      <a:pt x="38" y="238"/>
                    </a:cubicBezTo>
                    <a:cubicBezTo>
                      <a:pt x="37" y="238"/>
                      <a:pt x="34" y="238"/>
                      <a:pt x="31" y="237"/>
                    </a:cubicBezTo>
                    <a:cubicBezTo>
                      <a:pt x="31" y="233"/>
                      <a:pt x="32" y="229"/>
                      <a:pt x="32" y="226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3" y="224"/>
                      <a:pt x="24" y="222"/>
                      <a:pt x="21" y="222"/>
                    </a:cubicBezTo>
                    <a:cubicBezTo>
                      <a:pt x="22" y="219"/>
                      <a:pt x="23" y="215"/>
                      <a:pt x="24" y="211"/>
                    </a:cubicBezTo>
                    <a:cubicBezTo>
                      <a:pt x="27" y="211"/>
                      <a:pt x="57" y="218"/>
                      <a:pt x="57" y="218"/>
                    </a:cubicBezTo>
                    <a:cubicBezTo>
                      <a:pt x="57" y="216"/>
                      <a:pt x="57" y="216"/>
                      <a:pt x="57" y="216"/>
                    </a:cubicBezTo>
                    <a:cubicBezTo>
                      <a:pt x="63" y="192"/>
                      <a:pt x="77" y="168"/>
                      <a:pt x="77" y="168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63" y="161"/>
                      <a:pt x="63" y="161"/>
                      <a:pt x="63" y="161"/>
                    </a:cubicBezTo>
                    <a:cubicBezTo>
                      <a:pt x="62" y="164"/>
                      <a:pt x="59" y="168"/>
                      <a:pt x="57" y="171"/>
                    </a:cubicBezTo>
                    <a:cubicBezTo>
                      <a:pt x="56" y="170"/>
                      <a:pt x="54" y="169"/>
                      <a:pt x="51" y="168"/>
                    </a:cubicBezTo>
                    <a:cubicBezTo>
                      <a:pt x="53" y="164"/>
                      <a:pt x="55" y="160"/>
                      <a:pt x="56" y="158"/>
                    </a:cubicBezTo>
                    <a:cubicBezTo>
                      <a:pt x="57" y="156"/>
                      <a:pt x="57" y="156"/>
                      <a:pt x="57" y="156"/>
                    </a:cubicBezTo>
                    <a:cubicBezTo>
                      <a:pt x="57" y="156"/>
                      <a:pt x="50" y="151"/>
                      <a:pt x="47" y="150"/>
                    </a:cubicBezTo>
                    <a:cubicBezTo>
                      <a:pt x="48" y="148"/>
                      <a:pt x="50" y="144"/>
                      <a:pt x="53" y="140"/>
                    </a:cubicBezTo>
                    <a:cubicBezTo>
                      <a:pt x="56" y="142"/>
                      <a:pt x="82" y="158"/>
                      <a:pt x="82" y="158"/>
                    </a:cubicBezTo>
                    <a:cubicBezTo>
                      <a:pt x="83" y="156"/>
                      <a:pt x="83" y="156"/>
                      <a:pt x="83" y="156"/>
                    </a:cubicBezTo>
                    <a:cubicBezTo>
                      <a:pt x="96" y="135"/>
                      <a:pt x="116" y="116"/>
                      <a:pt x="116" y="116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3" y="107"/>
                      <a:pt x="99" y="111"/>
                      <a:pt x="97" y="113"/>
                    </a:cubicBezTo>
                    <a:cubicBezTo>
                      <a:pt x="96" y="112"/>
                      <a:pt x="94" y="110"/>
                      <a:pt x="92" y="108"/>
                    </a:cubicBezTo>
                    <a:cubicBezTo>
                      <a:pt x="94" y="105"/>
                      <a:pt x="97" y="102"/>
                      <a:pt x="99" y="100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8"/>
                      <a:pt x="95" y="92"/>
                      <a:pt x="93" y="90"/>
                    </a:cubicBezTo>
                    <a:cubicBezTo>
                      <a:pt x="95" y="88"/>
                      <a:pt x="98" y="85"/>
                      <a:pt x="101" y="82"/>
                    </a:cubicBezTo>
                    <a:cubicBezTo>
                      <a:pt x="104" y="85"/>
                      <a:pt x="124" y="108"/>
                      <a:pt x="124" y="108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43" y="89"/>
                      <a:pt x="168" y="77"/>
                      <a:pt x="168" y="77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1" y="63"/>
                      <a:pt x="161" y="63"/>
                      <a:pt x="161" y="63"/>
                    </a:cubicBezTo>
                    <a:cubicBezTo>
                      <a:pt x="158" y="65"/>
                      <a:pt x="153" y="67"/>
                      <a:pt x="150" y="68"/>
                    </a:cubicBezTo>
                    <a:cubicBezTo>
                      <a:pt x="150" y="67"/>
                      <a:pt x="149" y="65"/>
                      <a:pt x="147" y="62"/>
                    </a:cubicBezTo>
                    <a:cubicBezTo>
                      <a:pt x="150" y="60"/>
                      <a:pt x="154" y="58"/>
                      <a:pt x="156" y="57"/>
                    </a:cubicBezTo>
                    <a:cubicBezTo>
                      <a:pt x="158" y="56"/>
                      <a:pt x="158" y="56"/>
                      <a:pt x="158" y="56"/>
                    </a:cubicBezTo>
                    <a:cubicBezTo>
                      <a:pt x="158" y="56"/>
                      <a:pt x="154" y="48"/>
                      <a:pt x="153" y="45"/>
                    </a:cubicBezTo>
                    <a:cubicBezTo>
                      <a:pt x="155" y="44"/>
                      <a:pt x="159" y="42"/>
                      <a:pt x="164" y="40"/>
                    </a:cubicBezTo>
                    <a:cubicBezTo>
                      <a:pt x="165" y="44"/>
                      <a:pt x="178" y="71"/>
                      <a:pt x="178" y="71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202" y="59"/>
                      <a:pt x="230" y="55"/>
                      <a:pt x="230" y="55"/>
                    </a:cubicBezTo>
                    <a:cubicBezTo>
                      <a:pt x="233" y="54"/>
                      <a:pt x="233" y="54"/>
                      <a:pt x="233" y="54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27" y="40"/>
                      <a:pt x="227" y="40"/>
                      <a:pt x="227" y="40"/>
                    </a:cubicBezTo>
                    <a:cubicBezTo>
                      <a:pt x="224" y="41"/>
                      <a:pt x="219" y="41"/>
                      <a:pt x="216" y="41"/>
                    </a:cubicBezTo>
                    <a:cubicBezTo>
                      <a:pt x="216" y="40"/>
                      <a:pt x="215" y="38"/>
                      <a:pt x="214" y="35"/>
                    </a:cubicBezTo>
                    <a:cubicBezTo>
                      <a:pt x="218" y="33"/>
                      <a:pt x="222" y="32"/>
                      <a:pt x="225" y="32"/>
                    </a:cubicBezTo>
                    <a:cubicBezTo>
                      <a:pt x="227" y="32"/>
                      <a:pt x="227" y="32"/>
                      <a:pt x="227" y="32"/>
                    </a:cubicBezTo>
                    <a:cubicBezTo>
                      <a:pt x="227" y="32"/>
                      <a:pt x="226" y="23"/>
                      <a:pt x="225" y="20"/>
                    </a:cubicBezTo>
                    <a:cubicBezTo>
                      <a:pt x="228" y="20"/>
                      <a:pt x="232" y="19"/>
                      <a:pt x="237" y="19"/>
                    </a:cubicBezTo>
                    <a:cubicBezTo>
                      <a:pt x="237" y="22"/>
                      <a:pt x="241" y="52"/>
                      <a:pt x="241" y="52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68" y="49"/>
                      <a:pt x="295" y="53"/>
                      <a:pt x="296" y="53"/>
                    </a:cubicBezTo>
                    <a:cubicBezTo>
                      <a:pt x="298" y="53"/>
                      <a:pt x="298" y="53"/>
                      <a:pt x="298" y="53"/>
                    </a:cubicBezTo>
                    <a:cubicBezTo>
                      <a:pt x="300" y="38"/>
                      <a:pt x="300" y="38"/>
                      <a:pt x="300" y="38"/>
                    </a:cubicBezTo>
                    <a:cubicBezTo>
                      <a:pt x="297" y="38"/>
                      <a:pt x="297" y="38"/>
                      <a:pt x="297" y="38"/>
                    </a:cubicBezTo>
                    <a:cubicBezTo>
                      <a:pt x="294" y="38"/>
                      <a:pt x="289" y="37"/>
                      <a:pt x="286" y="36"/>
                    </a:cubicBezTo>
                    <a:cubicBezTo>
                      <a:pt x="286" y="35"/>
                      <a:pt x="286" y="32"/>
                      <a:pt x="287" y="29"/>
                    </a:cubicBezTo>
                    <a:cubicBezTo>
                      <a:pt x="291" y="29"/>
                      <a:pt x="295" y="29"/>
                      <a:pt x="298" y="30"/>
                    </a:cubicBezTo>
                    <a:cubicBezTo>
                      <a:pt x="300" y="30"/>
                      <a:pt x="300" y="30"/>
                      <a:pt x="300" y="30"/>
                    </a:cubicBezTo>
                    <a:cubicBezTo>
                      <a:pt x="300" y="30"/>
                      <a:pt x="301" y="21"/>
                      <a:pt x="302" y="19"/>
                    </a:cubicBezTo>
                    <a:cubicBezTo>
                      <a:pt x="304" y="19"/>
                      <a:pt x="308" y="19"/>
                      <a:pt x="313" y="21"/>
                    </a:cubicBezTo>
                    <a:cubicBezTo>
                      <a:pt x="312" y="24"/>
                      <a:pt x="306" y="54"/>
                      <a:pt x="306" y="54"/>
                    </a:cubicBezTo>
                    <a:cubicBezTo>
                      <a:pt x="309" y="55"/>
                      <a:pt x="309" y="55"/>
                      <a:pt x="309" y="55"/>
                    </a:cubicBezTo>
                    <a:cubicBezTo>
                      <a:pt x="333" y="59"/>
                      <a:pt x="358" y="70"/>
                      <a:pt x="358" y="71"/>
                    </a:cubicBezTo>
                    <a:cubicBezTo>
                      <a:pt x="360" y="72"/>
                      <a:pt x="360" y="72"/>
                      <a:pt x="360" y="72"/>
                    </a:cubicBezTo>
                    <a:cubicBezTo>
                      <a:pt x="366" y="57"/>
                      <a:pt x="366" y="57"/>
                      <a:pt x="366" y="57"/>
                    </a:cubicBezTo>
                    <a:cubicBezTo>
                      <a:pt x="364" y="57"/>
                      <a:pt x="364" y="57"/>
                      <a:pt x="364" y="57"/>
                    </a:cubicBezTo>
                    <a:cubicBezTo>
                      <a:pt x="361" y="56"/>
                      <a:pt x="356" y="53"/>
                      <a:pt x="354" y="51"/>
                    </a:cubicBezTo>
                    <a:cubicBezTo>
                      <a:pt x="354" y="50"/>
                      <a:pt x="355" y="48"/>
                      <a:pt x="356" y="45"/>
                    </a:cubicBezTo>
                    <a:cubicBezTo>
                      <a:pt x="360" y="46"/>
                      <a:pt x="364" y="48"/>
                      <a:pt x="366" y="49"/>
                    </a:cubicBezTo>
                    <a:cubicBezTo>
                      <a:pt x="368" y="50"/>
                      <a:pt x="368" y="50"/>
                      <a:pt x="368" y="50"/>
                    </a:cubicBezTo>
                    <a:cubicBezTo>
                      <a:pt x="368" y="50"/>
                      <a:pt x="372" y="42"/>
                      <a:pt x="373" y="40"/>
                    </a:cubicBezTo>
                    <a:cubicBezTo>
                      <a:pt x="376" y="40"/>
                      <a:pt x="380" y="42"/>
                      <a:pt x="384" y="45"/>
                    </a:cubicBezTo>
                    <a:cubicBezTo>
                      <a:pt x="382" y="48"/>
                      <a:pt x="368" y="75"/>
                      <a:pt x="368" y="75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92" y="87"/>
                      <a:pt x="412" y="105"/>
                      <a:pt x="412" y="106"/>
                    </a:cubicBezTo>
                    <a:cubicBezTo>
                      <a:pt x="414" y="107"/>
                      <a:pt x="414" y="107"/>
                      <a:pt x="414" y="107"/>
                    </a:cubicBezTo>
                    <a:cubicBezTo>
                      <a:pt x="424" y="95"/>
                      <a:pt x="424" y="95"/>
                      <a:pt x="424" y="95"/>
                    </a:cubicBezTo>
                    <a:cubicBezTo>
                      <a:pt x="422" y="94"/>
                      <a:pt x="422" y="94"/>
                      <a:pt x="422" y="94"/>
                    </a:cubicBezTo>
                    <a:cubicBezTo>
                      <a:pt x="420" y="92"/>
                      <a:pt x="416" y="88"/>
                      <a:pt x="414" y="86"/>
                    </a:cubicBezTo>
                    <a:cubicBezTo>
                      <a:pt x="415" y="85"/>
                      <a:pt x="416" y="83"/>
                      <a:pt x="418" y="81"/>
                    </a:cubicBezTo>
                    <a:cubicBezTo>
                      <a:pt x="422" y="83"/>
                      <a:pt x="425" y="86"/>
                      <a:pt x="427" y="88"/>
                    </a:cubicBezTo>
                    <a:cubicBezTo>
                      <a:pt x="428" y="89"/>
                      <a:pt x="428" y="89"/>
                      <a:pt x="428" y="89"/>
                    </a:cubicBezTo>
                    <a:cubicBezTo>
                      <a:pt x="428" y="89"/>
                      <a:pt x="435" y="83"/>
                      <a:pt x="436" y="81"/>
                    </a:cubicBezTo>
                    <a:cubicBezTo>
                      <a:pt x="438" y="82"/>
                      <a:pt x="442" y="85"/>
                      <a:pt x="444" y="89"/>
                    </a:cubicBezTo>
                    <a:cubicBezTo>
                      <a:pt x="442" y="91"/>
                      <a:pt x="420" y="114"/>
                      <a:pt x="420" y="114"/>
                    </a:cubicBezTo>
                    <a:cubicBezTo>
                      <a:pt x="422" y="115"/>
                      <a:pt x="422" y="115"/>
                      <a:pt x="422" y="115"/>
                    </a:cubicBezTo>
                    <a:cubicBezTo>
                      <a:pt x="440" y="131"/>
                      <a:pt x="455" y="156"/>
                      <a:pt x="455" y="156"/>
                    </a:cubicBezTo>
                    <a:cubicBezTo>
                      <a:pt x="456" y="158"/>
                      <a:pt x="456" y="158"/>
                      <a:pt x="456" y="158"/>
                    </a:cubicBezTo>
                    <a:cubicBezTo>
                      <a:pt x="469" y="149"/>
                      <a:pt x="469" y="149"/>
                      <a:pt x="469" y="149"/>
                    </a:cubicBezTo>
                    <a:cubicBezTo>
                      <a:pt x="468" y="147"/>
                      <a:pt x="468" y="147"/>
                      <a:pt x="468" y="147"/>
                    </a:cubicBezTo>
                    <a:cubicBezTo>
                      <a:pt x="466" y="145"/>
                      <a:pt x="463" y="140"/>
                      <a:pt x="462" y="137"/>
                    </a:cubicBezTo>
                    <a:cubicBezTo>
                      <a:pt x="463" y="137"/>
                      <a:pt x="465" y="135"/>
                      <a:pt x="467" y="133"/>
                    </a:cubicBezTo>
                    <a:cubicBezTo>
                      <a:pt x="470" y="137"/>
                      <a:pt x="473" y="140"/>
                      <a:pt x="474" y="142"/>
                    </a:cubicBezTo>
                    <a:cubicBezTo>
                      <a:pt x="475" y="144"/>
                      <a:pt x="475" y="144"/>
                      <a:pt x="475" y="144"/>
                    </a:cubicBezTo>
                    <a:cubicBezTo>
                      <a:pt x="475" y="144"/>
                      <a:pt x="483" y="139"/>
                      <a:pt x="485" y="138"/>
                    </a:cubicBezTo>
                    <a:cubicBezTo>
                      <a:pt x="486" y="140"/>
                      <a:pt x="489" y="144"/>
                      <a:pt x="491" y="148"/>
                    </a:cubicBezTo>
                    <a:cubicBezTo>
                      <a:pt x="488" y="150"/>
                      <a:pt x="461" y="165"/>
                      <a:pt x="461" y="165"/>
                    </a:cubicBezTo>
                    <a:cubicBezTo>
                      <a:pt x="462" y="167"/>
                      <a:pt x="462" y="167"/>
                      <a:pt x="462" y="167"/>
                    </a:cubicBezTo>
                    <a:cubicBezTo>
                      <a:pt x="475" y="188"/>
                      <a:pt x="482" y="216"/>
                      <a:pt x="482" y="216"/>
                    </a:cubicBezTo>
                    <a:cubicBezTo>
                      <a:pt x="482" y="218"/>
                      <a:pt x="482" y="218"/>
                      <a:pt x="482" y="218"/>
                    </a:cubicBezTo>
                    <a:cubicBezTo>
                      <a:pt x="497" y="214"/>
                      <a:pt x="497" y="214"/>
                      <a:pt x="497" y="214"/>
                    </a:cubicBezTo>
                    <a:cubicBezTo>
                      <a:pt x="496" y="211"/>
                      <a:pt x="496" y="211"/>
                      <a:pt x="496" y="211"/>
                    </a:cubicBezTo>
                    <a:cubicBezTo>
                      <a:pt x="495" y="209"/>
                      <a:pt x="494" y="203"/>
                      <a:pt x="494" y="200"/>
                    </a:cubicBezTo>
                    <a:cubicBezTo>
                      <a:pt x="495" y="200"/>
                      <a:pt x="497" y="199"/>
                      <a:pt x="500" y="198"/>
                    </a:cubicBezTo>
                    <a:cubicBezTo>
                      <a:pt x="502" y="202"/>
                      <a:pt x="503" y="206"/>
                      <a:pt x="504" y="209"/>
                    </a:cubicBezTo>
                    <a:cubicBezTo>
                      <a:pt x="504" y="211"/>
                      <a:pt x="504" y="211"/>
                      <a:pt x="504" y="211"/>
                    </a:cubicBezTo>
                    <a:cubicBezTo>
                      <a:pt x="504" y="211"/>
                      <a:pt x="513" y="209"/>
                      <a:pt x="515" y="208"/>
                    </a:cubicBezTo>
                    <a:cubicBezTo>
                      <a:pt x="516" y="210"/>
                      <a:pt x="517" y="214"/>
                      <a:pt x="518" y="219"/>
                    </a:cubicBezTo>
                    <a:cubicBezTo>
                      <a:pt x="515" y="220"/>
                      <a:pt x="484" y="226"/>
                      <a:pt x="484" y="226"/>
                    </a:cubicBezTo>
                    <a:cubicBezTo>
                      <a:pt x="485" y="229"/>
                      <a:pt x="485" y="229"/>
                      <a:pt x="485" y="229"/>
                    </a:cubicBezTo>
                    <a:cubicBezTo>
                      <a:pt x="488" y="243"/>
                      <a:pt x="489" y="259"/>
                      <a:pt x="489" y="269"/>
                    </a:cubicBezTo>
                    <a:cubicBezTo>
                      <a:pt x="489" y="276"/>
                      <a:pt x="488" y="280"/>
                      <a:pt x="488" y="280"/>
                    </a:cubicBezTo>
                    <a:cubicBezTo>
                      <a:pt x="488" y="283"/>
                      <a:pt x="488" y="283"/>
                      <a:pt x="488" y="283"/>
                    </a:cubicBezTo>
                    <a:cubicBezTo>
                      <a:pt x="504" y="283"/>
                      <a:pt x="504" y="283"/>
                      <a:pt x="504" y="283"/>
                    </a:cubicBezTo>
                    <a:cubicBezTo>
                      <a:pt x="504" y="280"/>
                      <a:pt x="504" y="280"/>
                      <a:pt x="504" y="280"/>
                    </a:cubicBezTo>
                    <a:cubicBezTo>
                      <a:pt x="504" y="280"/>
                      <a:pt x="504" y="280"/>
                      <a:pt x="504" y="279"/>
                    </a:cubicBezTo>
                    <a:cubicBezTo>
                      <a:pt x="504" y="276"/>
                      <a:pt x="504" y="271"/>
                      <a:pt x="505" y="269"/>
                    </a:cubicBezTo>
                    <a:cubicBezTo>
                      <a:pt x="506" y="269"/>
                      <a:pt x="508" y="269"/>
                      <a:pt x="512" y="269"/>
                    </a:cubicBezTo>
                    <a:cubicBezTo>
                      <a:pt x="512" y="272"/>
                      <a:pt x="512" y="274"/>
                      <a:pt x="512" y="277"/>
                    </a:cubicBezTo>
                    <a:cubicBezTo>
                      <a:pt x="512" y="278"/>
                      <a:pt x="512" y="279"/>
                      <a:pt x="512" y="280"/>
                    </a:cubicBezTo>
                    <a:cubicBezTo>
                      <a:pt x="512" y="282"/>
                      <a:pt x="512" y="282"/>
                      <a:pt x="512" y="282"/>
                    </a:cubicBezTo>
                    <a:cubicBezTo>
                      <a:pt x="512" y="282"/>
                      <a:pt x="520" y="282"/>
                      <a:pt x="523" y="283"/>
                    </a:cubicBezTo>
                    <a:cubicBezTo>
                      <a:pt x="523" y="283"/>
                      <a:pt x="523" y="283"/>
                      <a:pt x="523" y="284"/>
                    </a:cubicBezTo>
                    <a:cubicBezTo>
                      <a:pt x="523" y="286"/>
                      <a:pt x="523" y="290"/>
                      <a:pt x="522" y="294"/>
                    </a:cubicBezTo>
                    <a:cubicBezTo>
                      <a:pt x="519" y="294"/>
                      <a:pt x="488" y="291"/>
                      <a:pt x="488" y="291"/>
                    </a:cubicBezTo>
                    <a:cubicBezTo>
                      <a:pt x="488" y="294"/>
                      <a:pt x="488" y="294"/>
                      <a:pt x="488" y="294"/>
                    </a:cubicBezTo>
                    <a:cubicBezTo>
                      <a:pt x="486" y="318"/>
                      <a:pt x="476" y="344"/>
                      <a:pt x="476" y="344"/>
                    </a:cubicBezTo>
                    <a:cubicBezTo>
                      <a:pt x="475" y="346"/>
                      <a:pt x="475" y="346"/>
                      <a:pt x="475" y="346"/>
                    </a:cubicBezTo>
                    <a:cubicBezTo>
                      <a:pt x="490" y="351"/>
                      <a:pt x="490" y="351"/>
                      <a:pt x="490" y="351"/>
                    </a:cubicBezTo>
                    <a:cubicBezTo>
                      <a:pt x="491" y="349"/>
                      <a:pt x="491" y="349"/>
                      <a:pt x="491" y="349"/>
                    </a:cubicBezTo>
                    <a:cubicBezTo>
                      <a:pt x="491" y="346"/>
                      <a:pt x="494" y="341"/>
                      <a:pt x="495" y="338"/>
                    </a:cubicBezTo>
                    <a:cubicBezTo>
                      <a:pt x="496" y="338"/>
                      <a:pt x="498" y="339"/>
                      <a:pt x="502" y="340"/>
                    </a:cubicBezTo>
                    <a:cubicBezTo>
                      <a:pt x="501" y="344"/>
                      <a:pt x="499" y="348"/>
                      <a:pt x="498" y="351"/>
                    </a:cubicBezTo>
                    <a:cubicBezTo>
                      <a:pt x="498" y="353"/>
                      <a:pt x="498" y="353"/>
                      <a:pt x="498" y="353"/>
                    </a:cubicBezTo>
                    <a:cubicBezTo>
                      <a:pt x="498" y="353"/>
                      <a:pt x="506" y="356"/>
                      <a:pt x="508" y="357"/>
                    </a:cubicBezTo>
                    <a:cubicBezTo>
                      <a:pt x="508" y="359"/>
                      <a:pt x="506" y="363"/>
                      <a:pt x="504" y="367"/>
                    </a:cubicBezTo>
                    <a:cubicBezTo>
                      <a:pt x="501" y="366"/>
                      <a:pt x="472" y="354"/>
                      <a:pt x="472" y="354"/>
                    </a:cubicBezTo>
                    <a:cubicBezTo>
                      <a:pt x="472" y="354"/>
                      <a:pt x="472" y="358"/>
                      <a:pt x="472" y="358"/>
                    </a:cubicBezTo>
                    <a:cubicBezTo>
                      <a:pt x="462" y="381"/>
                      <a:pt x="445" y="402"/>
                      <a:pt x="445" y="402"/>
                    </a:cubicBezTo>
                    <a:cubicBezTo>
                      <a:pt x="443" y="404"/>
                      <a:pt x="443" y="404"/>
                      <a:pt x="443" y="404"/>
                    </a:cubicBezTo>
                    <a:cubicBezTo>
                      <a:pt x="456" y="413"/>
                      <a:pt x="456" y="413"/>
                      <a:pt x="456" y="413"/>
                    </a:cubicBezTo>
                    <a:cubicBezTo>
                      <a:pt x="457" y="411"/>
                      <a:pt x="457" y="411"/>
                      <a:pt x="457" y="411"/>
                    </a:cubicBezTo>
                    <a:cubicBezTo>
                      <a:pt x="459" y="409"/>
                      <a:pt x="463" y="404"/>
                      <a:pt x="465" y="402"/>
                    </a:cubicBezTo>
                    <a:cubicBezTo>
                      <a:pt x="465" y="403"/>
                      <a:pt x="468" y="404"/>
                      <a:pt x="470" y="406"/>
                    </a:cubicBezTo>
                    <a:cubicBezTo>
                      <a:pt x="468" y="410"/>
                      <a:pt x="466" y="414"/>
                      <a:pt x="464" y="416"/>
                    </a:cubicBezTo>
                    <a:cubicBezTo>
                      <a:pt x="462" y="417"/>
                      <a:pt x="462" y="417"/>
                      <a:pt x="462" y="417"/>
                    </a:cubicBezTo>
                    <a:cubicBezTo>
                      <a:pt x="462" y="417"/>
                      <a:pt x="469" y="423"/>
                      <a:pt x="471" y="425"/>
                    </a:cubicBezTo>
                    <a:cubicBezTo>
                      <a:pt x="470" y="427"/>
                      <a:pt x="467" y="430"/>
                      <a:pt x="464" y="433"/>
                    </a:cubicBezTo>
                    <a:cubicBezTo>
                      <a:pt x="461" y="431"/>
                      <a:pt x="438" y="411"/>
                      <a:pt x="438" y="411"/>
                    </a:cubicBezTo>
                    <a:cubicBezTo>
                      <a:pt x="436" y="413"/>
                      <a:pt x="436" y="413"/>
                      <a:pt x="436" y="413"/>
                    </a:cubicBezTo>
                    <a:cubicBezTo>
                      <a:pt x="421" y="432"/>
                      <a:pt x="398" y="447"/>
                      <a:pt x="397" y="447"/>
                    </a:cubicBezTo>
                    <a:cubicBezTo>
                      <a:pt x="395" y="449"/>
                      <a:pt x="395" y="449"/>
                      <a:pt x="395" y="449"/>
                    </a:cubicBezTo>
                    <a:cubicBezTo>
                      <a:pt x="405" y="461"/>
                      <a:pt x="405" y="461"/>
                      <a:pt x="405" y="461"/>
                    </a:cubicBezTo>
                    <a:cubicBezTo>
                      <a:pt x="407" y="460"/>
                      <a:pt x="407" y="460"/>
                      <a:pt x="407" y="460"/>
                    </a:cubicBezTo>
                    <a:cubicBezTo>
                      <a:pt x="409" y="458"/>
                      <a:pt x="414" y="455"/>
                      <a:pt x="416" y="453"/>
                    </a:cubicBezTo>
                    <a:cubicBezTo>
                      <a:pt x="417" y="454"/>
                      <a:pt x="418" y="456"/>
                      <a:pt x="421" y="459"/>
                    </a:cubicBezTo>
                    <a:cubicBezTo>
                      <a:pt x="417" y="462"/>
                      <a:pt x="414" y="464"/>
                      <a:pt x="412" y="466"/>
                    </a:cubicBezTo>
                    <a:cubicBezTo>
                      <a:pt x="410" y="467"/>
                      <a:pt x="410" y="467"/>
                      <a:pt x="410" y="467"/>
                    </a:cubicBezTo>
                    <a:cubicBezTo>
                      <a:pt x="410" y="467"/>
                      <a:pt x="415" y="474"/>
                      <a:pt x="417" y="476"/>
                    </a:cubicBezTo>
                    <a:cubicBezTo>
                      <a:pt x="415" y="478"/>
                      <a:pt x="411" y="481"/>
                      <a:pt x="407" y="483"/>
                    </a:cubicBezTo>
                    <a:cubicBezTo>
                      <a:pt x="405" y="480"/>
                      <a:pt x="389" y="454"/>
                      <a:pt x="389" y="454"/>
                    </a:cubicBezTo>
                    <a:cubicBezTo>
                      <a:pt x="387" y="455"/>
                      <a:pt x="387" y="455"/>
                      <a:pt x="387" y="455"/>
                    </a:cubicBezTo>
                    <a:cubicBezTo>
                      <a:pt x="367" y="469"/>
                      <a:pt x="341" y="477"/>
                      <a:pt x="340" y="477"/>
                    </a:cubicBezTo>
                    <a:cubicBezTo>
                      <a:pt x="338" y="478"/>
                      <a:pt x="338" y="478"/>
                      <a:pt x="338" y="478"/>
                    </a:cubicBezTo>
                    <a:cubicBezTo>
                      <a:pt x="343" y="492"/>
                      <a:pt x="343" y="492"/>
                      <a:pt x="343" y="492"/>
                    </a:cubicBezTo>
                    <a:cubicBezTo>
                      <a:pt x="346" y="491"/>
                      <a:pt x="346" y="491"/>
                      <a:pt x="346" y="491"/>
                    </a:cubicBezTo>
                    <a:cubicBezTo>
                      <a:pt x="348" y="490"/>
                      <a:pt x="354" y="489"/>
                      <a:pt x="357" y="488"/>
                    </a:cubicBezTo>
                    <a:cubicBezTo>
                      <a:pt x="357" y="489"/>
                      <a:pt x="358" y="492"/>
                      <a:pt x="359" y="495"/>
                    </a:cubicBezTo>
                    <a:cubicBezTo>
                      <a:pt x="355" y="497"/>
                      <a:pt x="351" y="498"/>
                      <a:pt x="349" y="499"/>
                    </a:cubicBezTo>
                    <a:cubicBezTo>
                      <a:pt x="346" y="499"/>
                      <a:pt x="346" y="499"/>
                      <a:pt x="346" y="499"/>
                    </a:cubicBezTo>
                    <a:cubicBezTo>
                      <a:pt x="346" y="499"/>
                      <a:pt x="349" y="508"/>
                      <a:pt x="350" y="511"/>
                    </a:cubicBezTo>
                    <a:cubicBezTo>
                      <a:pt x="348" y="511"/>
                      <a:pt x="344" y="513"/>
                      <a:pt x="339" y="514"/>
                    </a:cubicBezTo>
                    <a:cubicBezTo>
                      <a:pt x="338" y="510"/>
                      <a:pt x="330" y="481"/>
                      <a:pt x="330" y="481"/>
                    </a:cubicBezTo>
                    <a:cubicBezTo>
                      <a:pt x="328" y="482"/>
                      <a:pt x="328" y="482"/>
                      <a:pt x="328" y="482"/>
                    </a:cubicBezTo>
                    <a:cubicBezTo>
                      <a:pt x="304" y="489"/>
                      <a:pt x="277" y="489"/>
                      <a:pt x="277" y="489"/>
                    </a:cubicBezTo>
                    <a:cubicBezTo>
                      <a:pt x="274" y="489"/>
                      <a:pt x="274" y="489"/>
                      <a:pt x="274" y="489"/>
                    </a:cubicBezTo>
                    <a:cubicBezTo>
                      <a:pt x="275" y="505"/>
                      <a:pt x="275" y="505"/>
                      <a:pt x="275" y="505"/>
                    </a:cubicBezTo>
                    <a:cubicBezTo>
                      <a:pt x="277" y="504"/>
                      <a:pt x="277" y="504"/>
                      <a:pt x="277" y="504"/>
                    </a:cubicBezTo>
                    <a:cubicBezTo>
                      <a:pt x="280" y="504"/>
                      <a:pt x="286" y="504"/>
                      <a:pt x="289" y="505"/>
                    </a:cubicBezTo>
                    <a:cubicBezTo>
                      <a:pt x="289" y="506"/>
                      <a:pt x="289" y="508"/>
                      <a:pt x="289" y="512"/>
                    </a:cubicBezTo>
                    <a:cubicBezTo>
                      <a:pt x="285" y="512"/>
                      <a:pt x="281" y="512"/>
                      <a:pt x="278" y="512"/>
                    </a:cubicBezTo>
                    <a:cubicBezTo>
                      <a:pt x="276" y="512"/>
                      <a:pt x="276" y="512"/>
                      <a:pt x="276" y="512"/>
                    </a:cubicBezTo>
                    <a:cubicBezTo>
                      <a:pt x="276" y="512"/>
                      <a:pt x="276" y="521"/>
                      <a:pt x="276" y="524"/>
                    </a:cubicBezTo>
                    <a:cubicBezTo>
                      <a:pt x="273" y="524"/>
                      <a:pt x="269" y="524"/>
                      <a:pt x="265" y="523"/>
                    </a:cubicBezTo>
                    <a:cubicBezTo>
                      <a:pt x="265" y="523"/>
                      <a:pt x="265" y="523"/>
                      <a:pt x="265" y="523"/>
                    </a:cubicBezTo>
                    <a:close/>
                    <a:moveTo>
                      <a:pt x="424" y="456"/>
                    </a:moveTo>
                    <a:cubicBezTo>
                      <a:pt x="421" y="453"/>
                      <a:pt x="417" y="448"/>
                      <a:pt x="417" y="448"/>
                    </a:cubicBezTo>
                    <a:cubicBezTo>
                      <a:pt x="416" y="449"/>
                      <a:pt x="416" y="449"/>
                      <a:pt x="416" y="449"/>
                    </a:cubicBezTo>
                    <a:cubicBezTo>
                      <a:pt x="415" y="449"/>
                      <a:pt x="409" y="452"/>
                      <a:pt x="406" y="455"/>
                    </a:cubicBezTo>
                    <a:cubicBezTo>
                      <a:pt x="404" y="453"/>
                      <a:pt x="403" y="451"/>
                      <a:pt x="402" y="450"/>
                    </a:cubicBezTo>
                    <a:cubicBezTo>
                      <a:pt x="407" y="446"/>
                      <a:pt x="425" y="433"/>
                      <a:pt x="438" y="417"/>
                    </a:cubicBezTo>
                    <a:cubicBezTo>
                      <a:pt x="441" y="419"/>
                      <a:pt x="464" y="439"/>
                      <a:pt x="464" y="439"/>
                    </a:cubicBezTo>
                    <a:cubicBezTo>
                      <a:pt x="465" y="438"/>
                      <a:pt x="465" y="438"/>
                      <a:pt x="465" y="438"/>
                    </a:cubicBezTo>
                    <a:cubicBezTo>
                      <a:pt x="472" y="432"/>
                      <a:pt x="476" y="426"/>
                      <a:pt x="476" y="425"/>
                    </a:cubicBezTo>
                    <a:cubicBezTo>
                      <a:pt x="477" y="424"/>
                      <a:pt x="477" y="424"/>
                      <a:pt x="477" y="424"/>
                    </a:cubicBezTo>
                    <a:cubicBezTo>
                      <a:pt x="477" y="424"/>
                      <a:pt x="471" y="418"/>
                      <a:pt x="468" y="417"/>
                    </a:cubicBezTo>
                    <a:cubicBezTo>
                      <a:pt x="470" y="415"/>
                      <a:pt x="472" y="412"/>
                      <a:pt x="474" y="409"/>
                    </a:cubicBezTo>
                    <a:cubicBezTo>
                      <a:pt x="477" y="411"/>
                      <a:pt x="483" y="415"/>
                      <a:pt x="483" y="415"/>
                    </a:cubicBezTo>
                    <a:cubicBezTo>
                      <a:pt x="484" y="413"/>
                      <a:pt x="484" y="413"/>
                      <a:pt x="484" y="413"/>
                    </a:cubicBezTo>
                    <a:cubicBezTo>
                      <a:pt x="486" y="410"/>
                      <a:pt x="490" y="404"/>
                      <a:pt x="491" y="401"/>
                    </a:cubicBezTo>
                    <a:cubicBezTo>
                      <a:pt x="493" y="403"/>
                      <a:pt x="496" y="404"/>
                      <a:pt x="497" y="405"/>
                    </a:cubicBezTo>
                    <a:cubicBezTo>
                      <a:pt x="485" y="428"/>
                      <a:pt x="467" y="447"/>
                      <a:pt x="462" y="452"/>
                    </a:cubicBezTo>
                    <a:cubicBezTo>
                      <a:pt x="456" y="446"/>
                      <a:pt x="439" y="431"/>
                      <a:pt x="438" y="430"/>
                    </a:cubicBezTo>
                    <a:cubicBezTo>
                      <a:pt x="437" y="428"/>
                      <a:pt x="437" y="428"/>
                      <a:pt x="437" y="428"/>
                    </a:cubicBezTo>
                    <a:cubicBezTo>
                      <a:pt x="435" y="430"/>
                      <a:pt x="435" y="430"/>
                      <a:pt x="435" y="430"/>
                    </a:cubicBezTo>
                    <a:cubicBezTo>
                      <a:pt x="432" y="433"/>
                      <a:pt x="425" y="439"/>
                      <a:pt x="425" y="439"/>
                    </a:cubicBezTo>
                    <a:cubicBezTo>
                      <a:pt x="423" y="441"/>
                      <a:pt x="423" y="441"/>
                      <a:pt x="423" y="441"/>
                    </a:cubicBezTo>
                    <a:cubicBezTo>
                      <a:pt x="423" y="441"/>
                      <a:pt x="430" y="446"/>
                      <a:pt x="432" y="448"/>
                    </a:cubicBezTo>
                    <a:cubicBezTo>
                      <a:pt x="430" y="450"/>
                      <a:pt x="427" y="453"/>
                      <a:pt x="424" y="456"/>
                    </a:cubicBezTo>
                    <a:cubicBezTo>
                      <a:pt x="424" y="456"/>
                      <a:pt x="424" y="456"/>
                      <a:pt x="424" y="456"/>
                    </a:cubicBezTo>
                    <a:close/>
                    <a:moveTo>
                      <a:pt x="463" y="398"/>
                    </a:moveTo>
                    <a:cubicBezTo>
                      <a:pt x="463" y="398"/>
                      <a:pt x="458" y="403"/>
                      <a:pt x="455" y="407"/>
                    </a:cubicBezTo>
                    <a:cubicBezTo>
                      <a:pt x="453" y="406"/>
                      <a:pt x="451" y="404"/>
                      <a:pt x="450" y="403"/>
                    </a:cubicBezTo>
                    <a:cubicBezTo>
                      <a:pt x="454" y="398"/>
                      <a:pt x="467" y="380"/>
                      <a:pt x="475" y="360"/>
                    </a:cubicBezTo>
                    <a:cubicBezTo>
                      <a:pt x="479" y="362"/>
                      <a:pt x="506" y="373"/>
                      <a:pt x="506" y="373"/>
                    </a:cubicBezTo>
                    <a:cubicBezTo>
                      <a:pt x="507" y="371"/>
                      <a:pt x="507" y="371"/>
                      <a:pt x="507" y="371"/>
                    </a:cubicBezTo>
                    <a:cubicBezTo>
                      <a:pt x="511" y="364"/>
                      <a:pt x="513" y="357"/>
                      <a:pt x="513" y="356"/>
                    </a:cubicBezTo>
                    <a:cubicBezTo>
                      <a:pt x="514" y="354"/>
                      <a:pt x="514" y="354"/>
                      <a:pt x="514" y="354"/>
                    </a:cubicBezTo>
                    <a:cubicBezTo>
                      <a:pt x="514" y="354"/>
                      <a:pt x="506" y="351"/>
                      <a:pt x="503" y="350"/>
                    </a:cubicBezTo>
                    <a:cubicBezTo>
                      <a:pt x="504" y="348"/>
                      <a:pt x="505" y="345"/>
                      <a:pt x="506" y="341"/>
                    </a:cubicBezTo>
                    <a:cubicBezTo>
                      <a:pt x="510" y="343"/>
                      <a:pt x="516" y="345"/>
                      <a:pt x="516" y="345"/>
                    </a:cubicBezTo>
                    <a:cubicBezTo>
                      <a:pt x="517" y="342"/>
                      <a:pt x="517" y="342"/>
                      <a:pt x="517" y="342"/>
                    </a:cubicBezTo>
                    <a:cubicBezTo>
                      <a:pt x="517" y="339"/>
                      <a:pt x="519" y="332"/>
                      <a:pt x="520" y="329"/>
                    </a:cubicBezTo>
                    <a:cubicBezTo>
                      <a:pt x="522" y="329"/>
                      <a:pt x="525" y="330"/>
                      <a:pt x="527" y="330"/>
                    </a:cubicBezTo>
                    <a:cubicBezTo>
                      <a:pt x="523" y="356"/>
                      <a:pt x="511" y="380"/>
                      <a:pt x="508" y="387"/>
                    </a:cubicBezTo>
                    <a:cubicBezTo>
                      <a:pt x="501" y="383"/>
                      <a:pt x="482" y="375"/>
                      <a:pt x="479" y="374"/>
                    </a:cubicBezTo>
                    <a:cubicBezTo>
                      <a:pt x="477" y="373"/>
                      <a:pt x="477" y="373"/>
                      <a:pt x="477" y="373"/>
                    </a:cubicBezTo>
                    <a:cubicBezTo>
                      <a:pt x="476" y="375"/>
                      <a:pt x="476" y="375"/>
                      <a:pt x="476" y="375"/>
                    </a:cubicBezTo>
                    <a:cubicBezTo>
                      <a:pt x="475" y="378"/>
                      <a:pt x="469" y="386"/>
                      <a:pt x="469" y="386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8" y="388"/>
                      <a:pt x="476" y="392"/>
                      <a:pt x="478" y="393"/>
                    </a:cubicBezTo>
                    <a:cubicBezTo>
                      <a:pt x="477" y="395"/>
                      <a:pt x="475" y="399"/>
                      <a:pt x="473" y="403"/>
                    </a:cubicBezTo>
                    <a:cubicBezTo>
                      <a:pt x="469" y="400"/>
                      <a:pt x="464" y="397"/>
                      <a:pt x="464" y="397"/>
                    </a:cubicBezTo>
                    <a:cubicBezTo>
                      <a:pt x="463" y="398"/>
                      <a:pt x="463" y="398"/>
                      <a:pt x="463" y="398"/>
                    </a:cubicBezTo>
                    <a:close/>
                    <a:moveTo>
                      <a:pt x="42" y="402"/>
                    </a:moveTo>
                    <a:cubicBezTo>
                      <a:pt x="27" y="381"/>
                      <a:pt x="19" y="356"/>
                      <a:pt x="17" y="348"/>
                    </a:cubicBezTo>
                    <a:cubicBezTo>
                      <a:pt x="25" y="346"/>
                      <a:pt x="47" y="339"/>
                      <a:pt x="48" y="339"/>
                    </a:cubicBezTo>
                    <a:cubicBezTo>
                      <a:pt x="50" y="338"/>
                      <a:pt x="50" y="338"/>
                      <a:pt x="50" y="338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8" y="332"/>
                      <a:pt x="46" y="323"/>
                      <a:pt x="46" y="323"/>
                    </a:cubicBezTo>
                    <a:cubicBezTo>
                      <a:pt x="46" y="321"/>
                      <a:pt x="46" y="321"/>
                      <a:pt x="46" y="321"/>
                    </a:cubicBezTo>
                    <a:cubicBezTo>
                      <a:pt x="46" y="321"/>
                      <a:pt x="38" y="323"/>
                      <a:pt x="35" y="324"/>
                    </a:cubicBezTo>
                    <a:cubicBezTo>
                      <a:pt x="34" y="321"/>
                      <a:pt x="33" y="317"/>
                      <a:pt x="32" y="313"/>
                    </a:cubicBezTo>
                    <a:cubicBezTo>
                      <a:pt x="36" y="313"/>
                      <a:pt x="43" y="312"/>
                      <a:pt x="43" y="312"/>
                    </a:cubicBezTo>
                    <a:cubicBezTo>
                      <a:pt x="43" y="310"/>
                      <a:pt x="43" y="310"/>
                      <a:pt x="43" y="310"/>
                    </a:cubicBezTo>
                    <a:cubicBezTo>
                      <a:pt x="43" y="310"/>
                      <a:pt x="43" y="309"/>
                      <a:pt x="43" y="307"/>
                    </a:cubicBezTo>
                    <a:cubicBezTo>
                      <a:pt x="43" y="305"/>
                      <a:pt x="43" y="301"/>
                      <a:pt x="42" y="298"/>
                    </a:cubicBezTo>
                    <a:cubicBezTo>
                      <a:pt x="44" y="298"/>
                      <a:pt x="47" y="297"/>
                      <a:pt x="49" y="297"/>
                    </a:cubicBezTo>
                    <a:cubicBezTo>
                      <a:pt x="49" y="304"/>
                      <a:pt x="52" y="325"/>
                      <a:pt x="59" y="345"/>
                    </a:cubicBezTo>
                    <a:cubicBezTo>
                      <a:pt x="55" y="346"/>
                      <a:pt x="28" y="357"/>
                      <a:pt x="28" y="357"/>
                    </a:cubicBezTo>
                    <a:cubicBezTo>
                      <a:pt x="28" y="359"/>
                      <a:pt x="28" y="359"/>
                      <a:pt x="28" y="359"/>
                    </a:cubicBezTo>
                    <a:cubicBezTo>
                      <a:pt x="30" y="366"/>
                      <a:pt x="34" y="374"/>
                      <a:pt x="34" y="374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43" y="372"/>
                      <a:pt x="45" y="371"/>
                    </a:cubicBezTo>
                    <a:cubicBezTo>
                      <a:pt x="46" y="374"/>
                      <a:pt x="48" y="377"/>
                      <a:pt x="49" y="380"/>
                    </a:cubicBezTo>
                    <a:cubicBezTo>
                      <a:pt x="46" y="381"/>
                      <a:pt x="39" y="385"/>
                      <a:pt x="39" y="385"/>
                    </a:cubicBezTo>
                    <a:cubicBezTo>
                      <a:pt x="41" y="387"/>
                      <a:pt x="41" y="387"/>
                      <a:pt x="41" y="387"/>
                    </a:cubicBezTo>
                    <a:cubicBezTo>
                      <a:pt x="43" y="390"/>
                      <a:pt x="46" y="396"/>
                      <a:pt x="48" y="399"/>
                    </a:cubicBezTo>
                    <a:cubicBezTo>
                      <a:pt x="46" y="400"/>
                      <a:pt x="44" y="401"/>
                      <a:pt x="42" y="402"/>
                    </a:cubicBezTo>
                    <a:cubicBezTo>
                      <a:pt x="42" y="402"/>
                      <a:pt x="42" y="402"/>
                      <a:pt x="42" y="402"/>
                    </a:cubicBezTo>
                    <a:close/>
                    <a:moveTo>
                      <a:pt x="492" y="335"/>
                    </a:moveTo>
                    <a:cubicBezTo>
                      <a:pt x="492" y="335"/>
                      <a:pt x="489" y="341"/>
                      <a:pt x="487" y="346"/>
                    </a:cubicBezTo>
                    <a:cubicBezTo>
                      <a:pt x="485" y="345"/>
                      <a:pt x="483" y="344"/>
                      <a:pt x="481" y="344"/>
                    </a:cubicBezTo>
                    <a:cubicBezTo>
                      <a:pt x="483" y="337"/>
                      <a:pt x="490" y="317"/>
                      <a:pt x="492" y="296"/>
                    </a:cubicBezTo>
                    <a:cubicBezTo>
                      <a:pt x="496" y="296"/>
                      <a:pt x="526" y="298"/>
                      <a:pt x="526" y="298"/>
                    </a:cubicBezTo>
                    <a:cubicBezTo>
                      <a:pt x="526" y="297"/>
                      <a:pt x="526" y="297"/>
                      <a:pt x="526" y="297"/>
                    </a:cubicBezTo>
                    <a:cubicBezTo>
                      <a:pt x="527" y="292"/>
                      <a:pt x="528" y="287"/>
                      <a:pt x="528" y="284"/>
                    </a:cubicBezTo>
                    <a:cubicBezTo>
                      <a:pt x="528" y="282"/>
                      <a:pt x="527" y="281"/>
                      <a:pt x="527" y="280"/>
                    </a:cubicBezTo>
                    <a:cubicBezTo>
                      <a:pt x="527" y="278"/>
                      <a:pt x="527" y="278"/>
                      <a:pt x="527" y="278"/>
                    </a:cubicBezTo>
                    <a:cubicBezTo>
                      <a:pt x="527" y="278"/>
                      <a:pt x="519" y="278"/>
                      <a:pt x="516" y="278"/>
                    </a:cubicBezTo>
                    <a:cubicBezTo>
                      <a:pt x="516" y="278"/>
                      <a:pt x="516" y="277"/>
                      <a:pt x="516" y="277"/>
                    </a:cubicBezTo>
                    <a:cubicBezTo>
                      <a:pt x="516" y="274"/>
                      <a:pt x="516" y="272"/>
                      <a:pt x="516" y="269"/>
                    </a:cubicBezTo>
                    <a:cubicBezTo>
                      <a:pt x="520" y="269"/>
                      <a:pt x="527" y="268"/>
                      <a:pt x="527" y="268"/>
                    </a:cubicBezTo>
                    <a:cubicBezTo>
                      <a:pt x="527" y="266"/>
                      <a:pt x="527" y="266"/>
                      <a:pt x="527" y="266"/>
                    </a:cubicBezTo>
                    <a:cubicBezTo>
                      <a:pt x="526" y="262"/>
                      <a:pt x="526" y="255"/>
                      <a:pt x="526" y="252"/>
                    </a:cubicBezTo>
                    <a:cubicBezTo>
                      <a:pt x="528" y="252"/>
                      <a:pt x="530" y="252"/>
                      <a:pt x="532" y="251"/>
                    </a:cubicBezTo>
                    <a:cubicBezTo>
                      <a:pt x="534" y="260"/>
                      <a:pt x="534" y="268"/>
                      <a:pt x="534" y="276"/>
                    </a:cubicBezTo>
                    <a:cubicBezTo>
                      <a:pt x="534" y="292"/>
                      <a:pt x="532" y="306"/>
                      <a:pt x="531" y="310"/>
                    </a:cubicBezTo>
                    <a:cubicBezTo>
                      <a:pt x="524" y="309"/>
                      <a:pt x="501" y="306"/>
                      <a:pt x="500" y="306"/>
                    </a:cubicBezTo>
                    <a:cubicBezTo>
                      <a:pt x="497" y="306"/>
                      <a:pt x="497" y="306"/>
                      <a:pt x="497" y="306"/>
                    </a:cubicBezTo>
                    <a:cubicBezTo>
                      <a:pt x="497" y="308"/>
                      <a:pt x="497" y="308"/>
                      <a:pt x="497" y="308"/>
                    </a:cubicBezTo>
                    <a:cubicBezTo>
                      <a:pt x="497" y="312"/>
                      <a:pt x="494" y="321"/>
                      <a:pt x="494" y="321"/>
                    </a:cubicBezTo>
                    <a:cubicBezTo>
                      <a:pt x="494" y="324"/>
                      <a:pt x="494" y="324"/>
                      <a:pt x="494" y="324"/>
                    </a:cubicBezTo>
                    <a:cubicBezTo>
                      <a:pt x="494" y="324"/>
                      <a:pt x="502" y="325"/>
                      <a:pt x="505" y="325"/>
                    </a:cubicBezTo>
                    <a:cubicBezTo>
                      <a:pt x="504" y="328"/>
                      <a:pt x="504" y="332"/>
                      <a:pt x="503" y="336"/>
                    </a:cubicBezTo>
                    <a:cubicBezTo>
                      <a:pt x="499" y="335"/>
                      <a:pt x="493" y="333"/>
                      <a:pt x="493" y="333"/>
                    </a:cubicBezTo>
                    <a:cubicBezTo>
                      <a:pt x="492" y="335"/>
                      <a:pt x="492" y="335"/>
                      <a:pt x="492" y="335"/>
                    </a:cubicBezTo>
                    <a:close/>
                    <a:moveTo>
                      <a:pt x="13" y="329"/>
                    </a:moveTo>
                    <a:cubicBezTo>
                      <a:pt x="7" y="308"/>
                      <a:pt x="6" y="286"/>
                      <a:pt x="6" y="275"/>
                    </a:cubicBezTo>
                    <a:cubicBezTo>
                      <a:pt x="6" y="273"/>
                      <a:pt x="6" y="272"/>
                      <a:pt x="6" y="271"/>
                    </a:cubicBezTo>
                    <a:cubicBezTo>
                      <a:pt x="14" y="271"/>
                      <a:pt x="37" y="271"/>
                      <a:pt x="38" y="271"/>
                    </a:cubicBezTo>
                    <a:cubicBezTo>
                      <a:pt x="40" y="271"/>
                      <a:pt x="40" y="271"/>
                      <a:pt x="40" y="271"/>
                    </a:cubicBezTo>
                    <a:cubicBezTo>
                      <a:pt x="40" y="268"/>
                      <a:pt x="40" y="268"/>
                      <a:pt x="40" y="268"/>
                    </a:cubicBezTo>
                    <a:cubicBezTo>
                      <a:pt x="40" y="264"/>
                      <a:pt x="41" y="255"/>
                      <a:pt x="41" y="255"/>
                    </a:cubicBezTo>
                    <a:cubicBezTo>
                      <a:pt x="41" y="252"/>
                      <a:pt x="41" y="252"/>
                      <a:pt x="41" y="252"/>
                    </a:cubicBezTo>
                    <a:cubicBezTo>
                      <a:pt x="41" y="252"/>
                      <a:pt x="33" y="252"/>
                      <a:pt x="30" y="252"/>
                    </a:cubicBezTo>
                    <a:cubicBezTo>
                      <a:pt x="30" y="250"/>
                      <a:pt x="30" y="246"/>
                      <a:pt x="30" y="242"/>
                    </a:cubicBezTo>
                    <a:cubicBezTo>
                      <a:pt x="34" y="242"/>
                      <a:pt x="41" y="243"/>
                      <a:pt x="41" y="243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1" y="241"/>
                      <a:pt x="43" y="234"/>
                      <a:pt x="44" y="230"/>
                    </a:cubicBezTo>
                    <a:cubicBezTo>
                      <a:pt x="46" y="230"/>
                      <a:pt x="49" y="230"/>
                      <a:pt x="51" y="231"/>
                    </a:cubicBezTo>
                    <a:cubicBezTo>
                      <a:pt x="50" y="236"/>
                      <a:pt x="47" y="253"/>
                      <a:pt x="47" y="270"/>
                    </a:cubicBezTo>
                    <a:cubicBezTo>
                      <a:pt x="47" y="273"/>
                      <a:pt x="47" y="276"/>
                      <a:pt x="47" y="279"/>
                    </a:cubicBezTo>
                    <a:cubicBezTo>
                      <a:pt x="43" y="280"/>
                      <a:pt x="14" y="281"/>
                      <a:pt x="14" y="281"/>
                    </a:cubicBezTo>
                    <a:cubicBezTo>
                      <a:pt x="13" y="283"/>
                      <a:pt x="13" y="283"/>
                      <a:pt x="13" y="283"/>
                    </a:cubicBezTo>
                    <a:cubicBezTo>
                      <a:pt x="13" y="285"/>
                      <a:pt x="13" y="286"/>
                      <a:pt x="13" y="288"/>
                    </a:cubicBezTo>
                    <a:cubicBezTo>
                      <a:pt x="13" y="294"/>
                      <a:pt x="14" y="299"/>
                      <a:pt x="14" y="299"/>
                    </a:cubicBezTo>
                    <a:cubicBezTo>
                      <a:pt x="15" y="301"/>
                      <a:pt x="15" y="301"/>
                      <a:pt x="15" y="301"/>
                    </a:cubicBezTo>
                    <a:cubicBezTo>
                      <a:pt x="15" y="301"/>
                      <a:pt x="23" y="300"/>
                      <a:pt x="26" y="300"/>
                    </a:cubicBezTo>
                    <a:cubicBezTo>
                      <a:pt x="26" y="303"/>
                      <a:pt x="27" y="306"/>
                      <a:pt x="27" y="310"/>
                    </a:cubicBezTo>
                    <a:cubicBezTo>
                      <a:pt x="23" y="310"/>
                      <a:pt x="16" y="311"/>
                      <a:pt x="16" y="311"/>
                    </a:cubicBezTo>
                    <a:cubicBezTo>
                      <a:pt x="17" y="313"/>
                      <a:pt x="17" y="313"/>
                      <a:pt x="17" y="313"/>
                    </a:cubicBezTo>
                    <a:cubicBezTo>
                      <a:pt x="18" y="317"/>
                      <a:pt x="19" y="324"/>
                      <a:pt x="20" y="327"/>
                    </a:cubicBezTo>
                    <a:cubicBezTo>
                      <a:pt x="18" y="328"/>
                      <a:pt x="15" y="328"/>
                      <a:pt x="13" y="329"/>
                    </a:cubicBezTo>
                    <a:cubicBezTo>
                      <a:pt x="13" y="329"/>
                      <a:pt x="13" y="329"/>
                      <a:pt x="13" y="329"/>
                    </a:cubicBezTo>
                    <a:close/>
                    <a:moveTo>
                      <a:pt x="503" y="265"/>
                    </a:moveTo>
                    <a:cubicBezTo>
                      <a:pt x="501" y="265"/>
                      <a:pt x="501" y="265"/>
                      <a:pt x="501" y="265"/>
                    </a:cubicBezTo>
                    <a:cubicBezTo>
                      <a:pt x="501" y="266"/>
                      <a:pt x="501" y="266"/>
                      <a:pt x="501" y="266"/>
                    </a:cubicBezTo>
                    <a:cubicBezTo>
                      <a:pt x="500" y="267"/>
                      <a:pt x="499" y="274"/>
                      <a:pt x="499" y="278"/>
                    </a:cubicBezTo>
                    <a:cubicBezTo>
                      <a:pt x="497" y="278"/>
                      <a:pt x="495" y="278"/>
                      <a:pt x="493" y="278"/>
                    </a:cubicBezTo>
                    <a:cubicBezTo>
                      <a:pt x="493" y="276"/>
                      <a:pt x="493" y="273"/>
                      <a:pt x="493" y="269"/>
                    </a:cubicBezTo>
                    <a:cubicBezTo>
                      <a:pt x="493" y="259"/>
                      <a:pt x="492" y="244"/>
                      <a:pt x="489" y="230"/>
                    </a:cubicBezTo>
                    <a:cubicBezTo>
                      <a:pt x="493" y="229"/>
                      <a:pt x="522" y="222"/>
                      <a:pt x="522" y="222"/>
                    </a:cubicBezTo>
                    <a:cubicBezTo>
                      <a:pt x="522" y="221"/>
                      <a:pt x="522" y="221"/>
                      <a:pt x="522" y="221"/>
                    </a:cubicBezTo>
                    <a:cubicBezTo>
                      <a:pt x="522" y="213"/>
                      <a:pt x="519" y="205"/>
                      <a:pt x="519" y="205"/>
                    </a:cubicBezTo>
                    <a:cubicBezTo>
                      <a:pt x="518" y="203"/>
                      <a:pt x="518" y="203"/>
                      <a:pt x="518" y="203"/>
                    </a:cubicBezTo>
                    <a:cubicBezTo>
                      <a:pt x="518" y="203"/>
                      <a:pt x="510" y="205"/>
                      <a:pt x="507" y="206"/>
                    </a:cubicBezTo>
                    <a:cubicBezTo>
                      <a:pt x="507" y="203"/>
                      <a:pt x="506" y="200"/>
                      <a:pt x="504" y="197"/>
                    </a:cubicBezTo>
                    <a:cubicBezTo>
                      <a:pt x="508" y="195"/>
                      <a:pt x="515" y="193"/>
                      <a:pt x="515" y="193"/>
                    </a:cubicBezTo>
                    <a:cubicBezTo>
                      <a:pt x="514" y="191"/>
                      <a:pt x="514" y="191"/>
                      <a:pt x="514" y="191"/>
                    </a:cubicBezTo>
                    <a:cubicBezTo>
                      <a:pt x="512" y="188"/>
                      <a:pt x="510" y="181"/>
                      <a:pt x="509" y="178"/>
                    </a:cubicBezTo>
                    <a:cubicBezTo>
                      <a:pt x="511" y="177"/>
                      <a:pt x="513" y="176"/>
                      <a:pt x="515" y="176"/>
                    </a:cubicBezTo>
                    <a:cubicBezTo>
                      <a:pt x="526" y="199"/>
                      <a:pt x="530" y="224"/>
                      <a:pt x="531" y="232"/>
                    </a:cubicBezTo>
                    <a:cubicBezTo>
                      <a:pt x="523" y="233"/>
                      <a:pt x="500" y="237"/>
                      <a:pt x="499" y="237"/>
                    </a:cubicBezTo>
                    <a:cubicBezTo>
                      <a:pt x="497" y="237"/>
                      <a:pt x="497" y="237"/>
                      <a:pt x="497" y="237"/>
                    </a:cubicBezTo>
                    <a:cubicBezTo>
                      <a:pt x="497" y="239"/>
                      <a:pt x="497" y="239"/>
                      <a:pt x="497" y="239"/>
                    </a:cubicBezTo>
                    <a:cubicBezTo>
                      <a:pt x="498" y="244"/>
                      <a:pt x="499" y="253"/>
                      <a:pt x="499" y="253"/>
                    </a:cubicBezTo>
                    <a:cubicBezTo>
                      <a:pt x="499" y="255"/>
                      <a:pt x="499" y="255"/>
                      <a:pt x="499" y="255"/>
                    </a:cubicBezTo>
                    <a:cubicBezTo>
                      <a:pt x="499" y="255"/>
                      <a:pt x="507" y="254"/>
                      <a:pt x="510" y="254"/>
                    </a:cubicBezTo>
                    <a:cubicBezTo>
                      <a:pt x="510" y="256"/>
                      <a:pt x="511" y="260"/>
                      <a:pt x="511" y="264"/>
                    </a:cubicBezTo>
                    <a:cubicBezTo>
                      <a:pt x="507" y="265"/>
                      <a:pt x="503" y="265"/>
                      <a:pt x="503" y="265"/>
                    </a:cubicBezTo>
                    <a:cubicBezTo>
                      <a:pt x="503" y="265"/>
                      <a:pt x="503" y="265"/>
                      <a:pt x="503" y="265"/>
                    </a:cubicBezTo>
                    <a:close/>
                    <a:moveTo>
                      <a:pt x="485" y="213"/>
                    </a:moveTo>
                    <a:cubicBezTo>
                      <a:pt x="483" y="206"/>
                      <a:pt x="477" y="185"/>
                      <a:pt x="467" y="167"/>
                    </a:cubicBezTo>
                    <a:cubicBezTo>
                      <a:pt x="470" y="165"/>
                      <a:pt x="496" y="150"/>
                      <a:pt x="496" y="150"/>
                    </a:cubicBezTo>
                    <a:cubicBezTo>
                      <a:pt x="495" y="148"/>
                      <a:pt x="495" y="148"/>
                      <a:pt x="495" y="148"/>
                    </a:cubicBezTo>
                    <a:cubicBezTo>
                      <a:pt x="492" y="141"/>
                      <a:pt x="487" y="134"/>
                      <a:pt x="487" y="134"/>
                    </a:cubicBezTo>
                    <a:cubicBezTo>
                      <a:pt x="486" y="132"/>
                      <a:pt x="486" y="132"/>
                      <a:pt x="486" y="132"/>
                    </a:cubicBezTo>
                    <a:cubicBezTo>
                      <a:pt x="486" y="132"/>
                      <a:pt x="479" y="137"/>
                      <a:pt x="476" y="138"/>
                    </a:cubicBezTo>
                    <a:cubicBezTo>
                      <a:pt x="475" y="136"/>
                      <a:pt x="473" y="133"/>
                      <a:pt x="471" y="131"/>
                    </a:cubicBezTo>
                    <a:cubicBezTo>
                      <a:pt x="474" y="128"/>
                      <a:pt x="480" y="124"/>
                      <a:pt x="480" y="124"/>
                    </a:cubicBezTo>
                    <a:cubicBezTo>
                      <a:pt x="478" y="122"/>
                      <a:pt x="478" y="122"/>
                      <a:pt x="478" y="122"/>
                    </a:cubicBezTo>
                    <a:cubicBezTo>
                      <a:pt x="476" y="120"/>
                      <a:pt x="472" y="114"/>
                      <a:pt x="470" y="112"/>
                    </a:cubicBezTo>
                    <a:cubicBezTo>
                      <a:pt x="471" y="110"/>
                      <a:pt x="473" y="109"/>
                      <a:pt x="475" y="107"/>
                    </a:cubicBezTo>
                    <a:cubicBezTo>
                      <a:pt x="493" y="126"/>
                      <a:pt x="504" y="150"/>
                      <a:pt x="508" y="156"/>
                    </a:cubicBezTo>
                    <a:cubicBezTo>
                      <a:pt x="500" y="160"/>
                      <a:pt x="480" y="171"/>
                      <a:pt x="479" y="171"/>
                    </a:cubicBezTo>
                    <a:cubicBezTo>
                      <a:pt x="477" y="172"/>
                      <a:pt x="477" y="172"/>
                      <a:pt x="477" y="172"/>
                    </a:cubicBezTo>
                    <a:cubicBezTo>
                      <a:pt x="478" y="174"/>
                      <a:pt x="478" y="174"/>
                      <a:pt x="478" y="174"/>
                    </a:cubicBezTo>
                    <a:cubicBezTo>
                      <a:pt x="480" y="178"/>
                      <a:pt x="483" y="187"/>
                      <a:pt x="483" y="187"/>
                    </a:cubicBezTo>
                    <a:cubicBezTo>
                      <a:pt x="484" y="189"/>
                      <a:pt x="484" y="189"/>
                      <a:pt x="484" y="189"/>
                    </a:cubicBezTo>
                    <a:cubicBezTo>
                      <a:pt x="484" y="189"/>
                      <a:pt x="492" y="185"/>
                      <a:pt x="494" y="184"/>
                    </a:cubicBezTo>
                    <a:cubicBezTo>
                      <a:pt x="495" y="186"/>
                      <a:pt x="497" y="190"/>
                      <a:pt x="499" y="194"/>
                    </a:cubicBezTo>
                    <a:cubicBezTo>
                      <a:pt x="495" y="195"/>
                      <a:pt x="489" y="197"/>
                      <a:pt x="489" y="197"/>
                    </a:cubicBezTo>
                    <a:cubicBezTo>
                      <a:pt x="489" y="199"/>
                      <a:pt x="489" y="199"/>
                      <a:pt x="489" y="199"/>
                    </a:cubicBezTo>
                    <a:cubicBezTo>
                      <a:pt x="489" y="199"/>
                      <a:pt x="490" y="206"/>
                      <a:pt x="491" y="211"/>
                    </a:cubicBezTo>
                    <a:cubicBezTo>
                      <a:pt x="489" y="211"/>
                      <a:pt x="487" y="212"/>
                      <a:pt x="485" y="213"/>
                    </a:cubicBezTo>
                    <a:cubicBezTo>
                      <a:pt x="485" y="213"/>
                      <a:pt x="485" y="213"/>
                      <a:pt x="485" y="213"/>
                    </a:cubicBezTo>
                    <a:close/>
                    <a:moveTo>
                      <a:pt x="458" y="152"/>
                    </a:moveTo>
                    <a:cubicBezTo>
                      <a:pt x="454" y="146"/>
                      <a:pt x="442" y="128"/>
                      <a:pt x="427" y="113"/>
                    </a:cubicBezTo>
                    <a:cubicBezTo>
                      <a:pt x="429" y="111"/>
                      <a:pt x="450" y="89"/>
                      <a:pt x="450" y="89"/>
                    </a:cubicBezTo>
                    <a:cubicBezTo>
                      <a:pt x="449" y="87"/>
                      <a:pt x="449" y="87"/>
                      <a:pt x="449" y="87"/>
                    </a:cubicBezTo>
                    <a:cubicBezTo>
                      <a:pt x="444" y="81"/>
                      <a:pt x="438" y="76"/>
                      <a:pt x="437" y="76"/>
                    </a:cubicBezTo>
                    <a:cubicBezTo>
                      <a:pt x="436" y="75"/>
                      <a:pt x="436" y="75"/>
                      <a:pt x="436" y="75"/>
                    </a:cubicBezTo>
                    <a:cubicBezTo>
                      <a:pt x="436" y="75"/>
                      <a:pt x="430" y="81"/>
                      <a:pt x="428" y="83"/>
                    </a:cubicBezTo>
                    <a:cubicBezTo>
                      <a:pt x="426" y="81"/>
                      <a:pt x="424" y="79"/>
                      <a:pt x="421" y="77"/>
                    </a:cubicBezTo>
                    <a:cubicBezTo>
                      <a:pt x="424" y="74"/>
                      <a:pt x="428" y="69"/>
                      <a:pt x="428" y="69"/>
                    </a:cubicBezTo>
                    <a:cubicBezTo>
                      <a:pt x="426" y="67"/>
                      <a:pt x="426" y="67"/>
                      <a:pt x="426" y="67"/>
                    </a:cubicBezTo>
                    <a:cubicBezTo>
                      <a:pt x="423" y="65"/>
                      <a:pt x="417" y="61"/>
                      <a:pt x="415" y="59"/>
                    </a:cubicBezTo>
                    <a:cubicBezTo>
                      <a:pt x="416" y="57"/>
                      <a:pt x="417" y="55"/>
                      <a:pt x="419" y="54"/>
                    </a:cubicBezTo>
                    <a:cubicBezTo>
                      <a:pt x="441" y="67"/>
                      <a:pt x="458" y="86"/>
                      <a:pt x="462" y="92"/>
                    </a:cubicBezTo>
                    <a:cubicBezTo>
                      <a:pt x="457" y="97"/>
                      <a:pt x="440" y="113"/>
                      <a:pt x="439" y="114"/>
                    </a:cubicBezTo>
                    <a:cubicBezTo>
                      <a:pt x="438" y="116"/>
                      <a:pt x="438" y="116"/>
                      <a:pt x="438" y="116"/>
                    </a:cubicBezTo>
                    <a:cubicBezTo>
                      <a:pt x="439" y="117"/>
                      <a:pt x="439" y="117"/>
                      <a:pt x="439" y="117"/>
                    </a:cubicBezTo>
                    <a:cubicBezTo>
                      <a:pt x="442" y="120"/>
                      <a:pt x="448" y="128"/>
                      <a:pt x="448" y="128"/>
                    </a:cubicBezTo>
                    <a:cubicBezTo>
                      <a:pt x="449" y="130"/>
                      <a:pt x="449" y="130"/>
                      <a:pt x="449" y="130"/>
                    </a:cubicBezTo>
                    <a:cubicBezTo>
                      <a:pt x="449" y="130"/>
                      <a:pt x="456" y="124"/>
                      <a:pt x="458" y="122"/>
                    </a:cubicBezTo>
                    <a:cubicBezTo>
                      <a:pt x="459" y="123"/>
                      <a:pt x="462" y="127"/>
                      <a:pt x="465" y="130"/>
                    </a:cubicBezTo>
                    <a:cubicBezTo>
                      <a:pt x="461" y="132"/>
                      <a:pt x="456" y="136"/>
                      <a:pt x="456" y="136"/>
                    </a:cubicBezTo>
                    <a:cubicBezTo>
                      <a:pt x="457" y="138"/>
                      <a:pt x="457" y="138"/>
                      <a:pt x="457" y="138"/>
                    </a:cubicBezTo>
                    <a:cubicBezTo>
                      <a:pt x="457" y="138"/>
                      <a:pt x="460" y="144"/>
                      <a:pt x="463" y="148"/>
                    </a:cubicBezTo>
                    <a:cubicBezTo>
                      <a:pt x="461" y="149"/>
                      <a:pt x="459" y="150"/>
                      <a:pt x="458" y="152"/>
                    </a:cubicBezTo>
                    <a:cubicBezTo>
                      <a:pt x="458" y="152"/>
                      <a:pt x="458" y="152"/>
                      <a:pt x="458" y="152"/>
                    </a:cubicBezTo>
                    <a:close/>
                    <a:moveTo>
                      <a:pt x="414" y="101"/>
                    </a:moveTo>
                    <a:cubicBezTo>
                      <a:pt x="408" y="96"/>
                      <a:pt x="392" y="83"/>
                      <a:pt x="374" y="73"/>
                    </a:cubicBezTo>
                    <a:cubicBezTo>
                      <a:pt x="375" y="70"/>
                      <a:pt x="389" y="43"/>
                      <a:pt x="389" y="43"/>
                    </a:cubicBezTo>
                    <a:cubicBezTo>
                      <a:pt x="388" y="42"/>
                      <a:pt x="388" y="42"/>
                      <a:pt x="388" y="42"/>
                    </a:cubicBezTo>
                    <a:cubicBezTo>
                      <a:pt x="381" y="38"/>
                      <a:pt x="373" y="35"/>
                      <a:pt x="373" y="35"/>
                    </a:cubicBezTo>
                    <a:cubicBezTo>
                      <a:pt x="371" y="34"/>
                      <a:pt x="371" y="34"/>
                      <a:pt x="371" y="34"/>
                    </a:cubicBezTo>
                    <a:cubicBezTo>
                      <a:pt x="371" y="34"/>
                      <a:pt x="368" y="42"/>
                      <a:pt x="366" y="44"/>
                    </a:cubicBezTo>
                    <a:cubicBezTo>
                      <a:pt x="364" y="43"/>
                      <a:pt x="361" y="42"/>
                      <a:pt x="358" y="41"/>
                    </a:cubicBezTo>
                    <a:cubicBezTo>
                      <a:pt x="359" y="37"/>
                      <a:pt x="362" y="31"/>
                      <a:pt x="362" y="31"/>
                    </a:cubicBezTo>
                    <a:cubicBezTo>
                      <a:pt x="360" y="30"/>
                      <a:pt x="360" y="30"/>
                      <a:pt x="360" y="30"/>
                    </a:cubicBezTo>
                    <a:cubicBezTo>
                      <a:pt x="356" y="29"/>
                      <a:pt x="350" y="27"/>
                      <a:pt x="346" y="25"/>
                    </a:cubicBezTo>
                    <a:cubicBezTo>
                      <a:pt x="347" y="23"/>
                      <a:pt x="348" y="21"/>
                      <a:pt x="349" y="19"/>
                    </a:cubicBezTo>
                    <a:cubicBezTo>
                      <a:pt x="374" y="25"/>
                      <a:pt x="396" y="38"/>
                      <a:pt x="402" y="42"/>
                    </a:cubicBezTo>
                    <a:cubicBezTo>
                      <a:pt x="398" y="49"/>
                      <a:pt x="387" y="69"/>
                      <a:pt x="386" y="70"/>
                    </a:cubicBezTo>
                    <a:cubicBezTo>
                      <a:pt x="385" y="71"/>
                      <a:pt x="385" y="71"/>
                      <a:pt x="385" y="71"/>
                    </a:cubicBezTo>
                    <a:cubicBezTo>
                      <a:pt x="387" y="72"/>
                      <a:pt x="387" y="72"/>
                      <a:pt x="387" y="72"/>
                    </a:cubicBezTo>
                    <a:cubicBezTo>
                      <a:pt x="390" y="75"/>
                      <a:pt x="398" y="80"/>
                      <a:pt x="398" y="80"/>
                    </a:cubicBezTo>
                    <a:cubicBezTo>
                      <a:pt x="400" y="82"/>
                      <a:pt x="400" y="82"/>
                      <a:pt x="400" y="82"/>
                    </a:cubicBezTo>
                    <a:cubicBezTo>
                      <a:pt x="400" y="82"/>
                      <a:pt x="404" y="74"/>
                      <a:pt x="406" y="72"/>
                    </a:cubicBezTo>
                    <a:cubicBezTo>
                      <a:pt x="408" y="73"/>
                      <a:pt x="411" y="76"/>
                      <a:pt x="415" y="78"/>
                    </a:cubicBezTo>
                    <a:cubicBezTo>
                      <a:pt x="412" y="81"/>
                      <a:pt x="408" y="86"/>
                      <a:pt x="408" y="86"/>
                    </a:cubicBezTo>
                    <a:cubicBezTo>
                      <a:pt x="409" y="88"/>
                      <a:pt x="409" y="88"/>
                      <a:pt x="409" y="88"/>
                    </a:cubicBezTo>
                    <a:cubicBezTo>
                      <a:pt x="410" y="88"/>
                      <a:pt x="414" y="93"/>
                      <a:pt x="418" y="96"/>
                    </a:cubicBezTo>
                    <a:cubicBezTo>
                      <a:pt x="416" y="98"/>
                      <a:pt x="415" y="99"/>
                      <a:pt x="414" y="101"/>
                    </a:cubicBezTo>
                    <a:cubicBezTo>
                      <a:pt x="414" y="101"/>
                      <a:pt x="414" y="101"/>
                      <a:pt x="414" y="101"/>
                    </a:cubicBezTo>
                    <a:close/>
                    <a:moveTo>
                      <a:pt x="358" y="66"/>
                    </a:moveTo>
                    <a:cubicBezTo>
                      <a:pt x="351" y="63"/>
                      <a:pt x="332" y="54"/>
                      <a:pt x="311" y="51"/>
                    </a:cubicBezTo>
                    <a:cubicBezTo>
                      <a:pt x="312" y="47"/>
                      <a:pt x="318" y="18"/>
                      <a:pt x="318" y="18"/>
                    </a:cubicBezTo>
                    <a:cubicBezTo>
                      <a:pt x="316" y="17"/>
                      <a:pt x="316" y="17"/>
                      <a:pt x="316" y="17"/>
                    </a:cubicBezTo>
                    <a:cubicBezTo>
                      <a:pt x="308" y="15"/>
                      <a:pt x="300" y="14"/>
                      <a:pt x="300" y="14"/>
                    </a:cubicBezTo>
                    <a:cubicBezTo>
                      <a:pt x="298" y="14"/>
                      <a:pt x="298" y="14"/>
                      <a:pt x="298" y="14"/>
                    </a:cubicBezTo>
                    <a:cubicBezTo>
                      <a:pt x="298" y="14"/>
                      <a:pt x="297" y="23"/>
                      <a:pt x="296" y="25"/>
                    </a:cubicBezTo>
                    <a:cubicBezTo>
                      <a:pt x="294" y="25"/>
                      <a:pt x="290" y="25"/>
                      <a:pt x="287" y="25"/>
                    </a:cubicBezTo>
                    <a:cubicBezTo>
                      <a:pt x="287" y="20"/>
                      <a:pt x="288" y="14"/>
                      <a:pt x="288" y="14"/>
                    </a:cubicBezTo>
                    <a:cubicBezTo>
                      <a:pt x="285" y="14"/>
                      <a:pt x="285" y="14"/>
                      <a:pt x="285" y="14"/>
                    </a:cubicBezTo>
                    <a:cubicBezTo>
                      <a:pt x="282" y="14"/>
                      <a:pt x="275" y="13"/>
                      <a:pt x="271" y="13"/>
                    </a:cubicBezTo>
                    <a:cubicBezTo>
                      <a:pt x="271" y="11"/>
                      <a:pt x="272" y="8"/>
                      <a:pt x="272" y="6"/>
                    </a:cubicBezTo>
                    <a:cubicBezTo>
                      <a:pt x="297" y="5"/>
                      <a:pt x="323" y="11"/>
                      <a:pt x="330" y="13"/>
                    </a:cubicBezTo>
                    <a:cubicBezTo>
                      <a:pt x="328" y="21"/>
                      <a:pt x="322" y="43"/>
                      <a:pt x="322" y="44"/>
                    </a:cubicBezTo>
                    <a:cubicBezTo>
                      <a:pt x="322" y="46"/>
                      <a:pt x="322" y="46"/>
                      <a:pt x="322" y="46"/>
                    </a:cubicBezTo>
                    <a:cubicBezTo>
                      <a:pt x="324" y="46"/>
                      <a:pt x="324" y="46"/>
                      <a:pt x="324" y="46"/>
                    </a:cubicBezTo>
                    <a:cubicBezTo>
                      <a:pt x="328" y="47"/>
                      <a:pt x="337" y="50"/>
                      <a:pt x="337" y="50"/>
                    </a:cubicBezTo>
                    <a:cubicBezTo>
                      <a:pt x="339" y="51"/>
                      <a:pt x="339" y="51"/>
                      <a:pt x="339" y="51"/>
                    </a:cubicBezTo>
                    <a:cubicBezTo>
                      <a:pt x="339" y="51"/>
                      <a:pt x="341" y="43"/>
                      <a:pt x="342" y="40"/>
                    </a:cubicBezTo>
                    <a:cubicBezTo>
                      <a:pt x="344" y="41"/>
                      <a:pt x="348" y="42"/>
                      <a:pt x="352" y="43"/>
                    </a:cubicBezTo>
                    <a:cubicBezTo>
                      <a:pt x="351" y="47"/>
                      <a:pt x="348" y="53"/>
                      <a:pt x="348" y="53"/>
                    </a:cubicBezTo>
                    <a:cubicBezTo>
                      <a:pt x="350" y="54"/>
                      <a:pt x="350" y="54"/>
                      <a:pt x="350" y="54"/>
                    </a:cubicBezTo>
                    <a:cubicBezTo>
                      <a:pt x="350" y="54"/>
                      <a:pt x="356" y="58"/>
                      <a:pt x="360" y="60"/>
                    </a:cubicBezTo>
                    <a:cubicBezTo>
                      <a:pt x="359" y="62"/>
                      <a:pt x="358" y="64"/>
                      <a:pt x="358" y="66"/>
                    </a:cubicBezTo>
                    <a:cubicBezTo>
                      <a:pt x="358" y="66"/>
                      <a:pt x="358" y="66"/>
                      <a:pt x="358" y="66"/>
                    </a:cubicBezTo>
                    <a:close/>
                    <a:moveTo>
                      <a:pt x="294" y="48"/>
                    </a:moveTo>
                    <a:cubicBezTo>
                      <a:pt x="287" y="48"/>
                      <a:pt x="266" y="45"/>
                      <a:pt x="245" y="48"/>
                    </a:cubicBezTo>
                    <a:cubicBezTo>
                      <a:pt x="245" y="44"/>
                      <a:pt x="240" y="14"/>
                      <a:pt x="240" y="14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231" y="14"/>
                      <a:pt x="223" y="16"/>
                      <a:pt x="222" y="17"/>
                    </a:cubicBezTo>
                    <a:cubicBezTo>
                      <a:pt x="221" y="17"/>
                      <a:pt x="221" y="17"/>
                      <a:pt x="221" y="17"/>
                    </a:cubicBezTo>
                    <a:cubicBezTo>
                      <a:pt x="221" y="17"/>
                      <a:pt x="222" y="25"/>
                      <a:pt x="222" y="28"/>
                    </a:cubicBezTo>
                    <a:cubicBezTo>
                      <a:pt x="220" y="29"/>
                      <a:pt x="217" y="29"/>
                      <a:pt x="213" y="30"/>
                    </a:cubicBezTo>
                    <a:cubicBezTo>
                      <a:pt x="212" y="26"/>
                      <a:pt x="211" y="19"/>
                      <a:pt x="211" y="19"/>
                    </a:cubicBezTo>
                    <a:cubicBezTo>
                      <a:pt x="209" y="20"/>
                      <a:pt x="209" y="20"/>
                      <a:pt x="209" y="20"/>
                    </a:cubicBezTo>
                    <a:cubicBezTo>
                      <a:pt x="205" y="22"/>
                      <a:pt x="198" y="23"/>
                      <a:pt x="195" y="24"/>
                    </a:cubicBezTo>
                    <a:cubicBezTo>
                      <a:pt x="194" y="22"/>
                      <a:pt x="194" y="20"/>
                      <a:pt x="193" y="18"/>
                    </a:cubicBezTo>
                    <a:cubicBezTo>
                      <a:pt x="217" y="9"/>
                      <a:pt x="244" y="7"/>
                      <a:pt x="251" y="6"/>
                    </a:cubicBezTo>
                    <a:cubicBezTo>
                      <a:pt x="252" y="14"/>
                      <a:pt x="254" y="37"/>
                      <a:pt x="254" y="38"/>
                    </a:cubicBezTo>
                    <a:cubicBezTo>
                      <a:pt x="254" y="40"/>
                      <a:pt x="254" y="40"/>
                      <a:pt x="254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60" y="40"/>
                      <a:pt x="270" y="40"/>
                      <a:pt x="270" y="40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72" y="40"/>
                      <a:pt x="271" y="32"/>
                      <a:pt x="271" y="29"/>
                    </a:cubicBezTo>
                    <a:cubicBezTo>
                      <a:pt x="274" y="29"/>
                      <a:pt x="278" y="29"/>
                      <a:pt x="282" y="29"/>
                    </a:cubicBezTo>
                    <a:cubicBezTo>
                      <a:pt x="282" y="33"/>
                      <a:pt x="281" y="39"/>
                      <a:pt x="281" y="39"/>
                    </a:cubicBezTo>
                    <a:cubicBezTo>
                      <a:pt x="283" y="40"/>
                      <a:pt x="283" y="40"/>
                      <a:pt x="283" y="40"/>
                    </a:cubicBezTo>
                    <a:cubicBezTo>
                      <a:pt x="283" y="40"/>
                      <a:pt x="290" y="41"/>
                      <a:pt x="295" y="42"/>
                    </a:cubicBezTo>
                    <a:cubicBezTo>
                      <a:pt x="295" y="44"/>
                      <a:pt x="294" y="46"/>
                      <a:pt x="294" y="48"/>
                    </a:cubicBezTo>
                    <a:cubicBezTo>
                      <a:pt x="294" y="48"/>
                      <a:pt x="294" y="48"/>
                      <a:pt x="294" y="48"/>
                    </a:cubicBezTo>
                    <a:close/>
                    <a:moveTo>
                      <a:pt x="180" y="65"/>
                    </a:moveTo>
                    <a:cubicBezTo>
                      <a:pt x="179" y="62"/>
                      <a:pt x="166" y="35"/>
                      <a:pt x="166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6" y="38"/>
                      <a:pt x="150" y="42"/>
                      <a:pt x="149" y="43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8" y="44"/>
                      <a:pt x="151" y="51"/>
                      <a:pt x="153" y="54"/>
                    </a:cubicBezTo>
                    <a:cubicBezTo>
                      <a:pt x="150" y="55"/>
                      <a:pt x="148" y="57"/>
                      <a:pt x="145" y="59"/>
                    </a:cubicBezTo>
                    <a:cubicBezTo>
                      <a:pt x="143" y="55"/>
                      <a:pt x="139" y="49"/>
                      <a:pt x="139" y="49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4" y="53"/>
                      <a:pt x="128" y="56"/>
                      <a:pt x="125" y="58"/>
                    </a:cubicBezTo>
                    <a:cubicBezTo>
                      <a:pt x="124" y="56"/>
                      <a:pt x="123" y="54"/>
                      <a:pt x="122" y="52"/>
                    </a:cubicBezTo>
                    <a:cubicBezTo>
                      <a:pt x="142" y="36"/>
                      <a:pt x="167" y="27"/>
                      <a:pt x="174" y="24"/>
                    </a:cubicBezTo>
                    <a:cubicBezTo>
                      <a:pt x="176" y="31"/>
                      <a:pt x="185" y="52"/>
                      <a:pt x="186" y="53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8" y="54"/>
                      <a:pt x="188" y="54"/>
                      <a:pt x="188" y="54"/>
                    </a:cubicBezTo>
                    <a:cubicBezTo>
                      <a:pt x="192" y="53"/>
                      <a:pt x="201" y="50"/>
                      <a:pt x="201" y="50"/>
                    </a:cubicBez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50"/>
                      <a:pt x="201" y="42"/>
                      <a:pt x="200" y="39"/>
                    </a:cubicBezTo>
                    <a:cubicBezTo>
                      <a:pt x="202" y="38"/>
                      <a:pt x="206" y="37"/>
                      <a:pt x="210" y="36"/>
                    </a:cubicBezTo>
                    <a:cubicBezTo>
                      <a:pt x="211" y="40"/>
                      <a:pt x="212" y="46"/>
                      <a:pt x="212" y="46"/>
                    </a:cubicBezTo>
                    <a:cubicBezTo>
                      <a:pt x="214" y="46"/>
                      <a:pt x="214" y="46"/>
                      <a:pt x="214" y="46"/>
                    </a:cubicBezTo>
                    <a:cubicBezTo>
                      <a:pt x="215" y="46"/>
                      <a:pt x="221" y="45"/>
                      <a:pt x="226" y="44"/>
                    </a:cubicBezTo>
                    <a:cubicBezTo>
                      <a:pt x="227" y="46"/>
                      <a:pt x="227" y="49"/>
                      <a:pt x="227" y="51"/>
                    </a:cubicBezTo>
                    <a:cubicBezTo>
                      <a:pt x="221" y="52"/>
                      <a:pt x="199" y="57"/>
                      <a:pt x="180" y="65"/>
                    </a:cubicBezTo>
                    <a:cubicBezTo>
                      <a:pt x="180" y="65"/>
                      <a:pt x="180" y="65"/>
                      <a:pt x="180" y="65"/>
                    </a:cubicBezTo>
                    <a:close/>
                    <a:moveTo>
                      <a:pt x="79" y="99"/>
                    </a:moveTo>
                    <a:cubicBezTo>
                      <a:pt x="77" y="103"/>
                      <a:pt x="72" y="108"/>
                      <a:pt x="70" y="110"/>
                    </a:cubicBezTo>
                    <a:cubicBezTo>
                      <a:pt x="68" y="109"/>
                      <a:pt x="66" y="107"/>
                      <a:pt x="65" y="106"/>
                    </a:cubicBezTo>
                    <a:cubicBezTo>
                      <a:pt x="80" y="85"/>
                      <a:pt x="100" y="69"/>
                      <a:pt x="106" y="64"/>
                    </a:cubicBezTo>
                    <a:cubicBezTo>
                      <a:pt x="110" y="70"/>
                      <a:pt x="125" y="88"/>
                      <a:pt x="125" y="88"/>
                    </a:cubicBezTo>
                    <a:cubicBezTo>
                      <a:pt x="127" y="90"/>
                      <a:pt x="127" y="90"/>
                      <a:pt x="127" y="90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31" y="86"/>
                      <a:pt x="139" y="81"/>
                      <a:pt x="139" y="81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80"/>
                      <a:pt x="136" y="73"/>
                      <a:pt x="134" y="71"/>
                    </a:cubicBezTo>
                    <a:cubicBezTo>
                      <a:pt x="136" y="70"/>
                      <a:pt x="140" y="67"/>
                      <a:pt x="143" y="65"/>
                    </a:cubicBezTo>
                    <a:cubicBezTo>
                      <a:pt x="145" y="68"/>
                      <a:pt x="149" y="74"/>
                      <a:pt x="149" y="74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51" y="73"/>
                      <a:pt x="157" y="70"/>
                      <a:pt x="161" y="68"/>
                    </a:cubicBezTo>
                    <a:cubicBezTo>
                      <a:pt x="162" y="70"/>
                      <a:pt x="163" y="72"/>
                      <a:pt x="164" y="74"/>
                    </a:cubicBezTo>
                    <a:cubicBezTo>
                      <a:pt x="158" y="77"/>
                      <a:pt x="139" y="88"/>
                      <a:pt x="124" y="101"/>
                    </a:cubicBezTo>
                    <a:cubicBezTo>
                      <a:pt x="122" y="99"/>
                      <a:pt x="102" y="77"/>
                      <a:pt x="102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4" y="82"/>
                      <a:pt x="89" y="88"/>
                      <a:pt x="88" y="89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87" y="90"/>
                      <a:pt x="93" y="96"/>
                      <a:pt x="95" y="98"/>
                    </a:cubicBezTo>
                    <a:cubicBezTo>
                      <a:pt x="93" y="100"/>
                      <a:pt x="91" y="102"/>
                      <a:pt x="88" y="105"/>
                    </a:cubicBezTo>
                    <a:cubicBezTo>
                      <a:pt x="85" y="102"/>
                      <a:pt x="80" y="98"/>
                      <a:pt x="80" y="98"/>
                    </a:cubicBezTo>
                    <a:cubicBezTo>
                      <a:pt x="79" y="99"/>
                      <a:pt x="79" y="99"/>
                      <a:pt x="79" y="99"/>
                    </a:cubicBezTo>
                    <a:close/>
                    <a:moveTo>
                      <a:pt x="36" y="163"/>
                    </a:moveTo>
                    <a:cubicBezTo>
                      <a:pt x="35" y="166"/>
                      <a:pt x="32" y="173"/>
                      <a:pt x="31" y="176"/>
                    </a:cubicBezTo>
                    <a:cubicBezTo>
                      <a:pt x="29" y="175"/>
                      <a:pt x="26" y="174"/>
                      <a:pt x="25" y="173"/>
                    </a:cubicBezTo>
                    <a:cubicBezTo>
                      <a:pt x="33" y="149"/>
                      <a:pt x="48" y="127"/>
                      <a:pt x="52" y="122"/>
                    </a:cubicBezTo>
                    <a:cubicBezTo>
                      <a:pt x="59" y="126"/>
                      <a:pt x="78" y="139"/>
                      <a:pt x="78" y="139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81" y="139"/>
                      <a:pt x="81" y="139"/>
                      <a:pt x="81" y="139"/>
                    </a:cubicBezTo>
                    <a:cubicBezTo>
                      <a:pt x="84" y="135"/>
                      <a:pt x="90" y="128"/>
                      <a:pt x="90" y="128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26"/>
                      <a:pt x="85" y="122"/>
                      <a:pt x="82" y="120"/>
                    </a:cubicBezTo>
                    <a:cubicBezTo>
                      <a:pt x="84" y="118"/>
                      <a:pt x="86" y="115"/>
                      <a:pt x="89" y="111"/>
                    </a:cubicBezTo>
                    <a:cubicBezTo>
                      <a:pt x="92" y="114"/>
                      <a:pt x="97" y="118"/>
                      <a:pt x="97" y="118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8" y="117"/>
                      <a:pt x="104" y="113"/>
                      <a:pt x="107" y="110"/>
                    </a:cubicBezTo>
                    <a:cubicBezTo>
                      <a:pt x="109" y="111"/>
                      <a:pt x="110" y="113"/>
                      <a:pt x="112" y="114"/>
                    </a:cubicBezTo>
                    <a:cubicBezTo>
                      <a:pt x="107" y="119"/>
                      <a:pt x="92" y="134"/>
                      <a:pt x="81" y="152"/>
                    </a:cubicBezTo>
                    <a:cubicBezTo>
                      <a:pt x="78" y="150"/>
                      <a:pt x="52" y="135"/>
                      <a:pt x="52" y="135"/>
                    </a:cubicBezTo>
                    <a:cubicBezTo>
                      <a:pt x="51" y="136"/>
                      <a:pt x="51" y="136"/>
                      <a:pt x="51" y="136"/>
                    </a:cubicBezTo>
                    <a:cubicBezTo>
                      <a:pt x="46" y="142"/>
                      <a:pt x="43" y="150"/>
                      <a:pt x="42" y="150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42" y="152"/>
                      <a:pt x="49" y="156"/>
                      <a:pt x="51" y="157"/>
                    </a:cubicBezTo>
                    <a:cubicBezTo>
                      <a:pt x="50" y="160"/>
                      <a:pt x="49" y="162"/>
                      <a:pt x="47" y="166"/>
                    </a:cubicBezTo>
                    <a:cubicBezTo>
                      <a:pt x="44" y="164"/>
                      <a:pt x="37" y="161"/>
                      <a:pt x="37" y="161"/>
                    </a:cubicBezTo>
                    <a:cubicBezTo>
                      <a:pt x="36" y="163"/>
                      <a:pt x="36" y="163"/>
                      <a:pt x="36" y="163"/>
                    </a:cubicBezTo>
                    <a:close/>
                    <a:moveTo>
                      <a:pt x="15" y="237"/>
                    </a:moveTo>
                    <a:cubicBezTo>
                      <a:pt x="15" y="241"/>
                      <a:pt x="15" y="248"/>
                      <a:pt x="14" y="251"/>
                    </a:cubicBezTo>
                    <a:cubicBezTo>
                      <a:pt x="12" y="251"/>
                      <a:pt x="9" y="251"/>
                      <a:pt x="7" y="251"/>
                    </a:cubicBezTo>
                    <a:cubicBezTo>
                      <a:pt x="8" y="225"/>
                      <a:pt x="15" y="200"/>
                      <a:pt x="17" y="192"/>
                    </a:cubicBezTo>
                    <a:cubicBezTo>
                      <a:pt x="25" y="195"/>
                      <a:pt x="46" y="201"/>
                      <a:pt x="47" y="201"/>
                    </a:cubicBezTo>
                    <a:cubicBezTo>
                      <a:pt x="49" y="202"/>
                      <a:pt x="49" y="202"/>
                      <a:pt x="49" y="202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51" y="196"/>
                      <a:pt x="55" y="187"/>
                      <a:pt x="55" y="187"/>
                    </a:cubicBezTo>
                    <a:cubicBezTo>
                      <a:pt x="56" y="185"/>
                      <a:pt x="56" y="185"/>
                      <a:pt x="56" y="185"/>
                    </a:cubicBezTo>
                    <a:cubicBezTo>
                      <a:pt x="56" y="185"/>
                      <a:pt x="48" y="183"/>
                      <a:pt x="45" y="182"/>
                    </a:cubicBezTo>
                    <a:cubicBezTo>
                      <a:pt x="46" y="179"/>
                      <a:pt x="48" y="176"/>
                      <a:pt x="49" y="172"/>
                    </a:cubicBezTo>
                    <a:cubicBezTo>
                      <a:pt x="53" y="173"/>
                      <a:pt x="59" y="176"/>
                      <a:pt x="59" y="176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60" y="174"/>
                      <a:pt x="64" y="169"/>
                      <a:pt x="66" y="165"/>
                    </a:cubicBezTo>
                    <a:cubicBezTo>
                      <a:pt x="68" y="166"/>
                      <a:pt x="70" y="167"/>
                      <a:pt x="72" y="168"/>
                    </a:cubicBezTo>
                    <a:cubicBezTo>
                      <a:pt x="69" y="174"/>
                      <a:pt x="59" y="193"/>
                      <a:pt x="54" y="213"/>
                    </a:cubicBezTo>
                    <a:cubicBezTo>
                      <a:pt x="50" y="212"/>
                      <a:pt x="21" y="206"/>
                      <a:pt x="21" y="206"/>
                    </a:cubicBezTo>
                    <a:cubicBezTo>
                      <a:pt x="21" y="207"/>
                      <a:pt x="21" y="207"/>
                      <a:pt x="21" y="207"/>
                    </a:cubicBezTo>
                    <a:cubicBezTo>
                      <a:pt x="18" y="215"/>
                      <a:pt x="17" y="223"/>
                      <a:pt x="17" y="223"/>
                    </a:cubicBezTo>
                    <a:cubicBezTo>
                      <a:pt x="17" y="225"/>
                      <a:pt x="17" y="225"/>
                      <a:pt x="17" y="225"/>
                    </a:cubicBezTo>
                    <a:cubicBezTo>
                      <a:pt x="17" y="225"/>
                      <a:pt x="25" y="227"/>
                      <a:pt x="28" y="227"/>
                    </a:cubicBezTo>
                    <a:cubicBezTo>
                      <a:pt x="27" y="230"/>
                      <a:pt x="27" y="233"/>
                      <a:pt x="26" y="237"/>
                    </a:cubicBezTo>
                    <a:cubicBezTo>
                      <a:pt x="22" y="236"/>
                      <a:pt x="15" y="235"/>
                      <a:pt x="15" y="235"/>
                    </a:cubicBezTo>
                    <a:cubicBezTo>
                      <a:pt x="15" y="237"/>
                      <a:pt x="15" y="237"/>
                      <a:pt x="15" y="237"/>
                    </a:cubicBezTo>
                    <a:close/>
                    <a:moveTo>
                      <a:pt x="91" y="464"/>
                    </a:moveTo>
                    <a:cubicBezTo>
                      <a:pt x="71" y="447"/>
                      <a:pt x="56" y="426"/>
                      <a:pt x="52" y="419"/>
                    </a:cubicBezTo>
                    <a:cubicBezTo>
                      <a:pt x="59" y="415"/>
                      <a:pt x="77" y="402"/>
                      <a:pt x="78" y="401"/>
                    </a:cubicBezTo>
                    <a:cubicBezTo>
                      <a:pt x="80" y="400"/>
                      <a:pt x="80" y="400"/>
                      <a:pt x="80" y="400"/>
                    </a:cubicBezTo>
                    <a:cubicBezTo>
                      <a:pt x="78" y="398"/>
                      <a:pt x="78" y="398"/>
                      <a:pt x="78" y="398"/>
                    </a:cubicBezTo>
                    <a:cubicBezTo>
                      <a:pt x="76" y="395"/>
                      <a:pt x="72" y="386"/>
                      <a:pt x="72" y="386"/>
                    </a:cubicBezTo>
                    <a:cubicBezTo>
                      <a:pt x="70" y="384"/>
                      <a:pt x="70" y="384"/>
                      <a:pt x="70" y="384"/>
                    </a:cubicBezTo>
                    <a:cubicBezTo>
                      <a:pt x="70" y="384"/>
                      <a:pt x="63" y="389"/>
                      <a:pt x="61" y="391"/>
                    </a:cubicBezTo>
                    <a:cubicBezTo>
                      <a:pt x="60" y="389"/>
                      <a:pt x="58" y="385"/>
                      <a:pt x="55" y="381"/>
                    </a:cubicBezTo>
                    <a:cubicBezTo>
                      <a:pt x="59" y="380"/>
                      <a:pt x="65" y="377"/>
                      <a:pt x="65" y="377"/>
                    </a:cubicBezTo>
                    <a:cubicBezTo>
                      <a:pt x="64" y="375"/>
                      <a:pt x="64" y="375"/>
                      <a:pt x="64" y="375"/>
                    </a:cubicBezTo>
                    <a:cubicBezTo>
                      <a:pt x="64" y="375"/>
                      <a:pt x="62" y="368"/>
                      <a:pt x="60" y="364"/>
                    </a:cubicBezTo>
                    <a:cubicBezTo>
                      <a:pt x="62" y="363"/>
                      <a:pt x="64" y="362"/>
                      <a:pt x="66" y="361"/>
                    </a:cubicBezTo>
                    <a:cubicBezTo>
                      <a:pt x="69" y="367"/>
                      <a:pt x="78" y="387"/>
                      <a:pt x="91" y="404"/>
                    </a:cubicBezTo>
                    <a:cubicBezTo>
                      <a:pt x="88" y="406"/>
                      <a:pt x="65" y="424"/>
                      <a:pt x="65" y="424"/>
                    </a:cubicBezTo>
                    <a:cubicBezTo>
                      <a:pt x="66" y="426"/>
                      <a:pt x="66" y="426"/>
                      <a:pt x="66" y="426"/>
                    </a:cubicBezTo>
                    <a:cubicBezTo>
                      <a:pt x="69" y="433"/>
                      <a:pt x="75" y="439"/>
                      <a:pt x="76" y="439"/>
                    </a:cubicBezTo>
                    <a:cubicBezTo>
                      <a:pt x="77" y="440"/>
                      <a:pt x="77" y="440"/>
                      <a:pt x="77" y="440"/>
                    </a:cubicBezTo>
                    <a:cubicBezTo>
                      <a:pt x="77" y="440"/>
                      <a:pt x="83" y="435"/>
                      <a:pt x="86" y="433"/>
                    </a:cubicBezTo>
                    <a:cubicBezTo>
                      <a:pt x="87" y="435"/>
                      <a:pt x="90" y="438"/>
                      <a:pt x="92" y="440"/>
                    </a:cubicBezTo>
                    <a:cubicBezTo>
                      <a:pt x="89" y="443"/>
                      <a:pt x="84" y="448"/>
                      <a:pt x="84" y="448"/>
                    </a:cubicBezTo>
                    <a:cubicBezTo>
                      <a:pt x="86" y="449"/>
                      <a:pt x="86" y="449"/>
                      <a:pt x="86" y="449"/>
                    </a:cubicBezTo>
                    <a:cubicBezTo>
                      <a:pt x="89" y="452"/>
                      <a:pt x="93" y="456"/>
                      <a:pt x="96" y="459"/>
                    </a:cubicBezTo>
                    <a:cubicBezTo>
                      <a:pt x="94" y="460"/>
                      <a:pt x="93" y="462"/>
                      <a:pt x="91" y="464"/>
                    </a:cubicBezTo>
                    <a:cubicBezTo>
                      <a:pt x="91" y="464"/>
                      <a:pt x="91" y="464"/>
                      <a:pt x="91" y="464"/>
                    </a:cubicBezTo>
                    <a:close/>
                    <a:moveTo>
                      <a:pt x="156" y="508"/>
                    </a:moveTo>
                    <a:cubicBezTo>
                      <a:pt x="132" y="498"/>
                      <a:pt x="112" y="482"/>
                      <a:pt x="106" y="477"/>
                    </a:cubicBezTo>
                    <a:cubicBezTo>
                      <a:pt x="111" y="471"/>
                      <a:pt x="125" y="453"/>
                      <a:pt x="126" y="452"/>
                    </a:cubicBezTo>
                    <a:cubicBezTo>
                      <a:pt x="127" y="451"/>
                      <a:pt x="127" y="451"/>
                      <a:pt x="127" y="451"/>
                    </a:cubicBezTo>
                    <a:cubicBezTo>
                      <a:pt x="125" y="449"/>
                      <a:pt x="125" y="449"/>
                      <a:pt x="125" y="449"/>
                    </a:cubicBezTo>
                    <a:cubicBezTo>
                      <a:pt x="122" y="447"/>
                      <a:pt x="115" y="440"/>
                      <a:pt x="115" y="440"/>
                    </a:cubicBezTo>
                    <a:cubicBezTo>
                      <a:pt x="113" y="438"/>
                      <a:pt x="113" y="438"/>
                      <a:pt x="113" y="438"/>
                    </a:cubicBezTo>
                    <a:cubicBezTo>
                      <a:pt x="113" y="438"/>
                      <a:pt x="108" y="445"/>
                      <a:pt x="106" y="447"/>
                    </a:cubicBezTo>
                    <a:cubicBezTo>
                      <a:pt x="105" y="446"/>
                      <a:pt x="102" y="443"/>
                      <a:pt x="98" y="440"/>
                    </a:cubicBezTo>
                    <a:cubicBezTo>
                      <a:pt x="101" y="437"/>
                      <a:pt x="106" y="433"/>
                      <a:pt x="106" y="433"/>
                    </a:cubicBezTo>
                    <a:cubicBezTo>
                      <a:pt x="105" y="431"/>
                      <a:pt x="105" y="431"/>
                      <a:pt x="105" y="431"/>
                    </a:cubicBezTo>
                    <a:cubicBezTo>
                      <a:pt x="105" y="431"/>
                      <a:pt x="101" y="425"/>
                      <a:pt x="98" y="422"/>
                    </a:cubicBezTo>
                    <a:cubicBezTo>
                      <a:pt x="99" y="420"/>
                      <a:pt x="101" y="419"/>
                      <a:pt x="103" y="417"/>
                    </a:cubicBezTo>
                    <a:cubicBezTo>
                      <a:pt x="107" y="423"/>
                      <a:pt x="122" y="439"/>
                      <a:pt x="139" y="451"/>
                    </a:cubicBezTo>
                    <a:cubicBezTo>
                      <a:pt x="137" y="454"/>
                      <a:pt x="120" y="478"/>
                      <a:pt x="120" y="478"/>
                    </a:cubicBezTo>
                    <a:cubicBezTo>
                      <a:pt x="121" y="479"/>
                      <a:pt x="121" y="479"/>
                      <a:pt x="121" y="479"/>
                    </a:cubicBezTo>
                    <a:cubicBezTo>
                      <a:pt x="127" y="485"/>
                      <a:pt x="134" y="488"/>
                      <a:pt x="134" y="489"/>
                    </a:cubicBezTo>
                    <a:cubicBezTo>
                      <a:pt x="136" y="489"/>
                      <a:pt x="136" y="489"/>
                      <a:pt x="136" y="489"/>
                    </a:cubicBezTo>
                    <a:cubicBezTo>
                      <a:pt x="136" y="489"/>
                      <a:pt x="141" y="483"/>
                      <a:pt x="142" y="480"/>
                    </a:cubicBezTo>
                    <a:cubicBezTo>
                      <a:pt x="144" y="482"/>
                      <a:pt x="147" y="483"/>
                      <a:pt x="150" y="485"/>
                    </a:cubicBezTo>
                    <a:cubicBezTo>
                      <a:pt x="148" y="489"/>
                      <a:pt x="145" y="495"/>
                      <a:pt x="145" y="495"/>
                    </a:cubicBezTo>
                    <a:cubicBezTo>
                      <a:pt x="147" y="496"/>
                      <a:pt x="147" y="496"/>
                      <a:pt x="147" y="496"/>
                    </a:cubicBezTo>
                    <a:cubicBezTo>
                      <a:pt x="150" y="497"/>
                      <a:pt x="156" y="500"/>
                      <a:pt x="159" y="502"/>
                    </a:cubicBezTo>
                    <a:cubicBezTo>
                      <a:pt x="158" y="504"/>
                      <a:pt x="157" y="506"/>
                      <a:pt x="156" y="508"/>
                    </a:cubicBezTo>
                    <a:cubicBezTo>
                      <a:pt x="156" y="508"/>
                      <a:pt x="156" y="508"/>
                      <a:pt x="156" y="508"/>
                    </a:cubicBezTo>
                    <a:close/>
                    <a:moveTo>
                      <a:pt x="327" y="528"/>
                    </a:moveTo>
                    <a:cubicBezTo>
                      <a:pt x="326" y="521"/>
                      <a:pt x="321" y="499"/>
                      <a:pt x="320" y="498"/>
                    </a:cubicBezTo>
                    <a:cubicBezTo>
                      <a:pt x="320" y="496"/>
                      <a:pt x="320" y="496"/>
                      <a:pt x="320" y="496"/>
                    </a:cubicBezTo>
                    <a:cubicBezTo>
                      <a:pt x="318" y="496"/>
                      <a:pt x="318" y="496"/>
                      <a:pt x="318" y="496"/>
                    </a:cubicBezTo>
                    <a:cubicBezTo>
                      <a:pt x="314" y="497"/>
                      <a:pt x="304" y="498"/>
                      <a:pt x="304" y="498"/>
                    </a:cubicBezTo>
                    <a:cubicBezTo>
                      <a:pt x="302" y="498"/>
                      <a:pt x="302" y="498"/>
                      <a:pt x="302" y="498"/>
                    </a:cubicBezTo>
                    <a:cubicBezTo>
                      <a:pt x="302" y="498"/>
                      <a:pt x="304" y="507"/>
                      <a:pt x="304" y="509"/>
                    </a:cubicBezTo>
                    <a:cubicBezTo>
                      <a:pt x="302" y="510"/>
                      <a:pt x="298" y="510"/>
                      <a:pt x="294" y="511"/>
                    </a:cubicBezTo>
                    <a:cubicBezTo>
                      <a:pt x="293" y="507"/>
                      <a:pt x="293" y="501"/>
                      <a:pt x="293" y="501"/>
                    </a:cubicBezTo>
                    <a:cubicBezTo>
                      <a:pt x="291" y="500"/>
                      <a:pt x="291" y="500"/>
                      <a:pt x="291" y="500"/>
                    </a:cubicBezTo>
                    <a:cubicBezTo>
                      <a:pt x="291" y="500"/>
                      <a:pt x="284" y="500"/>
                      <a:pt x="279" y="500"/>
                    </a:cubicBezTo>
                    <a:cubicBezTo>
                      <a:pt x="279" y="498"/>
                      <a:pt x="279" y="495"/>
                      <a:pt x="279" y="493"/>
                    </a:cubicBezTo>
                    <a:cubicBezTo>
                      <a:pt x="286" y="493"/>
                      <a:pt x="307" y="492"/>
                      <a:pt x="327" y="486"/>
                    </a:cubicBezTo>
                    <a:cubicBezTo>
                      <a:pt x="328" y="490"/>
                      <a:pt x="336" y="518"/>
                      <a:pt x="336" y="518"/>
                    </a:cubicBezTo>
                    <a:cubicBezTo>
                      <a:pt x="338" y="518"/>
                      <a:pt x="338" y="518"/>
                      <a:pt x="338" y="518"/>
                    </a:cubicBezTo>
                    <a:cubicBezTo>
                      <a:pt x="346" y="517"/>
                      <a:pt x="353" y="514"/>
                      <a:pt x="353" y="514"/>
                    </a:cubicBezTo>
                    <a:cubicBezTo>
                      <a:pt x="355" y="513"/>
                      <a:pt x="355" y="513"/>
                      <a:pt x="355" y="513"/>
                    </a:cubicBezTo>
                    <a:cubicBezTo>
                      <a:pt x="355" y="513"/>
                      <a:pt x="353" y="505"/>
                      <a:pt x="352" y="502"/>
                    </a:cubicBezTo>
                    <a:cubicBezTo>
                      <a:pt x="354" y="502"/>
                      <a:pt x="357" y="500"/>
                      <a:pt x="361" y="499"/>
                    </a:cubicBezTo>
                    <a:cubicBezTo>
                      <a:pt x="362" y="503"/>
                      <a:pt x="365" y="509"/>
                      <a:pt x="365" y="509"/>
                    </a:cubicBezTo>
                    <a:cubicBezTo>
                      <a:pt x="367" y="508"/>
                      <a:pt x="367" y="508"/>
                      <a:pt x="367" y="508"/>
                    </a:cubicBezTo>
                    <a:cubicBezTo>
                      <a:pt x="370" y="506"/>
                      <a:pt x="376" y="504"/>
                      <a:pt x="379" y="503"/>
                    </a:cubicBezTo>
                    <a:cubicBezTo>
                      <a:pt x="380" y="504"/>
                      <a:pt x="381" y="507"/>
                      <a:pt x="382" y="509"/>
                    </a:cubicBezTo>
                    <a:cubicBezTo>
                      <a:pt x="359" y="521"/>
                      <a:pt x="334" y="527"/>
                      <a:pt x="327" y="528"/>
                    </a:cubicBezTo>
                    <a:cubicBezTo>
                      <a:pt x="327" y="528"/>
                      <a:pt x="327" y="528"/>
                      <a:pt x="327" y="528"/>
                    </a:cubicBezTo>
                    <a:close/>
                    <a:moveTo>
                      <a:pt x="230" y="530"/>
                    </a:moveTo>
                    <a:cubicBezTo>
                      <a:pt x="204" y="528"/>
                      <a:pt x="180" y="519"/>
                      <a:pt x="174" y="516"/>
                    </a:cubicBezTo>
                    <a:cubicBezTo>
                      <a:pt x="177" y="509"/>
                      <a:pt x="186" y="489"/>
                      <a:pt x="186" y="488"/>
                    </a:cubicBezTo>
                    <a:cubicBezTo>
                      <a:pt x="187" y="486"/>
                      <a:pt x="187" y="486"/>
                      <a:pt x="187" y="486"/>
                    </a:cubicBezTo>
                    <a:cubicBezTo>
                      <a:pt x="185" y="485"/>
                      <a:pt x="185" y="485"/>
                      <a:pt x="185" y="485"/>
                    </a:cubicBezTo>
                    <a:cubicBezTo>
                      <a:pt x="181" y="483"/>
                      <a:pt x="173" y="479"/>
                      <a:pt x="173" y="479"/>
                    </a:cubicBezTo>
                    <a:cubicBezTo>
                      <a:pt x="171" y="478"/>
                      <a:pt x="171" y="478"/>
                      <a:pt x="171" y="478"/>
                    </a:cubicBezTo>
                    <a:cubicBezTo>
                      <a:pt x="171" y="478"/>
                      <a:pt x="167" y="486"/>
                      <a:pt x="166" y="488"/>
                    </a:cubicBezTo>
                    <a:cubicBezTo>
                      <a:pt x="164" y="487"/>
                      <a:pt x="160" y="485"/>
                      <a:pt x="156" y="483"/>
                    </a:cubicBezTo>
                    <a:cubicBezTo>
                      <a:pt x="158" y="480"/>
                      <a:pt x="162" y="474"/>
                      <a:pt x="162" y="474"/>
                    </a:cubicBezTo>
                    <a:cubicBezTo>
                      <a:pt x="160" y="473"/>
                      <a:pt x="160" y="473"/>
                      <a:pt x="160" y="473"/>
                    </a:cubicBezTo>
                    <a:cubicBezTo>
                      <a:pt x="160" y="473"/>
                      <a:pt x="155" y="469"/>
                      <a:pt x="151" y="466"/>
                    </a:cubicBezTo>
                    <a:cubicBezTo>
                      <a:pt x="152" y="464"/>
                      <a:pt x="153" y="462"/>
                      <a:pt x="154" y="460"/>
                    </a:cubicBezTo>
                    <a:cubicBezTo>
                      <a:pt x="160" y="464"/>
                      <a:pt x="178" y="475"/>
                      <a:pt x="197" y="482"/>
                    </a:cubicBezTo>
                    <a:cubicBezTo>
                      <a:pt x="196" y="485"/>
                      <a:pt x="186" y="512"/>
                      <a:pt x="186" y="512"/>
                    </a:cubicBezTo>
                    <a:cubicBezTo>
                      <a:pt x="187" y="513"/>
                      <a:pt x="187" y="513"/>
                      <a:pt x="187" y="513"/>
                    </a:cubicBezTo>
                    <a:cubicBezTo>
                      <a:pt x="195" y="517"/>
                      <a:pt x="203" y="518"/>
                      <a:pt x="203" y="518"/>
                    </a:cubicBezTo>
                    <a:cubicBezTo>
                      <a:pt x="205" y="518"/>
                      <a:pt x="205" y="518"/>
                      <a:pt x="205" y="518"/>
                    </a:cubicBezTo>
                    <a:cubicBezTo>
                      <a:pt x="205" y="518"/>
                      <a:pt x="207" y="510"/>
                      <a:pt x="208" y="508"/>
                    </a:cubicBezTo>
                    <a:cubicBezTo>
                      <a:pt x="211" y="509"/>
                      <a:pt x="214" y="509"/>
                      <a:pt x="217" y="510"/>
                    </a:cubicBezTo>
                    <a:cubicBezTo>
                      <a:pt x="216" y="514"/>
                      <a:pt x="215" y="521"/>
                      <a:pt x="215" y="521"/>
                    </a:cubicBezTo>
                    <a:cubicBezTo>
                      <a:pt x="217" y="521"/>
                      <a:pt x="217" y="521"/>
                      <a:pt x="217" y="521"/>
                    </a:cubicBezTo>
                    <a:cubicBezTo>
                      <a:pt x="221" y="521"/>
                      <a:pt x="227" y="523"/>
                      <a:pt x="231" y="523"/>
                    </a:cubicBezTo>
                    <a:cubicBezTo>
                      <a:pt x="230" y="525"/>
                      <a:pt x="230" y="528"/>
                      <a:pt x="230" y="530"/>
                    </a:cubicBezTo>
                    <a:cubicBezTo>
                      <a:pt x="230" y="530"/>
                      <a:pt x="230" y="530"/>
                      <a:pt x="230" y="530"/>
                    </a:cubicBezTo>
                    <a:close/>
                    <a:moveTo>
                      <a:pt x="249" y="533"/>
                    </a:moveTo>
                    <a:cubicBezTo>
                      <a:pt x="250" y="526"/>
                      <a:pt x="252" y="503"/>
                      <a:pt x="252" y="502"/>
                    </a:cubicBezTo>
                    <a:cubicBezTo>
                      <a:pt x="252" y="499"/>
                      <a:pt x="252" y="499"/>
                      <a:pt x="252" y="499"/>
                    </a:cubicBezTo>
                    <a:cubicBezTo>
                      <a:pt x="250" y="499"/>
                      <a:pt x="250" y="499"/>
                      <a:pt x="250" y="499"/>
                    </a:cubicBezTo>
                    <a:cubicBezTo>
                      <a:pt x="246" y="499"/>
                      <a:pt x="237" y="497"/>
                      <a:pt x="236" y="497"/>
                    </a:cubicBezTo>
                    <a:cubicBezTo>
                      <a:pt x="234" y="497"/>
                      <a:pt x="234" y="497"/>
                      <a:pt x="234" y="497"/>
                    </a:cubicBezTo>
                    <a:cubicBezTo>
                      <a:pt x="234" y="497"/>
                      <a:pt x="233" y="505"/>
                      <a:pt x="233" y="508"/>
                    </a:cubicBezTo>
                    <a:cubicBezTo>
                      <a:pt x="231" y="508"/>
                      <a:pt x="227" y="507"/>
                      <a:pt x="222" y="506"/>
                    </a:cubicBezTo>
                    <a:cubicBezTo>
                      <a:pt x="223" y="502"/>
                      <a:pt x="225" y="496"/>
                      <a:pt x="225" y="496"/>
                    </a:cubicBezTo>
                    <a:cubicBezTo>
                      <a:pt x="223" y="495"/>
                      <a:pt x="223" y="495"/>
                      <a:pt x="223" y="495"/>
                    </a:cubicBezTo>
                    <a:cubicBezTo>
                      <a:pt x="223" y="495"/>
                      <a:pt x="216" y="493"/>
                      <a:pt x="212" y="492"/>
                    </a:cubicBezTo>
                    <a:cubicBezTo>
                      <a:pt x="212" y="490"/>
                      <a:pt x="213" y="487"/>
                      <a:pt x="213" y="485"/>
                    </a:cubicBezTo>
                    <a:cubicBezTo>
                      <a:pt x="220" y="487"/>
                      <a:pt x="241" y="493"/>
                      <a:pt x="261" y="493"/>
                    </a:cubicBezTo>
                    <a:cubicBezTo>
                      <a:pt x="261" y="497"/>
                      <a:pt x="260" y="527"/>
                      <a:pt x="260" y="527"/>
                    </a:cubicBezTo>
                    <a:cubicBezTo>
                      <a:pt x="262" y="527"/>
                      <a:pt x="262" y="527"/>
                      <a:pt x="262" y="527"/>
                    </a:cubicBezTo>
                    <a:cubicBezTo>
                      <a:pt x="270" y="529"/>
                      <a:pt x="278" y="528"/>
                      <a:pt x="278" y="528"/>
                    </a:cubicBezTo>
                    <a:cubicBezTo>
                      <a:pt x="280" y="528"/>
                      <a:pt x="280" y="528"/>
                      <a:pt x="280" y="528"/>
                    </a:cubicBezTo>
                    <a:cubicBezTo>
                      <a:pt x="280" y="528"/>
                      <a:pt x="280" y="519"/>
                      <a:pt x="280" y="517"/>
                    </a:cubicBezTo>
                    <a:cubicBezTo>
                      <a:pt x="283" y="517"/>
                      <a:pt x="286" y="516"/>
                      <a:pt x="290" y="516"/>
                    </a:cubicBezTo>
                    <a:cubicBezTo>
                      <a:pt x="290" y="520"/>
                      <a:pt x="290" y="527"/>
                      <a:pt x="290" y="527"/>
                    </a:cubicBezTo>
                    <a:cubicBezTo>
                      <a:pt x="293" y="527"/>
                      <a:pt x="293" y="527"/>
                      <a:pt x="293" y="527"/>
                    </a:cubicBezTo>
                    <a:cubicBezTo>
                      <a:pt x="296" y="526"/>
                      <a:pt x="303" y="525"/>
                      <a:pt x="306" y="525"/>
                    </a:cubicBezTo>
                    <a:cubicBezTo>
                      <a:pt x="307" y="527"/>
                      <a:pt x="307" y="530"/>
                      <a:pt x="307" y="532"/>
                    </a:cubicBezTo>
                    <a:cubicBezTo>
                      <a:pt x="282" y="537"/>
                      <a:pt x="256" y="534"/>
                      <a:pt x="249" y="533"/>
                    </a:cubicBezTo>
                    <a:cubicBezTo>
                      <a:pt x="249" y="533"/>
                      <a:pt x="249" y="533"/>
                      <a:pt x="249" y="53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E67E7B3-F733-C97C-7073-727E7CB90E5B}"/>
                  </a:ext>
                </a:extLst>
              </p:cNvPr>
              <p:cNvSpPr/>
              <p:nvPr/>
            </p:nvSpPr>
            <p:spPr>
              <a:xfrm>
                <a:off x="1785918" y="2122456"/>
                <a:ext cx="642942" cy="642942"/>
              </a:xfrm>
              <a:prstGeom prst="ellipse">
                <a:avLst/>
              </a:pr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TextBox 8">
            <a:extLst>
              <a:ext uri="{FF2B5EF4-FFF2-40B4-BE49-F238E27FC236}">
                <a16:creationId xmlns:a16="http://schemas.microsoft.com/office/drawing/2014/main" id="{4362A203-223D-9B2F-C341-2E6347E5FBA5}"/>
              </a:ext>
            </a:extLst>
          </p:cNvPr>
          <p:cNvSpPr txBox="1"/>
          <p:nvPr/>
        </p:nvSpPr>
        <p:spPr>
          <a:xfrm>
            <a:off x="3963617" y="293179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Rhetoric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A770490F-D81D-D937-571C-21950FCF6372}"/>
              </a:ext>
            </a:extLst>
          </p:cNvPr>
          <p:cNvSpPr txBox="1"/>
          <p:nvPr/>
        </p:nvSpPr>
        <p:spPr>
          <a:xfrm>
            <a:off x="6552001" y="2891720"/>
            <a:ext cx="1299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Cultural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7C1D265-7EC2-DDDB-57A5-F6402FAD49F8}"/>
              </a:ext>
            </a:extLst>
          </p:cNvPr>
          <p:cNvGrpSpPr/>
          <p:nvPr/>
        </p:nvGrpSpPr>
        <p:grpSpPr>
          <a:xfrm>
            <a:off x="931610" y="3291830"/>
            <a:ext cx="2428870" cy="740751"/>
            <a:chOff x="892908" y="3573925"/>
            <a:chExt cx="2428870" cy="74075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1BF5A33-186E-97BA-5F59-1DD4C8209CFC}"/>
                </a:ext>
              </a:extLst>
            </p:cNvPr>
            <p:cNvSpPr/>
            <p:nvPr/>
          </p:nvSpPr>
          <p:spPr bwMode="auto">
            <a:xfrm>
              <a:off x="1009280" y="3573925"/>
              <a:ext cx="20954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Chinese</a:t>
              </a:r>
              <a:r>
                <a:rPr lang="en-US" altLang="zh-CN" sz="2000" spc="3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kern="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VS</a:t>
              </a:r>
              <a:r>
                <a:rPr lang="en-US" altLang="zh-CN" sz="2000" spc="3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kern="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English</a:t>
              </a:r>
              <a:endParaRPr lang="zh-CN" altLang="en-US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1E82C97-E318-A0D2-B48B-24CE96B75762}"/>
                </a:ext>
              </a:extLst>
            </p:cNvPr>
            <p:cNvSpPr/>
            <p:nvPr/>
          </p:nvSpPr>
          <p:spPr bwMode="auto">
            <a:xfrm>
              <a:off x="892908" y="3914566"/>
              <a:ext cx="24288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Parataxis</a:t>
              </a:r>
              <a:r>
                <a:rPr lang="en-US" altLang="zh-CN" sz="2000" spc="3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kern="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VS</a:t>
              </a:r>
              <a:r>
                <a:rPr lang="en-US" altLang="zh-CN" sz="2000" spc="3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kern="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Hypotaxis</a:t>
              </a:r>
              <a:endParaRPr lang="zh-CN" altLang="en-US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63A5182-B25A-FC09-3309-2CE24A9B3132}"/>
              </a:ext>
            </a:extLst>
          </p:cNvPr>
          <p:cNvSpPr/>
          <p:nvPr/>
        </p:nvSpPr>
        <p:spPr bwMode="auto">
          <a:xfrm>
            <a:off x="3838951" y="3304024"/>
            <a:ext cx="1720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Metaphor</a:t>
            </a:r>
            <a:r>
              <a:rPr lang="en-US" altLang="zh-CN" sz="2000" spc="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pun</a:t>
            </a:r>
            <a:r>
              <a:rPr lang="en-US" altLang="zh-CN" sz="2000" spc="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hyperbole</a:t>
            </a:r>
            <a:r>
              <a:rPr lang="en-US" altLang="zh-CN" sz="2000" spc="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…</a:t>
            </a:r>
            <a:endParaRPr lang="zh-CN" altLang="en-US" sz="2000" spc="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988C2A5-762C-237B-1E6E-103911CE7A34}"/>
              </a:ext>
            </a:extLst>
          </p:cNvPr>
          <p:cNvSpPr/>
          <p:nvPr/>
        </p:nvSpPr>
        <p:spPr bwMode="auto">
          <a:xfrm>
            <a:off x="6055647" y="3304024"/>
            <a:ext cx="2292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Culture-loaded</a:t>
            </a:r>
            <a:r>
              <a:rPr lang="en-US" altLang="zh-CN" sz="2000" spc="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words</a:t>
            </a:r>
            <a:r>
              <a:rPr lang="en-US" altLang="zh-CN" sz="2000" spc="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en-US" altLang="zh-CN" sz="2000" spc="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expressions</a:t>
            </a:r>
            <a:endParaRPr lang="zh-CN" altLang="en-US" sz="1600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247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2428860" y="2500312"/>
            <a:ext cx="4231372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509380" y="1877079"/>
            <a:ext cx="785818" cy="785818"/>
          </a:xfrm>
          <a:prstGeom prst="ellipse">
            <a:avLst/>
          </a:prstGeom>
          <a:solidFill>
            <a:schemeClr val="accent1">
              <a:lumMod val="50000"/>
              <a:alpha val="81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8022" y="2024040"/>
            <a:ext cx="441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Ambiguity in Tang Poetry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  <p:pic>
        <p:nvPicPr>
          <p:cNvPr id="5" name="图片 4" descr="祥云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0372" y="1226500"/>
            <a:ext cx="1357322" cy="717722"/>
          </a:xfrm>
          <a:prstGeom prst="rect">
            <a:avLst/>
          </a:prstGeom>
        </p:spPr>
      </p:pic>
      <p:pic>
        <p:nvPicPr>
          <p:cNvPr id="7" name="图片 6" descr="海水.png"/>
          <p:cNvPicPr>
            <a:picLocks noChangeAspect="1"/>
          </p:cNvPicPr>
          <p:nvPr/>
        </p:nvPicPr>
        <p:blipFill>
          <a:blip r:embed="rId4" cstate="print"/>
          <a:srcRect b="4004"/>
          <a:stretch>
            <a:fillRect/>
          </a:stretch>
        </p:blipFill>
        <p:spPr>
          <a:xfrm>
            <a:off x="0" y="4643452"/>
            <a:ext cx="2669033" cy="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46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643174" y="642924"/>
            <a:ext cx="6500826" cy="1588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海水.png"/>
          <p:cNvPicPr>
            <a:picLocks noChangeAspect="1"/>
          </p:cNvPicPr>
          <p:nvPr/>
        </p:nvPicPr>
        <p:blipFill>
          <a:blip r:embed="rId3" cstate="print"/>
          <a:srcRect b="4004"/>
          <a:stretch>
            <a:fillRect/>
          </a:stretch>
        </p:blipFill>
        <p:spPr>
          <a:xfrm>
            <a:off x="0" y="142858"/>
            <a:ext cx="2669033" cy="500048"/>
          </a:xfrm>
          <a:prstGeom prst="rect">
            <a:avLst/>
          </a:prstGeom>
        </p:spPr>
      </p:pic>
      <p:pic>
        <p:nvPicPr>
          <p:cNvPr id="5" name="图片 4" descr="祥云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9652" y="214296"/>
            <a:ext cx="541470" cy="3588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9584" y="1428742"/>
            <a:ext cx="2302218" cy="3290694"/>
          </a:xfrm>
          <a:prstGeom prst="rect">
            <a:avLst/>
          </a:prstGeom>
          <a:noFill/>
          <a:ln w="53975" cmpd="tri">
            <a:solidFill>
              <a:srgbClr val="2C3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2131" y="1781427"/>
            <a:ext cx="1918097" cy="25955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zh-CN" sz="1600" dirty="0">
                <a:latin typeface="+mn-ea"/>
              </a:rPr>
              <a:t>金陵酒肆留别</a:t>
            </a:r>
          </a:p>
          <a:p>
            <a:pPr algn="ctr">
              <a:lnSpc>
                <a:spcPts val="2200"/>
              </a:lnSpc>
            </a:pPr>
            <a:r>
              <a:rPr lang="en-US" altLang="zh-CN" sz="1600" dirty="0">
                <a:latin typeface="+mn-ea"/>
              </a:rPr>
              <a:t> </a:t>
            </a:r>
            <a:r>
              <a:rPr lang="zh-CN" altLang="zh-CN" sz="1600" dirty="0">
                <a:latin typeface="+mn-ea"/>
              </a:rPr>
              <a:t>李白</a:t>
            </a:r>
          </a:p>
          <a:p>
            <a:pPr algn="ctr">
              <a:lnSpc>
                <a:spcPts val="2200"/>
              </a:lnSpc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algn="ctr">
              <a:lnSpc>
                <a:spcPts val="2200"/>
              </a:lnSpc>
            </a:pPr>
            <a:r>
              <a:rPr lang="zh-CN" altLang="zh-CN" sz="1600" dirty="0">
                <a:latin typeface="+mn-ea"/>
              </a:rPr>
              <a:t>风吹柳花满店香，吴姬压酒唤客尝。</a:t>
            </a:r>
          </a:p>
          <a:p>
            <a:pPr algn="ctr">
              <a:lnSpc>
                <a:spcPts val="2200"/>
              </a:lnSpc>
            </a:pPr>
            <a:r>
              <a:rPr lang="zh-CN" altLang="zh-CN" sz="1600" dirty="0">
                <a:latin typeface="+mn-ea"/>
              </a:rPr>
              <a:t>金陵子弟来相送，欲行不行各尽觞。</a:t>
            </a:r>
          </a:p>
          <a:p>
            <a:pPr algn="ctr">
              <a:lnSpc>
                <a:spcPts val="2200"/>
              </a:lnSpc>
            </a:pPr>
            <a:r>
              <a:rPr lang="zh-CN" altLang="zh-CN" sz="1600" dirty="0">
                <a:latin typeface="+mn-ea"/>
              </a:rPr>
              <a:t>请君试问东流水，别意与之谁短长。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3D6228-C830-0045-A3A3-7AD174EBD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15566"/>
            <a:ext cx="3555293" cy="404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6FEA7C1F-351F-07AC-223A-28BE7A8462EC}"/>
              </a:ext>
            </a:extLst>
          </p:cNvPr>
          <p:cNvSpPr txBox="1"/>
          <p:nvPr/>
        </p:nvSpPr>
        <p:spPr>
          <a:xfrm>
            <a:off x="86943" y="7061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方正字迹-吕建德字体" panose="02010600010101010101" pitchFamily="2" charset="-122"/>
              </a:rPr>
              <a:t>Example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方正字迹-吕建德字体" panose="02010600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复古海水祥云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567</Words>
  <Application>Microsoft Office PowerPoint</Application>
  <PresentationFormat>全屏显示(16:9)</PresentationFormat>
  <Paragraphs>76</Paragraphs>
  <Slides>16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Times New Roman</vt:lpstr>
      <vt:lpstr>方正隶变_GBK</vt:lpstr>
      <vt:lpstr>等线</vt:lpstr>
      <vt:lpstr>Arial</vt:lpstr>
      <vt:lpstr>Arial Black</vt:lpstr>
      <vt:lpstr>宋体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雅姝</cp:lastModifiedBy>
  <cp:revision>13</cp:revision>
  <dcterms:created xsi:type="dcterms:W3CDTF">2020-12-02T04:33:27Z</dcterms:created>
  <dcterms:modified xsi:type="dcterms:W3CDTF">2022-11-24T15:24:33Z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