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6"/>
  </p:notesMasterIdLst>
  <p:sldIdLst>
    <p:sldId id="274" r:id="rId2"/>
    <p:sldId id="278" r:id="rId3"/>
    <p:sldId id="329" r:id="rId4"/>
    <p:sldId id="279" r:id="rId5"/>
    <p:sldId id="281" r:id="rId6"/>
    <p:sldId id="317" r:id="rId7"/>
    <p:sldId id="280" r:id="rId8"/>
    <p:sldId id="316" r:id="rId9"/>
    <p:sldId id="286" r:id="rId10"/>
    <p:sldId id="313" r:id="rId11"/>
    <p:sldId id="312" r:id="rId12"/>
    <p:sldId id="326" r:id="rId13"/>
    <p:sldId id="328" r:id="rId14"/>
    <p:sldId id="297" r:id="rId1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5CCD0"/>
    <a:srgbClr val="4CDEDD"/>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5987" autoAdjust="0"/>
    <p:restoredTop sz="94660"/>
  </p:normalViewPr>
  <p:slideViewPr>
    <p:cSldViewPr snapToGrid="0">
      <p:cViewPr varScale="1">
        <p:scale>
          <a:sx n="114" d="100"/>
          <a:sy n="114" d="100"/>
        </p:scale>
        <p:origin x="-420" y="-96"/>
      </p:cViewPr>
      <p:guideLst>
        <p:guide orient="horz" pos="2251"/>
        <p:guide pos="3931"/>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8785" name="Rectangle 2"/>
          <p:cNvSpPr>
            <a:spLocks noGrp="1" noChangeArrowheads="1"/>
          </p:cNvSpPr>
          <p:nvPr>
            <p:ph type="hdr" sz="quarter"/>
          </p:nvPr>
        </p:nvSpPr>
        <p:spPr bwMode="auto">
          <a:xfrm>
            <a:off x="2" y="1"/>
            <a:ext cx="3076575" cy="512763"/>
          </a:xfrm>
          <a:prstGeom prst="rect">
            <a:avLst/>
          </a:prstGeom>
          <a:noFill/>
          <a:ln w="9525">
            <a:noFill/>
            <a:miter lim="800000"/>
          </a:ln>
          <a:effectLst/>
        </p:spPr>
        <p:txBody>
          <a:bodyPr vert="horz" wrap="square" lIns="91492" tIns="45745" rIns="91492" bIns="45745" numCol="1" anchor="t" anchorCtr="0" compatLnSpc="1"/>
          <a:lstStyle>
            <a:lvl1pPr algn="l">
              <a:defRPr sz="1100"/>
            </a:lvl1pPr>
          </a:lstStyle>
          <a:p>
            <a:endParaRPr lang="en-US" dirty="0"/>
          </a:p>
        </p:txBody>
      </p:sp>
      <p:sp>
        <p:nvSpPr>
          <p:cNvPr id="1048786" name="Rectangle 3"/>
          <p:cNvSpPr>
            <a:spLocks noGrp="1" noChangeArrowheads="1"/>
          </p:cNvSpPr>
          <p:nvPr>
            <p:ph type="dt" idx="1"/>
          </p:nvPr>
        </p:nvSpPr>
        <p:spPr bwMode="auto">
          <a:xfrm>
            <a:off x="4021139" y="1"/>
            <a:ext cx="3076575" cy="512763"/>
          </a:xfrm>
          <a:prstGeom prst="rect">
            <a:avLst/>
          </a:prstGeom>
          <a:noFill/>
          <a:ln w="9525">
            <a:noFill/>
            <a:miter lim="800000"/>
          </a:ln>
          <a:effectLst/>
        </p:spPr>
        <p:txBody>
          <a:bodyPr vert="horz" wrap="square" lIns="91492" tIns="45745" rIns="91492" bIns="45745" numCol="1" anchor="t" anchorCtr="0" compatLnSpc="1"/>
          <a:lstStyle>
            <a:lvl1pPr algn="r">
              <a:defRPr sz="1100"/>
            </a:lvl1pPr>
          </a:lstStyle>
          <a:p>
            <a:endParaRPr lang="en-US" dirty="0"/>
          </a:p>
        </p:txBody>
      </p:sp>
      <p:sp>
        <p:nvSpPr>
          <p:cNvPr id="1048787" name="Rectangle 4"/>
          <p:cNvSpPr>
            <a:spLocks noGrp="1" noRot="1" noChangeAspect="1" noChangeArrowheads="1" noTextEdit="1"/>
          </p:cNvSpPr>
          <p:nvPr>
            <p:ph type="sldImg" idx="2"/>
          </p:nvPr>
        </p:nvSpPr>
        <p:spPr bwMode="auto">
          <a:xfrm>
            <a:off x="990600" y="766763"/>
            <a:ext cx="5118100" cy="3838575"/>
          </a:xfrm>
          <a:prstGeom prst="rect">
            <a:avLst/>
          </a:prstGeom>
          <a:noFill/>
          <a:ln w="9525">
            <a:solidFill>
              <a:srgbClr val="000000"/>
            </a:solidFill>
            <a:miter lim="800000"/>
          </a:ln>
          <a:effectLst/>
        </p:spPr>
      </p:sp>
      <p:sp>
        <p:nvSpPr>
          <p:cNvPr id="1048788" name="Rectangle 5"/>
          <p:cNvSpPr>
            <a:spLocks noGrp="1" noChangeArrowheads="1"/>
          </p:cNvSpPr>
          <p:nvPr>
            <p:ph type="body" sz="quarter" idx="3"/>
          </p:nvPr>
        </p:nvSpPr>
        <p:spPr bwMode="auto">
          <a:xfrm>
            <a:off x="709614" y="4862514"/>
            <a:ext cx="5680075" cy="4605337"/>
          </a:xfrm>
          <a:prstGeom prst="rect">
            <a:avLst/>
          </a:prstGeom>
          <a:noFill/>
          <a:ln w="9525">
            <a:noFill/>
            <a:miter lim="800000"/>
          </a:ln>
          <a:effectLst/>
        </p:spPr>
        <p:txBody>
          <a:bodyPr vert="horz" wrap="square" lIns="91492" tIns="45745" rIns="91492" bIns="45745" numCol="1" anchor="t" anchorCtr="0" compatLnSpc="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48789" name="Rectangle 6"/>
          <p:cNvSpPr>
            <a:spLocks noGrp="1" noChangeArrowheads="1"/>
          </p:cNvSpPr>
          <p:nvPr>
            <p:ph type="ftr" sz="quarter" idx="4"/>
          </p:nvPr>
        </p:nvSpPr>
        <p:spPr bwMode="auto">
          <a:xfrm>
            <a:off x="2" y="9720264"/>
            <a:ext cx="3076575" cy="512762"/>
          </a:xfrm>
          <a:prstGeom prst="rect">
            <a:avLst/>
          </a:prstGeom>
          <a:noFill/>
          <a:ln w="9525">
            <a:noFill/>
            <a:miter lim="800000"/>
          </a:ln>
          <a:effectLst/>
        </p:spPr>
        <p:txBody>
          <a:bodyPr vert="horz" wrap="square" lIns="91492" tIns="45745" rIns="91492" bIns="45745" numCol="1" anchor="b" anchorCtr="0" compatLnSpc="1"/>
          <a:lstStyle>
            <a:lvl1pPr algn="l">
              <a:defRPr sz="1100"/>
            </a:lvl1pPr>
          </a:lstStyle>
          <a:p>
            <a:endParaRPr lang="en-US" dirty="0"/>
          </a:p>
        </p:txBody>
      </p:sp>
      <p:sp>
        <p:nvSpPr>
          <p:cNvPr id="1048790" name="Rectangle 7"/>
          <p:cNvSpPr>
            <a:spLocks noGrp="1" noChangeArrowheads="1"/>
          </p:cNvSpPr>
          <p:nvPr>
            <p:ph type="sldNum" sz="quarter" idx="5"/>
          </p:nvPr>
        </p:nvSpPr>
        <p:spPr bwMode="auto">
          <a:xfrm>
            <a:off x="4021139" y="9720264"/>
            <a:ext cx="3076575" cy="512762"/>
          </a:xfrm>
          <a:prstGeom prst="rect">
            <a:avLst/>
          </a:prstGeom>
          <a:noFill/>
          <a:ln w="9525">
            <a:noFill/>
            <a:miter lim="800000"/>
          </a:ln>
          <a:effectLst/>
        </p:spPr>
        <p:txBody>
          <a:bodyPr vert="horz" wrap="square" lIns="91492" tIns="45745" rIns="91492" bIns="45745" numCol="1" anchor="b" anchorCtr="0" compatLnSpc="1"/>
          <a:lstStyle>
            <a:lvl1pPr algn="r">
              <a:defRPr sz="1100"/>
            </a:lvl1pPr>
          </a:lstStyle>
          <a:p>
            <a:fld id="{A9A0EA98-5831-4853-B862-C702E6EB345C}" type="slidenum">
              <a:rPr lang="en-US"/>
              <a:pPr/>
              <a:t>‹#›</a:t>
            </a:fld>
            <a:endParaRPr lang="en-US" dirty="0"/>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1048581"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1048582"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1048583" name="日期占位符 3"/>
          <p:cNvSpPr>
            <a:spLocks noGrp="1"/>
          </p:cNvSpPr>
          <p:nvPr>
            <p:ph type="dt" sz="half" idx="10"/>
          </p:nvPr>
        </p:nvSpPr>
        <p:spPr/>
        <p:txBody>
          <a:bodyPr/>
          <a:lstStyle/>
          <a:p>
            <a:fld id="{D997B5FA-0921-464F-AAE1-844C04324D75}" type="datetimeFigureOut">
              <a:rPr lang="zh-CN" altLang="en-US" smtClean="0"/>
              <a:pPr/>
              <a:t>2020/11/30</a:t>
            </a:fld>
            <a:endParaRPr lang="zh-CN" altLang="en-US"/>
          </a:p>
        </p:txBody>
      </p:sp>
      <p:sp>
        <p:nvSpPr>
          <p:cNvPr id="1048584" name="页脚占位符 4"/>
          <p:cNvSpPr>
            <a:spLocks noGrp="1"/>
          </p:cNvSpPr>
          <p:nvPr>
            <p:ph type="ftr" sz="quarter" idx="11"/>
          </p:nvPr>
        </p:nvSpPr>
        <p:spPr/>
        <p:txBody>
          <a:bodyPr/>
          <a:lstStyle/>
          <a:p>
            <a:endParaRPr lang="zh-CN" altLang="en-US"/>
          </a:p>
        </p:txBody>
      </p:sp>
      <p:sp>
        <p:nvSpPr>
          <p:cNvPr id="1048585" name="灯片编号占位符 5"/>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1048752" name="标题 1"/>
          <p:cNvSpPr>
            <a:spLocks noGrp="1"/>
          </p:cNvSpPr>
          <p:nvPr>
            <p:ph type="title"/>
          </p:nvPr>
        </p:nvSpPr>
        <p:spPr/>
        <p:txBody>
          <a:bodyPr/>
          <a:lstStyle/>
          <a:p>
            <a:r>
              <a:rPr lang="zh-CN" altLang="en-US"/>
              <a:t>单击此处编辑母版标题样式</a:t>
            </a:r>
          </a:p>
        </p:txBody>
      </p:sp>
      <p:sp>
        <p:nvSpPr>
          <p:cNvPr id="104875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48754" name="日期占位符 3"/>
          <p:cNvSpPr>
            <a:spLocks noGrp="1"/>
          </p:cNvSpPr>
          <p:nvPr>
            <p:ph type="dt" sz="half" idx="10"/>
          </p:nvPr>
        </p:nvSpPr>
        <p:spPr/>
        <p:txBody>
          <a:bodyPr/>
          <a:lstStyle/>
          <a:p>
            <a:fld id="{D997B5FA-0921-464F-AAE1-844C04324D75}" type="datetimeFigureOut">
              <a:rPr lang="zh-CN" altLang="en-US" smtClean="0"/>
              <a:pPr/>
              <a:t>2020/11/30</a:t>
            </a:fld>
            <a:endParaRPr lang="zh-CN" altLang="en-US"/>
          </a:p>
        </p:txBody>
      </p:sp>
      <p:sp>
        <p:nvSpPr>
          <p:cNvPr id="1048755" name="页脚占位符 4"/>
          <p:cNvSpPr>
            <a:spLocks noGrp="1"/>
          </p:cNvSpPr>
          <p:nvPr>
            <p:ph type="ftr" sz="quarter" idx="11"/>
          </p:nvPr>
        </p:nvSpPr>
        <p:spPr/>
        <p:txBody>
          <a:bodyPr/>
          <a:lstStyle/>
          <a:p>
            <a:endParaRPr lang="zh-CN" altLang="en-US"/>
          </a:p>
        </p:txBody>
      </p:sp>
      <p:sp>
        <p:nvSpPr>
          <p:cNvPr id="1048756" name="灯片编号占位符 5"/>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 文本">
    <p:spTree>
      <p:nvGrpSpPr>
        <p:cNvPr id="1" name=""/>
        <p:cNvGrpSpPr/>
        <p:nvPr/>
      </p:nvGrpSpPr>
      <p:grpSpPr>
        <a:xfrm>
          <a:off x="0" y="0"/>
          <a:ext cx="0" cy="0"/>
          <a:chOff x="0" y="0"/>
          <a:chExt cx="0" cy="0"/>
        </a:xfrm>
      </p:grpSpPr>
      <p:sp>
        <p:nvSpPr>
          <p:cNvPr id="1048741"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1048742"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48743" name="日期占位符 3"/>
          <p:cNvSpPr>
            <a:spLocks noGrp="1"/>
          </p:cNvSpPr>
          <p:nvPr>
            <p:ph type="dt" sz="half" idx="10"/>
          </p:nvPr>
        </p:nvSpPr>
        <p:spPr/>
        <p:txBody>
          <a:bodyPr/>
          <a:lstStyle/>
          <a:p>
            <a:fld id="{D997B5FA-0921-464F-AAE1-844C04324D75}" type="datetimeFigureOut">
              <a:rPr lang="zh-CN" altLang="en-US" smtClean="0"/>
              <a:pPr/>
              <a:t>2020/11/30</a:t>
            </a:fld>
            <a:endParaRPr lang="zh-CN" altLang="en-US"/>
          </a:p>
        </p:txBody>
      </p:sp>
      <p:sp>
        <p:nvSpPr>
          <p:cNvPr id="1048744" name="页脚占位符 4"/>
          <p:cNvSpPr>
            <a:spLocks noGrp="1"/>
          </p:cNvSpPr>
          <p:nvPr>
            <p:ph type="ftr" sz="quarter" idx="11"/>
          </p:nvPr>
        </p:nvSpPr>
        <p:spPr/>
        <p:txBody>
          <a:bodyPr/>
          <a:lstStyle/>
          <a:p>
            <a:endParaRPr lang="zh-CN" altLang="en-US"/>
          </a:p>
        </p:txBody>
      </p:sp>
      <p:sp>
        <p:nvSpPr>
          <p:cNvPr id="1048745" name="灯片编号占位符 5"/>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1048588" name="标题 1"/>
          <p:cNvSpPr>
            <a:spLocks noGrp="1"/>
          </p:cNvSpPr>
          <p:nvPr>
            <p:ph type="title"/>
          </p:nvPr>
        </p:nvSpPr>
        <p:spPr/>
        <p:txBody>
          <a:bodyPr/>
          <a:lstStyle/>
          <a:p>
            <a:r>
              <a:rPr lang="zh-CN" altLang="en-US"/>
              <a:t>单击此处编辑母版标题样式</a:t>
            </a:r>
          </a:p>
        </p:txBody>
      </p:sp>
      <p:sp>
        <p:nvSpPr>
          <p:cNvPr id="1048589"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48590" name="日期占位符 3"/>
          <p:cNvSpPr>
            <a:spLocks noGrp="1"/>
          </p:cNvSpPr>
          <p:nvPr>
            <p:ph type="dt" sz="half" idx="10"/>
          </p:nvPr>
        </p:nvSpPr>
        <p:spPr/>
        <p:txBody>
          <a:bodyPr/>
          <a:lstStyle/>
          <a:p>
            <a:fld id="{D997B5FA-0921-464F-AAE1-844C04324D75}" type="datetimeFigureOut">
              <a:rPr lang="zh-CN" altLang="en-US" smtClean="0"/>
              <a:pPr/>
              <a:t>2020/11/30</a:t>
            </a:fld>
            <a:endParaRPr lang="zh-CN" altLang="en-US"/>
          </a:p>
        </p:txBody>
      </p:sp>
      <p:sp>
        <p:nvSpPr>
          <p:cNvPr id="1048591" name="页脚占位符 4"/>
          <p:cNvSpPr>
            <a:spLocks noGrp="1"/>
          </p:cNvSpPr>
          <p:nvPr>
            <p:ph type="ftr" sz="quarter" idx="11"/>
          </p:nvPr>
        </p:nvSpPr>
        <p:spPr/>
        <p:txBody>
          <a:bodyPr/>
          <a:lstStyle/>
          <a:p>
            <a:endParaRPr lang="zh-CN" altLang="en-US"/>
          </a:p>
        </p:txBody>
      </p:sp>
      <p:sp>
        <p:nvSpPr>
          <p:cNvPr id="1048592" name="灯片编号占位符 5"/>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1048757"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1048758"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1048759" name="日期占位符 3"/>
          <p:cNvSpPr>
            <a:spLocks noGrp="1"/>
          </p:cNvSpPr>
          <p:nvPr>
            <p:ph type="dt" sz="half" idx="10"/>
          </p:nvPr>
        </p:nvSpPr>
        <p:spPr/>
        <p:txBody>
          <a:bodyPr/>
          <a:lstStyle/>
          <a:p>
            <a:fld id="{D997B5FA-0921-464F-AAE1-844C04324D75}" type="datetimeFigureOut">
              <a:rPr lang="zh-CN" altLang="en-US" smtClean="0"/>
              <a:pPr/>
              <a:t>2020/11/30</a:t>
            </a:fld>
            <a:endParaRPr lang="zh-CN" altLang="en-US"/>
          </a:p>
        </p:txBody>
      </p:sp>
      <p:sp>
        <p:nvSpPr>
          <p:cNvPr id="1048760" name="页脚占位符 4"/>
          <p:cNvSpPr>
            <a:spLocks noGrp="1"/>
          </p:cNvSpPr>
          <p:nvPr>
            <p:ph type="ftr" sz="quarter" idx="11"/>
          </p:nvPr>
        </p:nvSpPr>
        <p:spPr/>
        <p:txBody>
          <a:bodyPr/>
          <a:lstStyle/>
          <a:p>
            <a:endParaRPr lang="zh-CN" altLang="en-US"/>
          </a:p>
        </p:txBody>
      </p:sp>
      <p:sp>
        <p:nvSpPr>
          <p:cNvPr id="1048761" name="灯片编号占位符 5"/>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1048762" name="标题 1"/>
          <p:cNvSpPr>
            <a:spLocks noGrp="1"/>
          </p:cNvSpPr>
          <p:nvPr>
            <p:ph type="title"/>
          </p:nvPr>
        </p:nvSpPr>
        <p:spPr/>
        <p:txBody>
          <a:bodyPr/>
          <a:lstStyle/>
          <a:p>
            <a:r>
              <a:rPr lang="zh-CN" altLang="en-US"/>
              <a:t>单击此处编辑母版标题样式</a:t>
            </a:r>
          </a:p>
        </p:txBody>
      </p:sp>
      <p:sp>
        <p:nvSpPr>
          <p:cNvPr id="104876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4876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48765" name="日期占位符 4"/>
          <p:cNvSpPr>
            <a:spLocks noGrp="1"/>
          </p:cNvSpPr>
          <p:nvPr>
            <p:ph type="dt" sz="half" idx="10"/>
          </p:nvPr>
        </p:nvSpPr>
        <p:spPr/>
        <p:txBody>
          <a:bodyPr/>
          <a:lstStyle/>
          <a:p>
            <a:fld id="{D997B5FA-0921-464F-AAE1-844C04324D75}" type="datetimeFigureOut">
              <a:rPr lang="zh-CN" altLang="en-US" smtClean="0"/>
              <a:pPr/>
              <a:t>2020/11/30</a:t>
            </a:fld>
            <a:endParaRPr lang="zh-CN" altLang="en-US"/>
          </a:p>
        </p:txBody>
      </p:sp>
      <p:sp>
        <p:nvSpPr>
          <p:cNvPr id="1048766" name="页脚占位符 5"/>
          <p:cNvSpPr>
            <a:spLocks noGrp="1"/>
          </p:cNvSpPr>
          <p:nvPr>
            <p:ph type="ftr" sz="quarter" idx="11"/>
          </p:nvPr>
        </p:nvSpPr>
        <p:spPr/>
        <p:txBody>
          <a:bodyPr/>
          <a:lstStyle/>
          <a:p>
            <a:endParaRPr lang="zh-CN" altLang="en-US"/>
          </a:p>
        </p:txBody>
      </p:sp>
      <p:sp>
        <p:nvSpPr>
          <p:cNvPr id="1048767" name="灯片编号占位符 6"/>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048768"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1048769"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1048770"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48771"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1048772"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48773" name="日期占位符 6"/>
          <p:cNvSpPr>
            <a:spLocks noGrp="1"/>
          </p:cNvSpPr>
          <p:nvPr>
            <p:ph type="dt" sz="half" idx="10"/>
          </p:nvPr>
        </p:nvSpPr>
        <p:spPr/>
        <p:txBody>
          <a:bodyPr/>
          <a:lstStyle/>
          <a:p>
            <a:fld id="{D997B5FA-0921-464F-AAE1-844C04324D75}" type="datetimeFigureOut">
              <a:rPr lang="zh-CN" altLang="en-US" smtClean="0"/>
              <a:pPr/>
              <a:t>2020/11/30</a:t>
            </a:fld>
            <a:endParaRPr lang="zh-CN" altLang="en-US"/>
          </a:p>
        </p:txBody>
      </p:sp>
      <p:sp>
        <p:nvSpPr>
          <p:cNvPr id="1048774" name="页脚占位符 7"/>
          <p:cNvSpPr>
            <a:spLocks noGrp="1"/>
          </p:cNvSpPr>
          <p:nvPr>
            <p:ph type="ftr" sz="quarter" idx="11"/>
          </p:nvPr>
        </p:nvSpPr>
        <p:spPr/>
        <p:txBody>
          <a:bodyPr/>
          <a:lstStyle/>
          <a:p>
            <a:endParaRPr lang="zh-CN" altLang="en-US"/>
          </a:p>
        </p:txBody>
      </p:sp>
      <p:sp>
        <p:nvSpPr>
          <p:cNvPr id="1048775" name="灯片编号占位符 8"/>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1048737" name="标题 1"/>
          <p:cNvSpPr>
            <a:spLocks noGrp="1"/>
          </p:cNvSpPr>
          <p:nvPr>
            <p:ph type="title"/>
          </p:nvPr>
        </p:nvSpPr>
        <p:spPr/>
        <p:txBody>
          <a:bodyPr/>
          <a:lstStyle/>
          <a:p>
            <a:r>
              <a:rPr lang="zh-CN" altLang="en-US"/>
              <a:t>单击此处编辑母版标题样式</a:t>
            </a:r>
          </a:p>
        </p:txBody>
      </p:sp>
      <p:sp>
        <p:nvSpPr>
          <p:cNvPr id="1048738" name="日期占位符 2"/>
          <p:cNvSpPr>
            <a:spLocks noGrp="1"/>
          </p:cNvSpPr>
          <p:nvPr>
            <p:ph type="dt" sz="half" idx="10"/>
          </p:nvPr>
        </p:nvSpPr>
        <p:spPr/>
        <p:txBody>
          <a:bodyPr/>
          <a:lstStyle/>
          <a:p>
            <a:fld id="{D997B5FA-0921-464F-AAE1-844C04324D75}" type="datetimeFigureOut">
              <a:rPr lang="zh-CN" altLang="en-US" smtClean="0"/>
              <a:pPr/>
              <a:t>2020/11/30</a:t>
            </a:fld>
            <a:endParaRPr lang="zh-CN" altLang="en-US"/>
          </a:p>
        </p:txBody>
      </p:sp>
      <p:sp>
        <p:nvSpPr>
          <p:cNvPr id="1048739" name="页脚占位符 3"/>
          <p:cNvSpPr>
            <a:spLocks noGrp="1"/>
          </p:cNvSpPr>
          <p:nvPr>
            <p:ph type="ftr" sz="quarter" idx="11"/>
          </p:nvPr>
        </p:nvSpPr>
        <p:spPr/>
        <p:txBody>
          <a:bodyPr/>
          <a:lstStyle/>
          <a:p>
            <a:endParaRPr lang="zh-CN" altLang="en-US"/>
          </a:p>
        </p:txBody>
      </p:sp>
      <p:sp>
        <p:nvSpPr>
          <p:cNvPr id="1048740" name="灯片编号占位符 4"/>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1048776" name="日期占位符 1"/>
          <p:cNvSpPr>
            <a:spLocks noGrp="1"/>
          </p:cNvSpPr>
          <p:nvPr>
            <p:ph type="dt" sz="half" idx="10"/>
          </p:nvPr>
        </p:nvSpPr>
        <p:spPr/>
        <p:txBody>
          <a:bodyPr/>
          <a:lstStyle/>
          <a:p>
            <a:fld id="{D997B5FA-0921-464F-AAE1-844C04324D75}" type="datetimeFigureOut">
              <a:rPr lang="zh-CN" altLang="en-US" smtClean="0"/>
              <a:pPr/>
              <a:t>2020/11/30</a:t>
            </a:fld>
            <a:endParaRPr lang="zh-CN" altLang="en-US"/>
          </a:p>
        </p:txBody>
      </p:sp>
      <p:sp>
        <p:nvSpPr>
          <p:cNvPr id="1048777" name="页脚占位符 2"/>
          <p:cNvSpPr>
            <a:spLocks noGrp="1"/>
          </p:cNvSpPr>
          <p:nvPr>
            <p:ph type="ftr" sz="quarter" idx="11"/>
          </p:nvPr>
        </p:nvSpPr>
        <p:spPr/>
        <p:txBody>
          <a:bodyPr/>
          <a:lstStyle/>
          <a:p>
            <a:endParaRPr lang="zh-CN" altLang="en-US"/>
          </a:p>
        </p:txBody>
      </p:sp>
      <p:sp>
        <p:nvSpPr>
          <p:cNvPr id="1048778" name="灯片编号占位符 3"/>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1048779"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1048780"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48781"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1048782" name="日期占位符 4"/>
          <p:cNvSpPr>
            <a:spLocks noGrp="1"/>
          </p:cNvSpPr>
          <p:nvPr>
            <p:ph type="dt" sz="half" idx="10"/>
          </p:nvPr>
        </p:nvSpPr>
        <p:spPr/>
        <p:txBody>
          <a:bodyPr/>
          <a:lstStyle/>
          <a:p>
            <a:fld id="{D997B5FA-0921-464F-AAE1-844C04324D75}" type="datetimeFigureOut">
              <a:rPr lang="zh-CN" altLang="en-US" smtClean="0"/>
              <a:pPr/>
              <a:t>2020/11/30</a:t>
            </a:fld>
            <a:endParaRPr lang="zh-CN" altLang="en-US"/>
          </a:p>
        </p:txBody>
      </p:sp>
      <p:sp>
        <p:nvSpPr>
          <p:cNvPr id="1048783" name="页脚占位符 5"/>
          <p:cNvSpPr>
            <a:spLocks noGrp="1"/>
          </p:cNvSpPr>
          <p:nvPr>
            <p:ph type="ftr" sz="quarter" idx="11"/>
          </p:nvPr>
        </p:nvSpPr>
        <p:spPr/>
        <p:txBody>
          <a:bodyPr/>
          <a:lstStyle/>
          <a:p>
            <a:endParaRPr lang="zh-CN" altLang="en-US"/>
          </a:p>
        </p:txBody>
      </p:sp>
      <p:sp>
        <p:nvSpPr>
          <p:cNvPr id="1048784" name="灯片编号占位符 6"/>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1048746"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1048747"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1048748"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1048749" name="日期占位符 4"/>
          <p:cNvSpPr>
            <a:spLocks noGrp="1"/>
          </p:cNvSpPr>
          <p:nvPr>
            <p:ph type="dt" sz="half" idx="10"/>
          </p:nvPr>
        </p:nvSpPr>
        <p:spPr/>
        <p:txBody>
          <a:bodyPr/>
          <a:lstStyle/>
          <a:p>
            <a:fld id="{D997B5FA-0921-464F-AAE1-844C04324D75}" type="datetimeFigureOut">
              <a:rPr lang="zh-CN" altLang="en-US" smtClean="0"/>
              <a:pPr/>
              <a:t>2020/11/30</a:t>
            </a:fld>
            <a:endParaRPr lang="zh-CN" altLang="en-US"/>
          </a:p>
        </p:txBody>
      </p:sp>
      <p:sp>
        <p:nvSpPr>
          <p:cNvPr id="1048750" name="页脚占位符 5"/>
          <p:cNvSpPr>
            <a:spLocks noGrp="1"/>
          </p:cNvSpPr>
          <p:nvPr>
            <p:ph type="ftr" sz="quarter" idx="11"/>
          </p:nvPr>
        </p:nvSpPr>
        <p:spPr/>
        <p:txBody>
          <a:bodyPr/>
          <a:lstStyle/>
          <a:p>
            <a:endParaRPr lang="zh-CN" altLang="en-US"/>
          </a:p>
        </p:txBody>
      </p:sp>
      <p:sp>
        <p:nvSpPr>
          <p:cNvPr id="1048751" name="灯片编号占位符 6"/>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8576"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1048577"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48578"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pPr/>
              <a:t>2020/11/30</a:t>
            </a:fld>
            <a:endParaRPr lang="zh-CN" altLang="en-US"/>
          </a:p>
        </p:txBody>
      </p:sp>
      <p:sp>
        <p:nvSpPr>
          <p:cNvPr id="1048579"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1048580"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52" name="图片 6"/>
          <p:cNvPicPr>
            <a:picLocks noChangeAspect="1"/>
          </p:cNvPicPr>
          <p:nvPr/>
        </p:nvPicPr>
        <p:blipFill>
          <a:blip r:embed="rId2"/>
          <a:stretch>
            <a:fillRect/>
          </a:stretch>
        </p:blipFill>
        <p:spPr>
          <a:xfrm rot="5400000">
            <a:off x="2666995" y="-2666996"/>
            <a:ext cx="6858001" cy="12191996"/>
          </a:xfrm>
          <a:prstGeom prst="rect">
            <a:avLst/>
          </a:prstGeom>
        </p:spPr>
      </p:pic>
      <p:sp>
        <p:nvSpPr>
          <p:cNvPr id="1048586" name="文本框 7"/>
          <p:cNvSpPr txBox="1"/>
          <p:nvPr/>
        </p:nvSpPr>
        <p:spPr>
          <a:xfrm>
            <a:off x="1820545" y="2470150"/>
            <a:ext cx="9618980" cy="1106805"/>
          </a:xfrm>
          <a:prstGeom prst="rect">
            <a:avLst/>
          </a:prstGeom>
          <a:noFill/>
        </p:spPr>
        <p:txBody>
          <a:bodyPr wrap="square" rtlCol="0">
            <a:spAutoFit/>
          </a:bodyPr>
          <a:lstStyle/>
          <a:p>
            <a:pPr algn="ctr"/>
            <a:r>
              <a:rPr lang="en-US" altLang="zh-CN" sz="6600" dirty="0">
                <a:latin typeface="Times New Roman" panose="02020603050405020304" pitchFamily="18" charset="0"/>
                <a:cs typeface="Times New Roman" panose="02020603050405020304" pitchFamily="18" charset="0"/>
              </a:rPr>
              <a:t>Theory and Practice</a:t>
            </a:r>
          </a:p>
        </p:txBody>
      </p:sp>
      <p:sp>
        <p:nvSpPr>
          <p:cNvPr id="2" name="文本框 1"/>
          <p:cNvSpPr txBox="1"/>
          <p:nvPr/>
        </p:nvSpPr>
        <p:spPr>
          <a:xfrm>
            <a:off x="6108700" y="5017770"/>
            <a:ext cx="5194300" cy="521970"/>
          </a:xfrm>
          <a:prstGeom prst="rect">
            <a:avLst/>
          </a:prstGeom>
          <a:noFill/>
        </p:spPr>
        <p:txBody>
          <a:bodyPr wrap="square" rtlCol="0">
            <a:spAutoFit/>
          </a:bodyPr>
          <a:lstStyle/>
          <a:p>
            <a:r>
              <a:rPr lang="en-US" altLang="zh-CN"/>
              <a:t>                                                              </a:t>
            </a:r>
            <a:r>
              <a:rPr lang="zh-CN" altLang="en-US" sz="2800"/>
              <a:t>彭娟  陶冶</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048586"/>
                                        </p:tgtEl>
                                        <p:attrNameLst>
                                          <p:attrName>style.visibility</p:attrName>
                                        </p:attrNameLst>
                                      </p:cBhvr>
                                      <p:to>
                                        <p:strVal val="visible"/>
                                      </p:to>
                                    </p:set>
                                    <p:animEffect transition="in" filter="fade">
                                      <p:cBhvr>
                                        <p:cTn id="7" dur="1000"/>
                                        <p:tgtEl>
                                          <p:spTgt spid="1048586"/>
                                        </p:tgtEl>
                                      </p:cBhvr>
                                    </p:animEffect>
                                    <p:anim calcmode="lin" valueType="num">
                                      <p:cBhvr>
                                        <p:cTn id="8" dur="1000" fill="hold"/>
                                        <p:tgtEl>
                                          <p:spTgt spid="1048586"/>
                                        </p:tgtEl>
                                        <p:attrNameLst>
                                          <p:attrName>ppt_x</p:attrName>
                                        </p:attrNameLst>
                                      </p:cBhvr>
                                      <p:tavLst>
                                        <p:tav tm="0">
                                          <p:val>
                                            <p:strVal val="#ppt_x"/>
                                          </p:val>
                                        </p:tav>
                                        <p:tav tm="100000">
                                          <p:val>
                                            <p:strVal val="#ppt_x"/>
                                          </p:val>
                                        </p:tav>
                                      </p:tavLst>
                                    </p:anim>
                                    <p:anim calcmode="lin" valueType="num">
                                      <p:cBhvr>
                                        <p:cTn id="9" dur="1000" fill="hold"/>
                                        <p:tgtEl>
                                          <p:spTgt spid="104858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 calcmode="lin" valueType="num">
                                      <p:cBhvr additive="base">
                                        <p:cTn id="14"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58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61" name="图片 3"/>
          <p:cNvPicPr>
            <a:picLocks noChangeAspect="1"/>
          </p:cNvPicPr>
          <p:nvPr/>
        </p:nvPicPr>
        <p:blipFill>
          <a:blip r:embed="rId2"/>
          <a:stretch>
            <a:fillRect/>
          </a:stretch>
        </p:blipFill>
        <p:spPr>
          <a:xfrm rot="5400000">
            <a:off x="2666995" y="-2915916"/>
            <a:ext cx="6858001" cy="12191996"/>
          </a:xfrm>
          <a:prstGeom prst="rect">
            <a:avLst/>
          </a:prstGeom>
        </p:spPr>
      </p:pic>
      <p:sp>
        <p:nvSpPr>
          <p:cNvPr id="1048625" name="矩形 4"/>
          <p:cNvSpPr/>
          <p:nvPr/>
        </p:nvSpPr>
        <p:spPr>
          <a:xfrm>
            <a:off x="297533" y="249138"/>
            <a:ext cx="11595653" cy="63610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595630" y="410845"/>
            <a:ext cx="10680065" cy="5262245"/>
          </a:xfrm>
          <a:prstGeom prst="rect">
            <a:avLst/>
          </a:prstGeom>
          <a:noFill/>
        </p:spPr>
        <p:txBody>
          <a:bodyPr wrap="square" rtlCol="0">
            <a:spAutoFit/>
          </a:bodyPr>
          <a:lstStyle/>
          <a:p>
            <a:pPr algn="l">
              <a:buClrTx/>
              <a:buSzTx/>
              <a:buFontTx/>
            </a:pPr>
            <a:r>
              <a:rPr lang="en-US" altLang="zh-CN" sz="4000" b="1">
                <a:latin typeface="Times New Roman" panose="02020603050405020304" pitchFamily="18" charset="0"/>
                <a:cs typeface="Times New Roman" panose="02020603050405020304" pitchFamily="18" charset="0"/>
              </a:rPr>
              <a:t>3, Free Translation</a:t>
            </a:r>
          </a:p>
          <a:p>
            <a:pPr algn="l"/>
            <a:endParaRPr lang="en-US" altLang="zh-CN" sz="2800">
              <a:latin typeface="Times New Roman" panose="02020603050405020304" pitchFamily="18" charset="0"/>
              <a:cs typeface="Times New Roman" panose="02020603050405020304" pitchFamily="18" charset="0"/>
            </a:endParaRPr>
          </a:p>
          <a:p>
            <a:pPr algn="l"/>
            <a:r>
              <a:rPr lang="en-US" altLang="zh-CN" sz="2800">
                <a:latin typeface="Times New Roman" panose="02020603050405020304" pitchFamily="18" charset="0"/>
                <a:cs typeface="Times New Roman" panose="02020603050405020304" pitchFamily="18" charset="0"/>
              </a:rPr>
              <a:t>                                                                 </a:t>
            </a:r>
            <a:r>
              <a:rPr lang="en-US" altLang="zh-CN" sz="3600" b="1">
                <a:latin typeface="Times New Roman" panose="02020603050405020304" pitchFamily="18" charset="0"/>
                <a:cs typeface="Times New Roman" panose="02020603050405020304" pitchFamily="18" charset="0"/>
              </a:rPr>
              <a:t> </a:t>
            </a:r>
            <a:r>
              <a:rPr lang="en-US" altLang="zh-CN" sz="2800">
                <a:latin typeface="Times New Roman" panose="02020603050405020304" pitchFamily="18" charset="0"/>
                <a:cs typeface="Times New Roman" panose="02020603050405020304" pitchFamily="18" charset="0"/>
              </a:rPr>
              <a:t>   </a:t>
            </a:r>
          </a:p>
          <a:p>
            <a:pPr algn="l"/>
            <a:endParaRPr lang="en-US" altLang="zh-CN" sz="2800">
              <a:latin typeface="Times New Roman" panose="02020603050405020304" pitchFamily="18" charset="0"/>
              <a:cs typeface="Times New Roman" panose="02020603050405020304" pitchFamily="18" charset="0"/>
            </a:endParaRPr>
          </a:p>
          <a:p>
            <a:pPr algn="l"/>
            <a:endParaRPr lang="en-US" altLang="zh-CN" sz="2800">
              <a:latin typeface="Times New Roman" panose="02020603050405020304" pitchFamily="18" charset="0"/>
              <a:cs typeface="Times New Roman" panose="02020603050405020304" pitchFamily="18" charset="0"/>
            </a:endParaRPr>
          </a:p>
          <a:p>
            <a:pPr algn="l"/>
            <a:endParaRPr lang="en-US" altLang="zh-CN" sz="2800">
              <a:latin typeface="Times New Roman" panose="02020603050405020304" pitchFamily="18" charset="0"/>
              <a:cs typeface="Times New Roman" panose="02020603050405020304" pitchFamily="18" charset="0"/>
            </a:endParaRPr>
          </a:p>
          <a:p>
            <a:pPr algn="l"/>
            <a:endParaRPr lang="en-US" altLang="zh-CN" sz="3600" b="1">
              <a:latin typeface="Times New Roman" panose="02020603050405020304" pitchFamily="18" charset="0"/>
              <a:cs typeface="Times New Roman" panose="02020603050405020304" pitchFamily="18" charset="0"/>
            </a:endParaRPr>
          </a:p>
          <a:p>
            <a:pPr algn="l"/>
            <a:endParaRPr lang="en-US" altLang="zh-CN" sz="2800">
              <a:latin typeface="Times New Roman" panose="02020603050405020304" pitchFamily="18" charset="0"/>
              <a:cs typeface="Times New Roman" panose="02020603050405020304" pitchFamily="18" charset="0"/>
            </a:endParaRPr>
          </a:p>
          <a:p>
            <a:pPr algn="l"/>
            <a:endParaRPr lang="en-US" altLang="zh-CN" sz="2800">
              <a:latin typeface="Times New Roman" panose="02020603050405020304" pitchFamily="18" charset="0"/>
              <a:cs typeface="Times New Roman" panose="02020603050405020304" pitchFamily="18" charset="0"/>
            </a:endParaRPr>
          </a:p>
          <a:p>
            <a:pPr algn="l"/>
            <a:endParaRPr lang="en-US" altLang="zh-CN" sz="2800">
              <a:latin typeface="Times New Roman" panose="02020603050405020304" pitchFamily="18" charset="0"/>
              <a:cs typeface="Times New Roman" panose="02020603050405020304" pitchFamily="18" charset="0"/>
            </a:endParaRPr>
          </a:p>
          <a:p>
            <a:pPr algn="l"/>
            <a:endParaRPr lang="en-US" altLang="zh-CN" sz="2800">
              <a:latin typeface="Times New Roman" panose="02020603050405020304" pitchFamily="18" charset="0"/>
              <a:cs typeface="Times New Roman" panose="02020603050405020304" pitchFamily="18" charset="0"/>
            </a:endParaRPr>
          </a:p>
        </p:txBody>
      </p:sp>
      <p:sp>
        <p:nvSpPr>
          <p:cNvPr id="7" name="文本框 6"/>
          <p:cNvSpPr txBox="1"/>
          <p:nvPr/>
        </p:nvSpPr>
        <p:spPr>
          <a:xfrm>
            <a:off x="871220" y="1527175"/>
            <a:ext cx="10724515" cy="1076325"/>
          </a:xfrm>
          <a:prstGeom prst="rect">
            <a:avLst/>
          </a:prstGeom>
          <a:noFill/>
        </p:spPr>
        <p:txBody>
          <a:bodyPr wrap="square" rtlCol="0">
            <a:spAutoFit/>
          </a:bodyPr>
          <a:lstStyle/>
          <a:p>
            <a:r>
              <a:rPr lang="en-US" altLang="zh-CN" sz="3200">
                <a:latin typeface="Times New Roman" panose="02020603050405020304" pitchFamily="18" charset="0"/>
                <a:cs typeface="Times New Roman" panose="02020603050405020304" pitchFamily="18" charset="0"/>
              </a:rPr>
              <a:t>  </a:t>
            </a:r>
            <a:r>
              <a:rPr lang="zh-CN" altLang="en-US" sz="3200">
                <a:latin typeface="Times New Roman" panose="02020603050405020304" pitchFamily="18" charset="0"/>
                <a:cs typeface="Times New Roman" panose="02020603050405020304" pitchFamily="18" charset="0"/>
              </a:rPr>
              <a:t>According to the main idea of the original text translation, do not </a:t>
            </a:r>
            <a:r>
              <a:rPr lang="en-US" altLang="zh-CN" sz="3200">
                <a:latin typeface="Times New Roman" panose="02020603050405020304" pitchFamily="18" charset="0"/>
                <a:cs typeface="Times New Roman" panose="02020603050405020304" pitchFamily="18" charset="0"/>
              </a:rPr>
              <a:t>do</a:t>
            </a:r>
            <a:r>
              <a:rPr lang="zh-CN" altLang="en-US" sz="3200">
                <a:latin typeface="Times New Roman" panose="02020603050405020304" pitchFamily="18" charset="0"/>
                <a:cs typeface="Times New Roman" panose="02020603050405020304" pitchFamily="18" charset="0"/>
              </a:rPr>
              <a:t> word for word translation</a:t>
            </a:r>
            <a:r>
              <a:rPr lang="en-US" altLang="zh-CN" sz="3200">
                <a:latin typeface="Times New Roman" panose="02020603050405020304" pitchFamily="18" charset="0"/>
                <a:cs typeface="Times New Roman" panose="02020603050405020304" pitchFamily="18" charset="0"/>
              </a:rPr>
              <a:t>.</a:t>
            </a:r>
          </a:p>
        </p:txBody>
      </p:sp>
      <p:pic>
        <p:nvPicPr>
          <p:cNvPr id="6" name="图片 5" descr="C:\Users\Administrator\Desktop\微信图片_20201129001444.jpg微信图片_20201129001444"/>
          <p:cNvPicPr>
            <a:picLocks noChangeAspect="1"/>
          </p:cNvPicPr>
          <p:nvPr/>
        </p:nvPicPr>
        <p:blipFill>
          <a:blip r:embed="rId3"/>
          <a:srcRect/>
          <a:stretch>
            <a:fillRect/>
          </a:stretch>
        </p:blipFill>
        <p:spPr>
          <a:xfrm>
            <a:off x="775335" y="3413760"/>
            <a:ext cx="2613660" cy="1769110"/>
          </a:xfrm>
          <a:prstGeom prst="rect">
            <a:avLst/>
          </a:prstGeom>
        </p:spPr>
      </p:pic>
      <p:sp>
        <p:nvSpPr>
          <p:cNvPr id="4" name="文本框 3"/>
          <p:cNvSpPr txBox="1"/>
          <p:nvPr/>
        </p:nvSpPr>
        <p:spPr>
          <a:xfrm>
            <a:off x="3388995" y="3893820"/>
            <a:ext cx="2976880" cy="768350"/>
          </a:xfrm>
          <a:prstGeom prst="rect">
            <a:avLst/>
          </a:prstGeom>
          <a:noFill/>
        </p:spPr>
        <p:txBody>
          <a:bodyPr wrap="none" rtlCol="0">
            <a:spAutoFit/>
          </a:bodyPr>
          <a:lstStyle/>
          <a:p>
            <a:pPr algn="l"/>
            <a:r>
              <a:rPr lang="zh-CN" altLang="en-US" sz="4400">
                <a:latin typeface="Times New Roman" panose="02020603050405020304" pitchFamily="18" charset="0"/>
                <a:cs typeface="Times New Roman" panose="02020603050405020304" pitchFamily="18" charset="0"/>
                <a:sym typeface="+mn-ea"/>
              </a:rPr>
              <a:t>熊猫电视机</a:t>
            </a:r>
            <a:endParaRPr lang="zh-CN" altLang="en-US" sz="4400">
              <a:latin typeface="Times New Roman" panose="02020603050405020304" pitchFamily="18" charset="0"/>
            </a:endParaRPr>
          </a:p>
        </p:txBody>
      </p:sp>
      <p:sp>
        <p:nvSpPr>
          <p:cNvPr id="5" name="左右箭头 4"/>
          <p:cNvSpPr/>
          <p:nvPr/>
        </p:nvSpPr>
        <p:spPr>
          <a:xfrm>
            <a:off x="6719570" y="4135120"/>
            <a:ext cx="1336675" cy="224155"/>
          </a:xfrm>
          <a:prstGeom prst="leftRightArrow">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8663305" y="3893820"/>
            <a:ext cx="2005330" cy="768350"/>
          </a:xfrm>
          <a:prstGeom prst="rect">
            <a:avLst/>
          </a:prstGeom>
          <a:noFill/>
        </p:spPr>
        <p:txBody>
          <a:bodyPr wrap="square" rtlCol="0">
            <a:spAutoFit/>
          </a:bodyPr>
          <a:lstStyle/>
          <a:p>
            <a:pPr algn="l"/>
            <a:r>
              <a:rPr lang="en-US" altLang="zh-CN" sz="4400">
                <a:latin typeface="Times New Roman" panose="02020603050405020304" pitchFamily="18" charset="0"/>
                <a:ea typeface="等线" panose="02010600030101010101" charset="-122"/>
                <a:cs typeface="Times New Roman" panose="02020603050405020304" pitchFamily="18" charset="0"/>
                <a:sym typeface="+mn-ea"/>
              </a:rPr>
              <a:t>Panda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blinds(horizontal)">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blinds(horizontal)">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blinds(horizontal)">
                                      <p:cBhvr>
                                        <p:cTn id="17" dur="500"/>
                                        <p:tgtEl>
                                          <p:spTgt spid="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ppt_x"/>
                                          </p:val>
                                        </p:tav>
                                        <p:tav tm="100000">
                                          <p:val>
                                            <p:strVal val="#ppt_x"/>
                                          </p:val>
                                        </p:tav>
                                      </p:tavLst>
                                    </p:anim>
                                    <p:anim calcmode="lin" valueType="num">
                                      <p:cBhvr additive="base">
                                        <p:cTn id="2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4">
                                            <p:txEl>
                                              <p:pRg st="0" end="0"/>
                                            </p:txEl>
                                          </p:spTgt>
                                        </p:tgtEl>
                                        <p:attrNameLst>
                                          <p:attrName>style.visibility</p:attrName>
                                        </p:attrNameLst>
                                      </p:cBhvr>
                                      <p:to>
                                        <p:strVal val="visible"/>
                                      </p:to>
                                    </p:set>
                                    <p:animEffect transition="in" filter="blinds(horizontal)">
                                      <p:cBhvr>
                                        <p:cTn id="28" dur="500"/>
                                        <p:tgtEl>
                                          <p:spTgt spid="4">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blinds(horizontal)">
                                      <p:cBhvr>
                                        <p:cTn id="33" dur="500"/>
                                        <p:tgtEl>
                                          <p:spTgt spid="5"/>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nodeType="clickEffect">
                                  <p:stCondLst>
                                    <p:cond delay="0"/>
                                  </p:stCondLst>
                                  <p:childTnLst>
                                    <p:set>
                                      <p:cBhvr>
                                        <p:cTn id="37" dur="1" fill="hold">
                                          <p:stCondLst>
                                            <p:cond delay="0"/>
                                          </p:stCondLst>
                                        </p:cTn>
                                        <p:tgtEl>
                                          <p:spTgt spid="8">
                                            <p:txEl>
                                              <p:pRg st="0" end="0"/>
                                            </p:txEl>
                                          </p:spTgt>
                                        </p:tgtEl>
                                        <p:attrNameLst>
                                          <p:attrName>style.visibility</p:attrName>
                                        </p:attrNameLst>
                                      </p:cBhvr>
                                      <p:to>
                                        <p:strVal val="visible"/>
                                      </p:to>
                                    </p:set>
                                    <p:animEffect transition="in" filter="blinds(horizontal)">
                                      <p:cBhvr>
                                        <p:cTn id="38"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61" name="图片 3"/>
          <p:cNvPicPr>
            <a:picLocks noChangeAspect="1"/>
          </p:cNvPicPr>
          <p:nvPr/>
        </p:nvPicPr>
        <p:blipFill>
          <a:blip r:embed="rId2"/>
          <a:stretch>
            <a:fillRect/>
          </a:stretch>
        </p:blipFill>
        <p:spPr>
          <a:xfrm rot="5400000">
            <a:off x="2666995" y="-2666996"/>
            <a:ext cx="6858001" cy="12191996"/>
          </a:xfrm>
          <a:prstGeom prst="rect">
            <a:avLst/>
          </a:prstGeom>
        </p:spPr>
      </p:pic>
      <p:sp>
        <p:nvSpPr>
          <p:cNvPr id="1048625" name="矩形 4"/>
          <p:cNvSpPr/>
          <p:nvPr/>
        </p:nvSpPr>
        <p:spPr>
          <a:xfrm>
            <a:off x="298168" y="248503"/>
            <a:ext cx="11595653" cy="63610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549275" y="376555"/>
            <a:ext cx="10680065" cy="5262245"/>
          </a:xfrm>
          <a:prstGeom prst="rect">
            <a:avLst/>
          </a:prstGeom>
          <a:noFill/>
        </p:spPr>
        <p:txBody>
          <a:bodyPr wrap="square" rtlCol="0">
            <a:spAutoFit/>
          </a:bodyPr>
          <a:lstStyle/>
          <a:p>
            <a:pPr algn="l">
              <a:buClrTx/>
              <a:buSzTx/>
              <a:buFontTx/>
            </a:pPr>
            <a:r>
              <a:rPr lang="en-US" altLang="zh-CN" sz="4000" b="1">
                <a:latin typeface="Times New Roman" panose="02020603050405020304" pitchFamily="18" charset="0"/>
                <a:cs typeface="Times New Roman" panose="02020603050405020304" pitchFamily="18" charset="0"/>
              </a:rPr>
              <a:t>4, literal translation</a:t>
            </a:r>
            <a:r>
              <a:rPr lang="en-US" altLang="zh-CN" sz="4000">
                <a:latin typeface="Times New Roman" panose="02020603050405020304" pitchFamily="18" charset="0"/>
                <a:cs typeface="Times New Roman" panose="02020603050405020304" pitchFamily="18" charset="0"/>
              </a:rPr>
              <a:t> </a:t>
            </a:r>
            <a:r>
              <a:rPr lang="en-US" altLang="zh-CN" sz="4000" b="1">
                <a:latin typeface="Times New Roman" panose="02020603050405020304" pitchFamily="18" charset="0"/>
                <a:cs typeface="Times New Roman" panose="02020603050405020304" pitchFamily="18" charset="0"/>
              </a:rPr>
              <a:t> Plus Free Translation</a:t>
            </a:r>
          </a:p>
          <a:p>
            <a:pPr algn="l"/>
            <a:endParaRPr lang="en-US" altLang="zh-CN" sz="2800">
              <a:latin typeface="Times New Roman" panose="02020603050405020304" pitchFamily="18" charset="0"/>
              <a:cs typeface="Times New Roman" panose="02020603050405020304" pitchFamily="18" charset="0"/>
            </a:endParaRPr>
          </a:p>
          <a:p>
            <a:pPr algn="l"/>
            <a:r>
              <a:rPr lang="en-US" altLang="zh-CN" sz="2800">
                <a:latin typeface="Times New Roman" panose="02020603050405020304" pitchFamily="18" charset="0"/>
                <a:cs typeface="Times New Roman" panose="02020603050405020304" pitchFamily="18" charset="0"/>
              </a:rPr>
              <a:t>                                                                 </a:t>
            </a:r>
            <a:r>
              <a:rPr lang="en-US" altLang="zh-CN" sz="3600" b="1">
                <a:latin typeface="Times New Roman" panose="02020603050405020304" pitchFamily="18" charset="0"/>
                <a:cs typeface="Times New Roman" panose="02020603050405020304" pitchFamily="18" charset="0"/>
              </a:rPr>
              <a:t> </a:t>
            </a:r>
            <a:r>
              <a:rPr lang="en-US" altLang="zh-CN" sz="2800">
                <a:latin typeface="Times New Roman" panose="02020603050405020304" pitchFamily="18" charset="0"/>
                <a:cs typeface="Times New Roman" panose="02020603050405020304" pitchFamily="18" charset="0"/>
              </a:rPr>
              <a:t>   </a:t>
            </a:r>
          </a:p>
          <a:p>
            <a:pPr algn="l"/>
            <a:endParaRPr lang="en-US" altLang="zh-CN" sz="2800">
              <a:latin typeface="Times New Roman" panose="02020603050405020304" pitchFamily="18" charset="0"/>
              <a:cs typeface="Times New Roman" panose="02020603050405020304" pitchFamily="18" charset="0"/>
            </a:endParaRPr>
          </a:p>
          <a:p>
            <a:pPr algn="l"/>
            <a:endParaRPr lang="en-US" altLang="zh-CN" sz="2800">
              <a:latin typeface="Times New Roman" panose="02020603050405020304" pitchFamily="18" charset="0"/>
              <a:cs typeface="Times New Roman" panose="02020603050405020304" pitchFamily="18" charset="0"/>
            </a:endParaRPr>
          </a:p>
          <a:p>
            <a:pPr algn="l"/>
            <a:endParaRPr lang="en-US" altLang="zh-CN" sz="2800">
              <a:latin typeface="Times New Roman" panose="02020603050405020304" pitchFamily="18" charset="0"/>
              <a:cs typeface="Times New Roman" panose="02020603050405020304" pitchFamily="18" charset="0"/>
            </a:endParaRPr>
          </a:p>
          <a:p>
            <a:pPr algn="l"/>
            <a:endParaRPr lang="en-US" altLang="zh-CN" sz="3600" b="1">
              <a:latin typeface="Times New Roman" panose="02020603050405020304" pitchFamily="18" charset="0"/>
              <a:cs typeface="Times New Roman" panose="02020603050405020304" pitchFamily="18" charset="0"/>
            </a:endParaRPr>
          </a:p>
          <a:p>
            <a:pPr algn="l"/>
            <a:endParaRPr lang="en-US" altLang="zh-CN" sz="2800">
              <a:latin typeface="Times New Roman" panose="02020603050405020304" pitchFamily="18" charset="0"/>
              <a:cs typeface="Times New Roman" panose="02020603050405020304" pitchFamily="18" charset="0"/>
            </a:endParaRPr>
          </a:p>
          <a:p>
            <a:pPr algn="l"/>
            <a:endParaRPr lang="en-US" altLang="zh-CN" sz="2800">
              <a:latin typeface="Times New Roman" panose="02020603050405020304" pitchFamily="18" charset="0"/>
              <a:cs typeface="Times New Roman" panose="02020603050405020304" pitchFamily="18" charset="0"/>
            </a:endParaRPr>
          </a:p>
          <a:p>
            <a:pPr algn="l"/>
            <a:endParaRPr lang="en-US" altLang="zh-CN" sz="2800">
              <a:latin typeface="Times New Roman" panose="02020603050405020304" pitchFamily="18" charset="0"/>
              <a:cs typeface="Times New Roman" panose="02020603050405020304" pitchFamily="18" charset="0"/>
            </a:endParaRPr>
          </a:p>
          <a:p>
            <a:pPr algn="l"/>
            <a:endParaRPr lang="en-US" altLang="zh-CN" sz="2800">
              <a:latin typeface="Times New Roman" panose="02020603050405020304" pitchFamily="18" charset="0"/>
              <a:cs typeface="Times New Roman" panose="02020603050405020304" pitchFamily="18" charset="0"/>
            </a:endParaRPr>
          </a:p>
        </p:txBody>
      </p:sp>
      <p:sp>
        <p:nvSpPr>
          <p:cNvPr id="4" name="左右箭头 3"/>
          <p:cNvSpPr/>
          <p:nvPr/>
        </p:nvSpPr>
        <p:spPr>
          <a:xfrm>
            <a:off x="6159500" y="2110740"/>
            <a:ext cx="1336675" cy="257810"/>
          </a:xfrm>
          <a:prstGeom prst="leftRightArrow">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descr="C:\Users\Administrator\Desktop\微信图片_20201129000023.png微信图片_20201129000023"/>
          <p:cNvPicPr>
            <a:picLocks noChangeAspect="1"/>
          </p:cNvPicPr>
          <p:nvPr/>
        </p:nvPicPr>
        <p:blipFill>
          <a:blip r:embed="rId3" cstate="print"/>
          <a:srcRect/>
          <a:stretch>
            <a:fillRect/>
          </a:stretch>
        </p:blipFill>
        <p:spPr>
          <a:xfrm>
            <a:off x="992823" y="1274445"/>
            <a:ext cx="2123440" cy="2150745"/>
          </a:xfrm>
          <a:prstGeom prst="rect">
            <a:avLst/>
          </a:prstGeom>
        </p:spPr>
      </p:pic>
      <p:pic>
        <p:nvPicPr>
          <p:cNvPr id="10" name="图片 9" descr="C:\Users\Administrator\Desktop\微信图片_20201129000001.jpg微信图片_20201129000001"/>
          <p:cNvPicPr>
            <a:picLocks noChangeAspect="1"/>
          </p:cNvPicPr>
          <p:nvPr/>
        </p:nvPicPr>
        <p:blipFill>
          <a:blip r:embed="rId4" cstate="print"/>
          <a:srcRect/>
          <a:stretch>
            <a:fillRect/>
          </a:stretch>
        </p:blipFill>
        <p:spPr>
          <a:xfrm>
            <a:off x="549275" y="3698240"/>
            <a:ext cx="3304540" cy="2673985"/>
          </a:xfrm>
          <a:prstGeom prst="rect">
            <a:avLst/>
          </a:prstGeom>
        </p:spPr>
      </p:pic>
      <p:sp>
        <p:nvSpPr>
          <p:cNvPr id="11" name="文本框 10"/>
          <p:cNvSpPr txBox="1"/>
          <p:nvPr/>
        </p:nvSpPr>
        <p:spPr>
          <a:xfrm>
            <a:off x="3159125" y="4854575"/>
            <a:ext cx="2595245" cy="768350"/>
          </a:xfrm>
          <a:prstGeom prst="rect">
            <a:avLst/>
          </a:prstGeom>
          <a:noFill/>
        </p:spPr>
        <p:txBody>
          <a:bodyPr wrap="none" rtlCol="0">
            <a:spAutoFit/>
          </a:bodyPr>
          <a:lstStyle/>
          <a:p>
            <a:r>
              <a:rPr lang="en-US" altLang="zh-CN" sz="3600">
                <a:latin typeface="Times New Roman" panose="02020603050405020304" pitchFamily="18" charset="0"/>
                <a:cs typeface="Times New Roman" panose="02020603050405020304" pitchFamily="18" charset="0"/>
              </a:rPr>
              <a:t>    </a:t>
            </a:r>
            <a:r>
              <a:rPr lang="en-US" altLang="zh-CN" sz="4400">
                <a:latin typeface="Times New Roman" panose="02020603050405020304" pitchFamily="18" charset="0"/>
                <a:cs typeface="Times New Roman" panose="02020603050405020304" pitchFamily="18" charset="0"/>
              </a:rPr>
              <a:t>Unilever</a:t>
            </a:r>
          </a:p>
        </p:txBody>
      </p:sp>
      <p:sp>
        <p:nvSpPr>
          <p:cNvPr id="12" name="左右箭头 11"/>
          <p:cNvSpPr/>
          <p:nvPr/>
        </p:nvSpPr>
        <p:spPr>
          <a:xfrm flipV="1">
            <a:off x="6245860" y="5050155"/>
            <a:ext cx="1526540" cy="254000"/>
          </a:xfrm>
          <a:prstGeom prst="leftRightArrow">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 </a:t>
            </a:r>
          </a:p>
        </p:txBody>
      </p:sp>
      <p:sp>
        <p:nvSpPr>
          <p:cNvPr id="13" name="文本框 12"/>
          <p:cNvSpPr txBox="1"/>
          <p:nvPr/>
        </p:nvSpPr>
        <p:spPr>
          <a:xfrm>
            <a:off x="8010525" y="4730750"/>
            <a:ext cx="2789555" cy="768350"/>
          </a:xfrm>
          <a:prstGeom prst="rect">
            <a:avLst/>
          </a:prstGeom>
          <a:noFill/>
        </p:spPr>
        <p:txBody>
          <a:bodyPr wrap="square" rtlCol="0">
            <a:spAutoFit/>
          </a:bodyPr>
          <a:lstStyle/>
          <a:p>
            <a:r>
              <a:rPr lang="en-US" altLang="zh-CN" sz="3600" b="1">
                <a:latin typeface="Times New Roman" panose="02020603050405020304" pitchFamily="18" charset="0"/>
              </a:rPr>
              <a:t>   </a:t>
            </a:r>
            <a:r>
              <a:rPr lang="zh-CN" altLang="en-US" sz="4400" b="1">
                <a:latin typeface="Times New Roman" panose="02020603050405020304" pitchFamily="18" charset="0"/>
              </a:rPr>
              <a:t>联合利华</a:t>
            </a:r>
          </a:p>
        </p:txBody>
      </p:sp>
      <p:sp>
        <p:nvSpPr>
          <p:cNvPr id="5" name="文本框 4"/>
          <p:cNvSpPr txBox="1"/>
          <p:nvPr/>
        </p:nvSpPr>
        <p:spPr>
          <a:xfrm>
            <a:off x="3406775" y="1885950"/>
            <a:ext cx="2752725" cy="768350"/>
          </a:xfrm>
          <a:prstGeom prst="rect">
            <a:avLst/>
          </a:prstGeom>
          <a:noFill/>
        </p:spPr>
        <p:txBody>
          <a:bodyPr wrap="square" rtlCol="0">
            <a:spAutoFit/>
          </a:bodyPr>
          <a:lstStyle/>
          <a:p>
            <a:r>
              <a:rPr lang="en-US" altLang="zh-CN" sz="4400">
                <a:latin typeface="Times New Roman" panose="02020603050405020304" pitchFamily="18" charset="0"/>
                <a:cs typeface="Times New Roman" panose="02020603050405020304" pitchFamily="18" charset="0"/>
              </a:rPr>
              <a:t>Starbucks</a:t>
            </a:r>
          </a:p>
        </p:txBody>
      </p:sp>
      <p:sp>
        <p:nvSpPr>
          <p:cNvPr id="14" name="文本框 13"/>
          <p:cNvSpPr txBox="1"/>
          <p:nvPr/>
        </p:nvSpPr>
        <p:spPr>
          <a:xfrm>
            <a:off x="7865110" y="1965325"/>
            <a:ext cx="2611120" cy="768350"/>
          </a:xfrm>
          <a:prstGeom prst="rect">
            <a:avLst/>
          </a:prstGeom>
          <a:noFill/>
        </p:spPr>
        <p:txBody>
          <a:bodyPr wrap="square" rtlCol="0">
            <a:spAutoFit/>
          </a:bodyPr>
          <a:lstStyle/>
          <a:p>
            <a:r>
              <a:rPr lang="en-US" altLang="zh-CN" sz="4400" b="1">
                <a:latin typeface="Times New Roman" panose="02020603050405020304" pitchFamily="18" charset="0"/>
              </a:rPr>
              <a:t>  </a:t>
            </a:r>
            <a:r>
              <a:rPr lang="zh-CN" altLang="en-US" sz="4400" b="1">
                <a:latin typeface="Times New Roman" panose="02020603050405020304" pitchFamily="18" charset="0"/>
              </a:rPr>
              <a:t>星巴克</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blinds(horizontal)">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blinds(horizontal)">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blinds(horizontal)">
                                      <p:cBhvr>
                                        <p:cTn id="22" dur="5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blinds(horizontal)">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4">
                                            <p:txEl>
                                              <p:pRg st="0" end="0"/>
                                            </p:txEl>
                                          </p:spTgt>
                                        </p:tgtEl>
                                        <p:attrNameLst>
                                          <p:attrName>style.visibility</p:attrName>
                                        </p:attrNameLst>
                                      </p:cBhvr>
                                      <p:to>
                                        <p:strVal val="visible"/>
                                      </p:to>
                                    </p:set>
                                    <p:animEffect transition="in" filter="blinds(horizontal)">
                                      <p:cBhvr>
                                        <p:cTn id="32" dur="500"/>
                                        <p:tgtEl>
                                          <p:spTgt spid="14">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blinds(horizontal)">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11">
                                            <p:txEl>
                                              <p:pRg st="0" end="0"/>
                                            </p:txEl>
                                          </p:spTgt>
                                        </p:tgtEl>
                                        <p:attrNameLst>
                                          <p:attrName>style.visibility</p:attrName>
                                        </p:attrNameLst>
                                      </p:cBhvr>
                                      <p:to>
                                        <p:strVal val="visible"/>
                                      </p:to>
                                    </p:set>
                                    <p:animEffect transition="in" filter="blinds(horizontal)">
                                      <p:cBhvr>
                                        <p:cTn id="42" dur="500"/>
                                        <p:tgtEl>
                                          <p:spTgt spid="11">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blinds(horizontal)">
                                      <p:cBhvr>
                                        <p:cTn id="47" dur="5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13">
                                            <p:txEl>
                                              <p:pRg st="0" end="0"/>
                                            </p:txEl>
                                          </p:spTgt>
                                        </p:tgtEl>
                                        <p:attrNameLst>
                                          <p:attrName>style.visibility</p:attrName>
                                        </p:attrNameLst>
                                      </p:cBhvr>
                                      <p:to>
                                        <p:strVal val="visible"/>
                                      </p:to>
                                    </p:set>
                                    <p:animEffect transition="in" filter="blinds(horizontal)">
                                      <p:cBhvr>
                                        <p:cTn id="52"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12" grpId="0" bldLvl="0" animBg="1"/>
      <p:bldP spid="12"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61" name="图片 3"/>
          <p:cNvPicPr>
            <a:picLocks noChangeAspect="1"/>
          </p:cNvPicPr>
          <p:nvPr/>
        </p:nvPicPr>
        <p:blipFill>
          <a:blip r:embed="rId2"/>
          <a:stretch>
            <a:fillRect/>
          </a:stretch>
        </p:blipFill>
        <p:spPr>
          <a:xfrm rot="5400000">
            <a:off x="3022600" y="-2701925"/>
            <a:ext cx="6583680" cy="12192000"/>
          </a:xfrm>
          <a:prstGeom prst="rect">
            <a:avLst/>
          </a:prstGeom>
        </p:spPr>
      </p:pic>
      <p:sp>
        <p:nvSpPr>
          <p:cNvPr id="1048625" name="矩形 4"/>
          <p:cNvSpPr/>
          <p:nvPr/>
        </p:nvSpPr>
        <p:spPr>
          <a:xfrm>
            <a:off x="655320" y="439420"/>
            <a:ext cx="11158855" cy="61550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latin typeface="Times New Roman" panose="02020603050405020304" pitchFamily="18" charset="0"/>
                <a:cs typeface="Times New Roman" panose="02020603050405020304" pitchFamily="18" charset="0"/>
                <a:sym typeface="+mn-ea"/>
              </a:rPr>
              <a:t>In general, trademark translation is a very deep knowledge, but also a very difficult art. If you want to truly master the skills of translation, you must adopt different methods according to different situations. Translation needs to combine culture and customs to better restore the original intention. </a:t>
            </a:r>
            <a:endParaRPr lang="zh-CN" altLang="en-US">
              <a:latin typeface="Times New Roman" panose="02020603050405020304" pitchFamily="18" charset="0"/>
              <a:cs typeface="Times New Roman" panose="02020603050405020304" pitchFamily="18" charset="0"/>
            </a:endParaRPr>
          </a:p>
          <a:p>
            <a:pPr algn="ctr"/>
            <a:r>
              <a:rPr lang="zh-CN" altLang="en-US">
                <a:latin typeface="Times New Roman" panose="02020603050405020304" pitchFamily="18" charset="0"/>
                <a:cs typeface="Times New Roman" panose="02020603050405020304" pitchFamily="18" charset="0"/>
                <a:sym typeface="+mn-ea"/>
              </a:rPr>
              <a:t>   Therefore, in trademark translation, the translator must guide the translation practice well according to the theory of "functional equivalence". In other words, translators are required to combine various methods such as transliteration and free translation to translate the trademark into a style and show the characteristics of the trademark itself, so as to better compete. Therefore, a good company cannot do without good trademark translation. Only by integrating trademark translation into culture can it truly guide the company's continuous progress.</a:t>
            </a:r>
            <a:endParaRPr lang="zh-CN" altLang="en-US"/>
          </a:p>
        </p:txBody>
      </p:sp>
      <p:sp>
        <p:nvSpPr>
          <p:cNvPr id="3" name="文本框 2"/>
          <p:cNvSpPr txBox="1"/>
          <p:nvPr/>
        </p:nvSpPr>
        <p:spPr>
          <a:xfrm>
            <a:off x="1447165" y="1090295"/>
            <a:ext cx="321310" cy="368300"/>
          </a:xfrm>
          <a:prstGeom prst="rect">
            <a:avLst/>
          </a:prstGeom>
          <a:noFill/>
        </p:spPr>
        <p:txBody>
          <a:bodyPr wrap="square" rtlCol="0">
            <a:spAutoFit/>
          </a:bodyPr>
          <a:lstStyle/>
          <a:p>
            <a:endParaRPr lang="zh-CN" altLang="en-US"/>
          </a:p>
        </p:txBody>
      </p:sp>
      <p:sp>
        <p:nvSpPr>
          <p:cNvPr id="7" name="文本框 6"/>
          <p:cNvSpPr txBox="1"/>
          <p:nvPr/>
        </p:nvSpPr>
        <p:spPr>
          <a:xfrm>
            <a:off x="1435735" y="1055370"/>
            <a:ext cx="9598660" cy="5539105"/>
          </a:xfrm>
          <a:prstGeom prst="rect">
            <a:avLst/>
          </a:prstGeom>
          <a:noFill/>
        </p:spPr>
        <p:txBody>
          <a:bodyPr wrap="square" rtlCol="0">
            <a:spAutoFit/>
          </a:bodyPr>
          <a:lstStyle/>
          <a:p>
            <a:pPr algn="just"/>
            <a:r>
              <a:rPr lang="en-US" altLang="zh-CN"/>
              <a:t>        </a:t>
            </a:r>
          </a:p>
          <a:p>
            <a:pPr algn="just"/>
            <a:r>
              <a:rPr lang="zh-CN" altLang="en-US" sz="2800">
                <a:latin typeface="Times New Roman" panose="02020603050405020304" pitchFamily="18" charset="0"/>
                <a:cs typeface="Times New Roman" panose="02020603050405020304" pitchFamily="18" charset="0"/>
              </a:rPr>
              <a:t>    In general, trademark translation is a very deep knowledge, but also a very difficult art. If you want to truly master the skills of translation, you must adopt different methods according to different situations.Translation needs to combine culture and customs to better restore the original intention.</a:t>
            </a:r>
          </a:p>
          <a:p>
            <a:pPr algn="just"/>
            <a:r>
              <a:rPr lang="zh-CN" altLang="en-US" sz="2800">
                <a:latin typeface="Times New Roman" panose="02020603050405020304" pitchFamily="18" charset="0"/>
                <a:cs typeface="Times New Roman" panose="02020603050405020304" pitchFamily="18" charset="0"/>
              </a:rPr>
              <a:t> </a:t>
            </a:r>
          </a:p>
          <a:p>
            <a:pPr algn="just"/>
            <a:r>
              <a:rPr lang="zh-CN" altLang="en-US" sz="2800">
                <a:latin typeface="Times New Roman" panose="02020603050405020304" pitchFamily="18" charset="0"/>
                <a:cs typeface="Times New Roman" panose="02020603050405020304" pitchFamily="18" charset="0"/>
              </a:rPr>
              <a:t>     Therefore, in trademark translation, the translator must guide the translation practice well according to the theory of "functional equivalence </a:t>
            </a:r>
            <a:r>
              <a:rPr lang="en-US" altLang="zh-CN" sz="2800">
                <a:latin typeface="Times New Roman" panose="02020603050405020304" pitchFamily="18" charset="0"/>
                <a:cs typeface="Times New Roman" panose="02020603050405020304" pitchFamily="18" charset="0"/>
              </a:rPr>
              <a:t>theory</a:t>
            </a:r>
            <a:r>
              <a:rPr lang="zh-CN" altLang="en-US" sz="2800">
                <a:latin typeface="Times New Roman" panose="02020603050405020304" pitchFamily="18" charset="0"/>
                <a:cs typeface="Times New Roman" panose="02020603050405020304" pitchFamily="18" charset="0"/>
              </a:rPr>
              <a:t>". In other words, translators are required to combine various methods such as transliteration and free translation to translate the trademark into a style and show the characteristics of the trademark itself, so as to better compete. </a:t>
            </a:r>
          </a:p>
        </p:txBody>
      </p:sp>
      <p:sp>
        <p:nvSpPr>
          <p:cNvPr id="8" name="KSO_Shape"/>
          <p:cNvSpPr>
            <a:spLocks noChangeAspect="1"/>
          </p:cNvSpPr>
          <p:nvPr/>
        </p:nvSpPr>
        <p:spPr>
          <a:xfrm rot="5400000">
            <a:off x="942340" y="1366520"/>
            <a:ext cx="401320" cy="585470"/>
          </a:xfrm>
          <a:custGeom>
            <a:avLst/>
            <a:gdLst/>
            <a:ahLst/>
            <a:cxnLst/>
            <a:rect l="l" t="t" r="r" b="b"/>
            <a:pathLst>
              <a:path w="751403" h="647761">
                <a:moveTo>
                  <a:pt x="375702" y="0"/>
                </a:moveTo>
                <a:lnTo>
                  <a:pt x="751403" y="647761"/>
                </a:lnTo>
                <a:lnTo>
                  <a:pt x="745416" y="647761"/>
                </a:lnTo>
                <a:lnTo>
                  <a:pt x="375702" y="432047"/>
                </a:lnTo>
                <a:lnTo>
                  <a:pt x="5987" y="647761"/>
                </a:lnTo>
                <a:lnTo>
                  <a:pt x="0" y="647761"/>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sz="1800" dirty="0">
              <a:solidFill>
                <a:srgbClr val="FFFFFF"/>
              </a:solidFill>
              <a:latin typeface="微软雅黑" panose="020B0503020204020204" charset="-122"/>
              <a:ea typeface="微软雅黑" panose="020B0503020204020204" charset="-122"/>
              <a:sym typeface="Source Han Serif SC" panose="02020400000000000000" pitchFamily="18" charset="-122"/>
            </a:endParaRPr>
          </a:p>
        </p:txBody>
      </p:sp>
      <p:sp>
        <p:nvSpPr>
          <p:cNvPr id="9" name="KSO_Shape"/>
          <p:cNvSpPr>
            <a:spLocks noChangeAspect="1"/>
          </p:cNvSpPr>
          <p:nvPr/>
        </p:nvSpPr>
        <p:spPr>
          <a:xfrm rot="5400000">
            <a:off x="1072515" y="3848100"/>
            <a:ext cx="419735" cy="585470"/>
          </a:xfrm>
          <a:custGeom>
            <a:avLst/>
            <a:gdLst/>
            <a:ahLst/>
            <a:cxnLst/>
            <a:rect l="l" t="t" r="r" b="b"/>
            <a:pathLst>
              <a:path w="751403" h="647761">
                <a:moveTo>
                  <a:pt x="375702" y="0"/>
                </a:moveTo>
                <a:lnTo>
                  <a:pt x="751403" y="647761"/>
                </a:lnTo>
                <a:lnTo>
                  <a:pt x="745416" y="647761"/>
                </a:lnTo>
                <a:lnTo>
                  <a:pt x="375702" y="432047"/>
                </a:lnTo>
                <a:lnTo>
                  <a:pt x="5987" y="647761"/>
                </a:lnTo>
                <a:lnTo>
                  <a:pt x="0" y="647761"/>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sz="1800" dirty="0">
              <a:solidFill>
                <a:srgbClr val="FFFFFF"/>
              </a:solidFill>
              <a:latin typeface="微软雅黑" panose="020B0503020204020204" charset="-122"/>
              <a:ea typeface="微软雅黑" panose="020B0503020204020204" charset="-122"/>
              <a:sym typeface="Source Han Serif SC" panose="02020400000000000000" pitchFamily="18" charset="-122"/>
            </a:endParaRPr>
          </a:p>
        </p:txBody>
      </p:sp>
      <p:sp>
        <p:nvSpPr>
          <p:cNvPr id="4" name="矩形 3"/>
          <p:cNvSpPr/>
          <p:nvPr/>
        </p:nvSpPr>
        <p:spPr>
          <a:xfrm>
            <a:off x="731520" y="292735"/>
            <a:ext cx="5593715" cy="1198880"/>
          </a:xfrm>
          <a:prstGeom prst="rect">
            <a:avLst/>
          </a:prstGeom>
          <a:noFill/>
          <a:ln>
            <a:noFill/>
          </a:ln>
        </p:spPr>
        <p:txBody>
          <a:bodyPr wrap="square" rtlCol="0" anchor="t">
            <a:spAutoFit/>
          </a:bodyPr>
          <a:lstStyle/>
          <a:p>
            <a:pPr algn="ctr"/>
            <a:r>
              <a:rPr lang="en-US" altLang="zh-CN" sz="7200" b="1">
                <a:ln w="6600">
                  <a:solidFill>
                    <a:schemeClr val="accent2"/>
                  </a:solidFill>
                  <a:prstDash val="solid"/>
                </a:ln>
                <a:solidFill>
                  <a:srgbClr val="FFFFFF"/>
                </a:solidFill>
                <a:effectLst>
                  <a:outerShdw dist="38100" dir="2700000" algn="tl" rotWithShape="0">
                    <a:schemeClr val="accent2"/>
                  </a:outerShdw>
                </a:effectLst>
              </a:rPr>
              <a:t>Conclusion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linds(horizont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7">
                                            <p:txEl>
                                              <p:pRg st="1" end="1"/>
                                            </p:txEl>
                                          </p:spTgt>
                                        </p:tgtEl>
                                        <p:attrNameLst>
                                          <p:attrName>style.visibility</p:attrName>
                                        </p:attrNameLst>
                                      </p:cBhvr>
                                      <p:to>
                                        <p:strVal val="visible"/>
                                      </p:to>
                                    </p:set>
                                    <p:animEffect transition="in" filter="blinds(horizontal)">
                                      <p:cBhvr>
                                        <p:cTn id="23" dur="500"/>
                                        <p:tgtEl>
                                          <p:spTgt spid="7">
                                            <p:txEl>
                                              <p:pRg st="1" end="1"/>
                                            </p:txEl>
                                          </p:spTgt>
                                        </p:tgtEl>
                                      </p:cBhvr>
                                    </p:animEffect>
                                  </p:childTnLst>
                                </p:cTn>
                              </p:par>
                              <p:par>
                                <p:cTn id="24" presetID="3" presetClass="entr" presetSubtype="10" fill="hold" nodeType="withEffect">
                                  <p:stCondLst>
                                    <p:cond delay="0"/>
                                  </p:stCondLst>
                                  <p:childTnLst>
                                    <p:set>
                                      <p:cBhvr>
                                        <p:cTn id="25" dur="1" fill="hold">
                                          <p:stCondLst>
                                            <p:cond delay="0"/>
                                          </p:stCondLst>
                                        </p:cTn>
                                        <p:tgtEl>
                                          <p:spTgt spid="7">
                                            <p:txEl>
                                              <p:pRg st="2" end="2"/>
                                            </p:txEl>
                                          </p:spTgt>
                                        </p:tgtEl>
                                        <p:attrNameLst>
                                          <p:attrName>style.visibility</p:attrName>
                                        </p:attrNameLst>
                                      </p:cBhvr>
                                      <p:to>
                                        <p:strVal val="visible"/>
                                      </p:to>
                                    </p:set>
                                    <p:animEffect transition="in" filter="blinds(horizontal)">
                                      <p:cBhvr>
                                        <p:cTn id="26" dur="500"/>
                                        <p:tgtEl>
                                          <p:spTgt spid="7">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7">
                                            <p:txEl>
                                              <p:pRg st="3" end="3"/>
                                            </p:txEl>
                                          </p:spTgt>
                                        </p:tgtEl>
                                        <p:attrNameLst>
                                          <p:attrName>style.visibility</p:attrName>
                                        </p:attrNameLst>
                                      </p:cBhvr>
                                      <p:to>
                                        <p:strVal val="visible"/>
                                      </p:to>
                                    </p:set>
                                    <p:animEffect transition="in" filter="blinds(horizontal)">
                                      <p:cBhvr>
                                        <p:cTn id="37"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animBg="1"/>
      <p:bldP spid="9" grpId="1" animBg="1"/>
      <p:bldP spid="4" grpId="0"/>
      <p:bldP spid="4"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61" name="图片 3"/>
          <p:cNvPicPr>
            <a:picLocks noChangeAspect="1"/>
          </p:cNvPicPr>
          <p:nvPr/>
        </p:nvPicPr>
        <p:blipFill>
          <a:blip r:embed="rId2"/>
          <a:stretch>
            <a:fillRect/>
          </a:stretch>
        </p:blipFill>
        <p:spPr>
          <a:xfrm rot="5400000">
            <a:off x="3022600" y="-2701925"/>
            <a:ext cx="6583680" cy="12192000"/>
          </a:xfrm>
          <a:prstGeom prst="rect">
            <a:avLst/>
          </a:prstGeom>
        </p:spPr>
      </p:pic>
      <p:sp>
        <p:nvSpPr>
          <p:cNvPr id="1048625" name="矩形 4"/>
          <p:cNvSpPr/>
          <p:nvPr/>
        </p:nvSpPr>
        <p:spPr>
          <a:xfrm>
            <a:off x="721995" y="282575"/>
            <a:ext cx="10998200" cy="6223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latin typeface="Times New Roman" panose="02020603050405020304" pitchFamily="18" charset="0"/>
                <a:cs typeface="Times New Roman" panose="02020603050405020304" pitchFamily="18" charset="0"/>
                <a:sym typeface="+mn-ea"/>
              </a:rPr>
              <a:t>In general, trademark translation is a very deep knowledge, but also a very difficult art. If you want to truly master the skills of translation, you must adopt different methods according to different situations. Translation needs to combine culture and customs to better restore the original intention. </a:t>
            </a:r>
            <a:endParaRPr lang="zh-CN" altLang="en-US">
              <a:latin typeface="Times New Roman" panose="02020603050405020304" pitchFamily="18" charset="0"/>
              <a:cs typeface="Times New Roman" panose="02020603050405020304" pitchFamily="18" charset="0"/>
            </a:endParaRPr>
          </a:p>
          <a:p>
            <a:pPr algn="ctr"/>
            <a:r>
              <a:rPr lang="zh-CN" altLang="en-US">
                <a:latin typeface="Times New Roman" panose="02020603050405020304" pitchFamily="18" charset="0"/>
                <a:cs typeface="Times New Roman" panose="02020603050405020304" pitchFamily="18" charset="0"/>
                <a:sym typeface="+mn-ea"/>
              </a:rPr>
              <a:t>   Therefore, in trademark translation, the translator must guide the translation practice well according to the theory of "functional equivalence". In other words, translators are required to combine various methods such as transliteration and free translation to translate the trademark into a style and show the characteristics of the trademark itself, so as to better compete. Therefore, a good company cannot do without good tr ademark translation. Only by integrating trademark translation into culture can it truly guide the company's continuous progress.</a:t>
            </a:r>
            <a:endParaRPr lang="zh-CN" altLang="en-US"/>
          </a:p>
        </p:txBody>
      </p:sp>
      <p:sp>
        <p:nvSpPr>
          <p:cNvPr id="3" name="文本框 2"/>
          <p:cNvSpPr txBox="1"/>
          <p:nvPr/>
        </p:nvSpPr>
        <p:spPr>
          <a:xfrm>
            <a:off x="1447165" y="1090295"/>
            <a:ext cx="321310" cy="368300"/>
          </a:xfrm>
          <a:prstGeom prst="rect">
            <a:avLst/>
          </a:prstGeom>
          <a:noFill/>
        </p:spPr>
        <p:txBody>
          <a:bodyPr wrap="square" rtlCol="0">
            <a:spAutoFit/>
          </a:bodyPr>
          <a:lstStyle/>
          <a:p>
            <a:endParaRPr lang="zh-CN" altLang="en-US"/>
          </a:p>
        </p:txBody>
      </p:sp>
      <p:sp>
        <p:nvSpPr>
          <p:cNvPr id="2" name="文本框 1"/>
          <p:cNvSpPr txBox="1"/>
          <p:nvPr/>
        </p:nvSpPr>
        <p:spPr>
          <a:xfrm>
            <a:off x="629920" y="1276350"/>
            <a:ext cx="11561445" cy="1383665"/>
          </a:xfrm>
          <a:prstGeom prst="rect">
            <a:avLst/>
          </a:prstGeom>
          <a:noFill/>
        </p:spPr>
        <p:txBody>
          <a:bodyPr wrap="square" rtlCol="0">
            <a:spAutoFit/>
          </a:bodyPr>
          <a:lstStyle/>
          <a:p>
            <a:pPr algn="l"/>
            <a:r>
              <a:rPr lang="en-US" altLang="zh-CN"/>
              <a:t>                </a:t>
            </a:r>
            <a:r>
              <a:rPr lang="zh-CN" altLang="en-US" sz="2800">
                <a:latin typeface="Times New Roman" panose="02020603050405020304" pitchFamily="18" charset="0"/>
                <a:cs typeface="Times New Roman" panose="02020603050405020304" pitchFamily="18" charset="0"/>
              </a:rPr>
              <a:t>Therefore, a good company cannot do without good trademark translation. Only by integrating trademark translation into culture can </a:t>
            </a:r>
            <a:r>
              <a:rPr lang="en-US" altLang="zh-CN" sz="2800">
                <a:latin typeface="Times New Roman" panose="02020603050405020304" pitchFamily="18" charset="0"/>
                <a:cs typeface="Times New Roman" panose="02020603050405020304" pitchFamily="18" charset="0"/>
              </a:rPr>
              <a:t>it</a:t>
            </a:r>
            <a:r>
              <a:rPr lang="zh-CN" altLang="en-US" sz="2800">
                <a:latin typeface="Times New Roman" panose="02020603050405020304" pitchFamily="18" charset="0"/>
                <a:cs typeface="Times New Roman" panose="02020603050405020304" pitchFamily="18" charset="0"/>
              </a:rPr>
              <a:t> truly guide the company's continuous progress.</a:t>
            </a:r>
          </a:p>
        </p:txBody>
      </p:sp>
      <p:sp>
        <p:nvSpPr>
          <p:cNvPr id="8" name="KSO_Shape"/>
          <p:cNvSpPr>
            <a:spLocks noChangeAspect="1"/>
          </p:cNvSpPr>
          <p:nvPr/>
        </p:nvSpPr>
        <p:spPr>
          <a:xfrm rot="5400000">
            <a:off x="814070" y="1264920"/>
            <a:ext cx="401320" cy="585470"/>
          </a:xfrm>
          <a:custGeom>
            <a:avLst/>
            <a:gdLst/>
            <a:ahLst/>
            <a:cxnLst/>
            <a:rect l="l" t="t" r="r" b="b"/>
            <a:pathLst>
              <a:path w="751403" h="647761">
                <a:moveTo>
                  <a:pt x="375702" y="0"/>
                </a:moveTo>
                <a:lnTo>
                  <a:pt x="751403" y="647761"/>
                </a:lnTo>
                <a:lnTo>
                  <a:pt x="745416" y="647761"/>
                </a:lnTo>
                <a:lnTo>
                  <a:pt x="375702" y="432047"/>
                </a:lnTo>
                <a:lnTo>
                  <a:pt x="5987" y="647761"/>
                </a:lnTo>
                <a:lnTo>
                  <a:pt x="0" y="647761"/>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sz="1800" dirty="0">
              <a:solidFill>
                <a:srgbClr val="FFFFFF"/>
              </a:solidFill>
              <a:latin typeface="微软雅黑" panose="020B0503020204020204" charset="-122"/>
              <a:ea typeface="微软雅黑" panose="020B0503020204020204" charset="-122"/>
              <a:sym typeface="Source Han Serif SC" panose="02020400000000000000" pitchFamily="18"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blinds(horizontal)">
                                      <p:cBhvr>
                                        <p:cTn id="13"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81" name="图片 6"/>
          <p:cNvPicPr>
            <a:picLocks noChangeAspect="1"/>
          </p:cNvPicPr>
          <p:nvPr/>
        </p:nvPicPr>
        <p:blipFill>
          <a:blip r:embed="rId2"/>
          <a:stretch>
            <a:fillRect/>
          </a:stretch>
        </p:blipFill>
        <p:spPr>
          <a:xfrm rot="5400000">
            <a:off x="2666995" y="-2666996"/>
            <a:ext cx="6858001" cy="12191996"/>
          </a:xfrm>
          <a:prstGeom prst="rect">
            <a:avLst/>
          </a:prstGeom>
        </p:spPr>
      </p:pic>
      <p:sp>
        <p:nvSpPr>
          <p:cNvPr id="1048735" name="文本框 7"/>
          <p:cNvSpPr txBox="1"/>
          <p:nvPr/>
        </p:nvSpPr>
        <p:spPr>
          <a:xfrm>
            <a:off x="2590792" y="2894332"/>
            <a:ext cx="7010403" cy="1069340"/>
          </a:xfrm>
          <a:prstGeom prst="rect">
            <a:avLst/>
          </a:prstGeom>
          <a:noFill/>
        </p:spPr>
        <p:txBody>
          <a:bodyPr wrap="square" rtlCol="0">
            <a:spAutoFit/>
          </a:bodyPr>
          <a:lstStyle/>
          <a:p>
            <a:pPr algn="ctr"/>
            <a:r>
              <a:rPr lang="en-US" altLang="zh-CN" sz="6600" dirty="0">
                <a:latin typeface="Berlin Sans FB Demi" panose="020E0802020502020306" pitchFamily="34" charset="0"/>
              </a:rPr>
              <a:t>T H A N K 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048735"/>
                                        </p:tgtEl>
                                        <p:attrNameLst>
                                          <p:attrName>style.visibility</p:attrName>
                                        </p:attrNameLst>
                                      </p:cBhvr>
                                      <p:to>
                                        <p:strVal val="visible"/>
                                      </p:to>
                                    </p:set>
                                    <p:animEffect transition="in" filter="fade">
                                      <p:cBhvr>
                                        <p:cTn id="7" dur="1000"/>
                                        <p:tgtEl>
                                          <p:spTgt spid="1048735"/>
                                        </p:tgtEl>
                                      </p:cBhvr>
                                    </p:animEffect>
                                    <p:anim calcmode="lin" valueType="num">
                                      <p:cBhvr>
                                        <p:cTn id="8" dur="1000" fill="hold"/>
                                        <p:tgtEl>
                                          <p:spTgt spid="1048735"/>
                                        </p:tgtEl>
                                        <p:attrNameLst>
                                          <p:attrName>ppt_x</p:attrName>
                                        </p:attrNameLst>
                                      </p:cBhvr>
                                      <p:tavLst>
                                        <p:tav tm="0">
                                          <p:val>
                                            <p:strVal val="#ppt_x"/>
                                          </p:val>
                                        </p:tav>
                                        <p:tav tm="100000">
                                          <p:val>
                                            <p:strVal val="#ppt_x"/>
                                          </p:val>
                                        </p:tav>
                                      </p:tavLst>
                                    </p:anim>
                                    <p:anim calcmode="lin" valueType="num">
                                      <p:cBhvr>
                                        <p:cTn id="9" dur="1000" fill="hold"/>
                                        <p:tgtEl>
                                          <p:spTgt spid="10487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73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56" name="图片 3"/>
          <p:cNvPicPr>
            <a:picLocks noChangeAspect="1"/>
          </p:cNvPicPr>
          <p:nvPr/>
        </p:nvPicPr>
        <p:blipFill>
          <a:blip r:embed="rId2"/>
          <a:stretch>
            <a:fillRect/>
          </a:stretch>
        </p:blipFill>
        <p:spPr>
          <a:xfrm rot="5400000">
            <a:off x="2555870" y="-2752721"/>
            <a:ext cx="6858001" cy="12191996"/>
          </a:xfrm>
          <a:prstGeom prst="rect">
            <a:avLst/>
          </a:prstGeom>
        </p:spPr>
      </p:pic>
      <p:sp>
        <p:nvSpPr>
          <p:cNvPr id="1048607" name="矩形 4"/>
          <p:cNvSpPr/>
          <p:nvPr/>
        </p:nvSpPr>
        <p:spPr>
          <a:xfrm>
            <a:off x="484505" y="212090"/>
            <a:ext cx="11452860" cy="6433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831850" y="577215"/>
            <a:ext cx="11249025" cy="1630045"/>
          </a:xfrm>
          <a:prstGeom prst="rect">
            <a:avLst/>
          </a:prstGeom>
          <a:noFill/>
        </p:spPr>
        <p:txBody>
          <a:bodyPr wrap="square" rtlCol="0">
            <a:spAutoFit/>
          </a:bodyPr>
          <a:lstStyle/>
          <a:p>
            <a:r>
              <a:rPr lang="en-US" altLang="zh-CN" sz="3600">
                <a:latin typeface="Times New Roman" panose="02020603050405020304" pitchFamily="18" charset="0"/>
                <a:ea typeface="微软雅黑" panose="020B0503020204020204" charset="-122"/>
                <a:cs typeface="Times New Roman" panose="02020603050405020304" pitchFamily="18" charset="0"/>
              </a:rPr>
              <a:t>   </a:t>
            </a:r>
          </a:p>
          <a:p>
            <a:r>
              <a:rPr lang="en-US" altLang="zh-CN" sz="3600">
                <a:latin typeface="Times New Roman" panose="02020603050405020304" pitchFamily="18" charset="0"/>
                <a:ea typeface="微软雅黑" panose="020B0503020204020204" charset="-122"/>
                <a:cs typeface="Times New Roman" panose="02020603050405020304" pitchFamily="18" charset="0"/>
              </a:rPr>
              <a:t>  Functional Equivalence Theory </a:t>
            </a:r>
          </a:p>
          <a:p>
            <a:r>
              <a:rPr lang="en-US" altLang="zh-CN" sz="2800">
                <a:latin typeface="微软雅黑" panose="020B0503020204020204" charset="-122"/>
                <a:ea typeface="微软雅黑" panose="020B0503020204020204" charset="-122"/>
              </a:rPr>
              <a:t>   </a:t>
            </a:r>
          </a:p>
        </p:txBody>
      </p:sp>
      <p:pic>
        <p:nvPicPr>
          <p:cNvPr id="3" name="图片 2"/>
          <p:cNvPicPr>
            <a:picLocks noChangeAspect="1"/>
          </p:cNvPicPr>
          <p:nvPr/>
        </p:nvPicPr>
        <p:blipFill>
          <a:blip r:embed="rId3"/>
          <a:stretch>
            <a:fillRect/>
          </a:stretch>
        </p:blipFill>
        <p:spPr>
          <a:xfrm>
            <a:off x="8914765" y="1188085"/>
            <a:ext cx="2837815" cy="3849370"/>
          </a:xfrm>
          <a:prstGeom prst="rect">
            <a:avLst/>
          </a:prstGeom>
        </p:spPr>
      </p:pic>
      <p:sp>
        <p:nvSpPr>
          <p:cNvPr id="5" name="文本框 4"/>
          <p:cNvSpPr txBox="1"/>
          <p:nvPr/>
        </p:nvSpPr>
        <p:spPr>
          <a:xfrm>
            <a:off x="599440" y="1841500"/>
            <a:ext cx="8315325" cy="3107690"/>
          </a:xfrm>
          <a:prstGeom prst="rect">
            <a:avLst/>
          </a:prstGeom>
          <a:noFill/>
        </p:spPr>
        <p:txBody>
          <a:bodyPr wrap="square" rtlCol="0">
            <a:spAutoFit/>
          </a:bodyPr>
          <a:lstStyle/>
          <a:p>
            <a:pPr algn="l"/>
            <a:r>
              <a:rPr lang="en-US" sz="2800">
                <a:latin typeface="Times New Roman" panose="02020603050405020304" pitchFamily="18" charset="0"/>
                <a:cs typeface="Times New Roman" panose="02020603050405020304" pitchFamily="18" charset="0"/>
              </a:rPr>
              <a:t>    </a:t>
            </a:r>
          </a:p>
          <a:p>
            <a:pPr algn="l"/>
            <a:r>
              <a:rPr lang="en-US" sz="2800">
                <a:latin typeface="Times New Roman" panose="02020603050405020304" pitchFamily="18" charset="0"/>
                <a:cs typeface="Times New Roman" panose="02020603050405020304" pitchFamily="18" charset="0"/>
              </a:rPr>
              <a:t>     Eugene A. Nida, an outstanding translation theorist and lecturer in America, was born in November,1914 and was dead in August, 2011. Some translation theories were proposed by him. It was known to all that his influence was the greatest in current translation field.</a:t>
            </a:r>
          </a:p>
          <a:p>
            <a:pPr algn="l"/>
            <a:r>
              <a:rPr lang="en-US" sz="2800">
                <a:latin typeface="Times New Roman" panose="02020603050405020304" pitchFamily="18" charset="0"/>
                <a:cs typeface="Times New Roman" panose="02020603050405020304" pitchFamily="18" charset="0"/>
              </a:rPr>
              <a:t>    </a:t>
            </a:r>
            <a:endParaRPr sz="2800">
              <a:latin typeface="Times New Roman" panose="02020603050405020304" pitchFamily="18" charset="0"/>
              <a:cs typeface="Times New Roman" panose="02020603050405020304" pitchFamily="18" charset="0"/>
            </a:endParaRPr>
          </a:p>
        </p:txBody>
      </p:sp>
      <p:sp>
        <p:nvSpPr>
          <p:cNvPr id="8" name="KSO_Shape"/>
          <p:cNvSpPr>
            <a:spLocks noChangeAspect="1"/>
          </p:cNvSpPr>
          <p:nvPr/>
        </p:nvSpPr>
        <p:spPr>
          <a:xfrm rot="5400000">
            <a:off x="418465" y="1022985"/>
            <a:ext cx="465455" cy="795020"/>
          </a:xfrm>
          <a:custGeom>
            <a:avLst/>
            <a:gdLst/>
            <a:ahLst/>
            <a:cxnLst/>
            <a:rect l="l" t="t" r="r" b="b"/>
            <a:pathLst>
              <a:path w="751403" h="647761">
                <a:moveTo>
                  <a:pt x="375702" y="0"/>
                </a:moveTo>
                <a:lnTo>
                  <a:pt x="751403" y="647761"/>
                </a:lnTo>
                <a:lnTo>
                  <a:pt x="745416" y="647761"/>
                </a:lnTo>
                <a:lnTo>
                  <a:pt x="375702" y="432047"/>
                </a:lnTo>
                <a:lnTo>
                  <a:pt x="5987" y="647761"/>
                </a:lnTo>
                <a:lnTo>
                  <a:pt x="0" y="647761"/>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sz="1800" dirty="0">
              <a:solidFill>
                <a:srgbClr val="FFFFFF"/>
              </a:solidFill>
              <a:latin typeface="微软雅黑" panose="020B0503020204020204" charset="-122"/>
              <a:ea typeface="微软雅黑" panose="020B0503020204020204" charset="-122"/>
              <a:sym typeface="Source Han Serif SC" panose="02020400000000000000" pitchFamily="18" charset="-122"/>
            </a:endParaRPr>
          </a:p>
        </p:txBody>
      </p:sp>
      <p:sp>
        <p:nvSpPr>
          <p:cNvPr id="9" name="文本框 8"/>
          <p:cNvSpPr txBox="1"/>
          <p:nvPr/>
        </p:nvSpPr>
        <p:spPr>
          <a:xfrm>
            <a:off x="9078595" y="5234940"/>
            <a:ext cx="3002915" cy="521970"/>
          </a:xfrm>
          <a:prstGeom prst="rect">
            <a:avLst/>
          </a:prstGeom>
          <a:noFill/>
        </p:spPr>
        <p:txBody>
          <a:bodyPr wrap="square" rtlCol="0">
            <a:spAutoFit/>
          </a:bodyPr>
          <a:lstStyle/>
          <a:p>
            <a:pPr algn="l"/>
            <a:r>
              <a:rPr lang="zh-CN" altLang="en-US" sz="2800">
                <a:latin typeface="Times New Roman" panose="02020603050405020304" pitchFamily="18" charset="0"/>
                <a:cs typeface="Times New Roman" panose="02020603050405020304" pitchFamily="18" charset="0"/>
              </a:rPr>
              <a:t>Eugene A.Nida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
                                            <p:txEl>
                                              <p:pRg st="1" end="1"/>
                                            </p:txEl>
                                          </p:spTgt>
                                        </p:tgtEl>
                                        <p:attrNameLst>
                                          <p:attrName>style.visibility</p:attrName>
                                        </p:attrNameLst>
                                      </p:cBhvr>
                                      <p:to>
                                        <p:strVal val="visible"/>
                                      </p:to>
                                    </p:set>
                                    <p:animEffect transition="in" filter="blinds(horizontal)">
                                      <p:cBhvr>
                                        <p:cTn id="22" dur="500"/>
                                        <p:tgtEl>
                                          <p:spTgt spid="2">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blinds(horizontal)">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9">
                                            <p:txEl>
                                              <p:pRg st="0" end="0"/>
                                            </p:txEl>
                                          </p:spTgt>
                                        </p:tgtEl>
                                        <p:attrNameLst>
                                          <p:attrName>style.visibility</p:attrName>
                                        </p:attrNameLst>
                                      </p:cBhvr>
                                      <p:to>
                                        <p:strVal val="visible"/>
                                      </p:to>
                                    </p:set>
                                    <p:animEffect transition="in" filter="blinds(horizontal)">
                                      <p:cBhvr>
                                        <p:cTn id="32" dur="500"/>
                                        <p:tgtEl>
                                          <p:spTgt spid="9">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5">
                                            <p:txEl>
                                              <p:pRg st="1" end="1"/>
                                            </p:txEl>
                                          </p:spTgt>
                                        </p:tgtEl>
                                        <p:attrNameLst>
                                          <p:attrName>style.visibility</p:attrName>
                                        </p:attrNameLst>
                                      </p:cBhvr>
                                      <p:to>
                                        <p:strVal val="visible"/>
                                      </p:to>
                                    </p:set>
                                    <p:animEffect transition="in" filter="blinds(horizontal)">
                                      <p:cBhvr>
                                        <p:cTn id="37" dur="500"/>
                                        <p:tgtEl>
                                          <p:spTgt spid="5">
                                            <p:txEl>
                                              <p:pRg st="1" end="1"/>
                                            </p:txEl>
                                          </p:spTgt>
                                        </p:tgtEl>
                                      </p:cBhvr>
                                    </p:animEffect>
                                  </p:childTnLst>
                                </p:cTn>
                              </p:par>
                              <p:par>
                                <p:cTn id="38" presetID="3" presetClass="entr" presetSubtype="10" fill="hold" nodeType="withEffect">
                                  <p:stCondLst>
                                    <p:cond delay="0"/>
                                  </p:stCondLst>
                                  <p:childTnLst>
                                    <p:set>
                                      <p:cBhvr>
                                        <p:cTn id="39" dur="1" fill="hold">
                                          <p:stCondLst>
                                            <p:cond delay="0"/>
                                          </p:stCondLst>
                                        </p:cTn>
                                        <p:tgtEl>
                                          <p:spTgt spid="5">
                                            <p:txEl>
                                              <p:pRg st="2" end="2"/>
                                            </p:txEl>
                                          </p:spTgt>
                                        </p:tgtEl>
                                        <p:attrNameLst>
                                          <p:attrName>style.visibility</p:attrName>
                                        </p:attrNameLst>
                                      </p:cBhvr>
                                      <p:to>
                                        <p:strVal val="visible"/>
                                      </p:to>
                                    </p:set>
                                    <p:animEffect transition="in" filter="blinds(horizontal)">
                                      <p:cBhvr>
                                        <p:cTn id="40"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8" grpId="1" animBg="1"/>
      <p:bldP spid="9" grpId="0"/>
      <p:bldP spid="9"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56" name="图片 3"/>
          <p:cNvPicPr>
            <a:picLocks noChangeAspect="1"/>
          </p:cNvPicPr>
          <p:nvPr/>
        </p:nvPicPr>
        <p:blipFill>
          <a:blip r:embed="rId2"/>
          <a:stretch>
            <a:fillRect/>
          </a:stretch>
        </p:blipFill>
        <p:spPr>
          <a:xfrm rot="5400000">
            <a:off x="2732400" y="-2666996"/>
            <a:ext cx="6858001" cy="12191996"/>
          </a:xfrm>
          <a:prstGeom prst="rect">
            <a:avLst/>
          </a:prstGeom>
        </p:spPr>
      </p:pic>
      <p:sp>
        <p:nvSpPr>
          <p:cNvPr id="1048607" name="矩形 4"/>
          <p:cNvSpPr/>
          <p:nvPr/>
        </p:nvSpPr>
        <p:spPr>
          <a:xfrm>
            <a:off x="461010" y="424180"/>
            <a:ext cx="11452860" cy="6433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808990" y="577215"/>
            <a:ext cx="11271885" cy="1076325"/>
          </a:xfrm>
          <a:prstGeom prst="rect">
            <a:avLst/>
          </a:prstGeom>
          <a:noFill/>
        </p:spPr>
        <p:txBody>
          <a:bodyPr wrap="square" rtlCol="0">
            <a:spAutoFit/>
          </a:bodyPr>
          <a:lstStyle/>
          <a:p>
            <a:endParaRPr lang="en-US" altLang="zh-CN" sz="3600">
              <a:latin typeface="Times New Roman" panose="02020603050405020304" pitchFamily="18" charset="0"/>
              <a:ea typeface="微软雅黑" panose="020B0503020204020204" charset="-122"/>
              <a:cs typeface="Times New Roman" panose="02020603050405020304" pitchFamily="18" charset="0"/>
            </a:endParaRPr>
          </a:p>
          <a:p>
            <a:r>
              <a:rPr lang="en-US" altLang="zh-CN" sz="2800">
                <a:latin typeface="微软雅黑" panose="020B0503020204020204" charset="-122"/>
                <a:ea typeface="微软雅黑" panose="020B0503020204020204" charset="-122"/>
              </a:rPr>
              <a:t>   </a:t>
            </a:r>
          </a:p>
        </p:txBody>
      </p:sp>
      <p:sp>
        <p:nvSpPr>
          <p:cNvPr id="5" name="文本框 4"/>
          <p:cNvSpPr txBox="1"/>
          <p:nvPr/>
        </p:nvSpPr>
        <p:spPr>
          <a:xfrm>
            <a:off x="461010" y="1087120"/>
            <a:ext cx="9170035" cy="953135"/>
          </a:xfrm>
          <a:prstGeom prst="rect">
            <a:avLst/>
          </a:prstGeom>
          <a:noFill/>
        </p:spPr>
        <p:txBody>
          <a:bodyPr wrap="square" rtlCol="0">
            <a:spAutoFit/>
          </a:bodyPr>
          <a:lstStyle/>
          <a:p>
            <a:pPr algn="l"/>
            <a:r>
              <a:rPr lang="en-US" sz="2800">
                <a:latin typeface="Times New Roman" panose="02020603050405020304" pitchFamily="18" charset="0"/>
                <a:cs typeface="Times New Roman" panose="02020603050405020304" pitchFamily="18" charset="0"/>
              </a:rPr>
              <a:t>    </a:t>
            </a:r>
          </a:p>
          <a:p>
            <a:pPr algn="l"/>
            <a:r>
              <a:rPr lang="en-US" sz="2800">
                <a:latin typeface="Times New Roman" panose="02020603050405020304" pitchFamily="18" charset="0"/>
                <a:cs typeface="Times New Roman" panose="02020603050405020304" pitchFamily="18" charset="0"/>
              </a:rPr>
              <a:t>     </a:t>
            </a:r>
            <a:endParaRPr sz="2800">
              <a:latin typeface="Times New Roman" panose="02020603050405020304" pitchFamily="18" charset="0"/>
              <a:cs typeface="Times New Roman" panose="02020603050405020304" pitchFamily="18" charset="0"/>
            </a:endParaRPr>
          </a:p>
        </p:txBody>
      </p:sp>
      <p:sp>
        <p:nvSpPr>
          <p:cNvPr id="4" name="文本框 3"/>
          <p:cNvSpPr txBox="1"/>
          <p:nvPr/>
        </p:nvSpPr>
        <p:spPr>
          <a:xfrm>
            <a:off x="883285" y="1087120"/>
            <a:ext cx="16298545" cy="4399915"/>
          </a:xfrm>
          <a:prstGeom prst="rect">
            <a:avLst/>
          </a:prstGeom>
          <a:noFill/>
        </p:spPr>
        <p:txBody>
          <a:bodyPr wrap="square" rtlCol="0">
            <a:spAutoFit/>
          </a:bodyPr>
          <a:lstStyle/>
          <a:p>
            <a:pPr algn="just"/>
            <a:r>
              <a:rPr lang="en-US" altLang="zh-CN"/>
              <a:t> </a:t>
            </a:r>
            <a:r>
              <a:rPr lang="en-US" altLang="zh-CN" sz="2800">
                <a:latin typeface="Times New Roman" panose="02020603050405020304" pitchFamily="18" charset="0"/>
                <a:cs typeface="Times New Roman" panose="02020603050405020304" pitchFamily="18" charset="0"/>
              </a:rPr>
              <a:t>   </a:t>
            </a:r>
          </a:p>
          <a:p>
            <a:pPr algn="just"/>
            <a:endParaRPr lang="en-US" altLang="zh-CN" sz="2800">
              <a:latin typeface="Times New Roman" panose="02020603050405020304" pitchFamily="18" charset="0"/>
              <a:cs typeface="Times New Roman" panose="02020603050405020304" pitchFamily="18" charset="0"/>
            </a:endParaRPr>
          </a:p>
          <a:p>
            <a:pPr algn="just"/>
            <a:r>
              <a:rPr lang="zh-CN" altLang="en-US" sz="2800">
                <a:latin typeface="Times New Roman" panose="02020603050405020304" pitchFamily="18" charset="0"/>
                <a:cs typeface="Times New Roman" panose="02020603050405020304" pitchFamily="18" charset="0"/>
              </a:rPr>
              <a:t>      According to Nida's dynamic equivalence or functional equivalence, </a:t>
            </a:r>
          </a:p>
          <a:p>
            <a:pPr algn="just"/>
            <a:r>
              <a:rPr lang="zh-CN" altLang="en-US" sz="2800">
                <a:latin typeface="Times New Roman" panose="02020603050405020304" pitchFamily="18" charset="0"/>
                <a:cs typeface="Times New Roman" panose="02020603050405020304" pitchFamily="18" charset="0"/>
              </a:rPr>
              <a:t>the translation aimed at letting the meaning become clear understanding to </a:t>
            </a:r>
          </a:p>
          <a:p>
            <a:pPr algn="just"/>
            <a:r>
              <a:rPr lang="zh-CN" altLang="en-US" sz="2800">
                <a:latin typeface="Times New Roman" panose="02020603050405020304" pitchFamily="18" charset="0"/>
                <a:cs typeface="Times New Roman" panose="02020603050405020304" pitchFamily="18" charset="0"/>
              </a:rPr>
              <a:t>current people, although it was unavoidable to fail to get the accurate form</a:t>
            </a:r>
          </a:p>
          <a:p>
            <a:pPr algn="just"/>
            <a:r>
              <a:rPr lang="zh-CN" altLang="en-US" sz="2800">
                <a:latin typeface="Times New Roman" panose="02020603050405020304" pitchFamily="18" charset="0"/>
                <a:cs typeface="Times New Roman" panose="02020603050405020304" pitchFamily="18" charset="0"/>
              </a:rPr>
              <a:t>of the works in the original message.  </a:t>
            </a:r>
          </a:p>
          <a:p>
            <a:pPr algn="just"/>
            <a:endParaRPr lang="zh-CN" altLang="en-US" sz="2800">
              <a:latin typeface="Times New Roman" panose="02020603050405020304" pitchFamily="18" charset="0"/>
              <a:cs typeface="Times New Roman" panose="02020603050405020304" pitchFamily="18" charset="0"/>
            </a:endParaRPr>
          </a:p>
          <a:p>
            <a:pPr algn="just"/>
            <a:r>
              <a:rPr lang="zh-CN" altLang="en-US" sz="2800">
                <a:latin typeface="Times New Roman" panose="02020603050405020304" pitchFamily="18" charset="0"/>
                <a:cs typeface="Times New Roman" panose="02020603050405020304" pitchFamily="18" charset="0"/>
              </a:rPr>
              <a:t>      Translation was the production of a functional target text keeping a link</a:t>
            </a:r>
          </a:p>
          <a:p>
            <a:pPr algn="just"/>
            <a:r>
              <a:rPr lang="zh-CN" altLang="en-US" sz="2800">
                <a:latin typeface="Times New Roman" panose="02020603050405020304" pitchFamily="18" charset="0"/>
                <a:cs typeface="Times New Roman" panose="02020603050405020304" pitchFamily="18" charset="0"/>
              </a:rPr>
              <a:t> with a given source language which was elaborated based on the needed </a:t>
            </a:r>
          </a:p>
          <a:p>
            <a:pPr algn="just"/>
            <a:r>
              <a:rPr lang="zh-CN" altLang="en-US" sz="2800">
                <a:latin typeface="Times New Roman" panose="02020603050405020304" pitchFamily="18" charset="0"/>
                <a:cs typeface="Times New Roman" panose="02020603050405020304" pitchFamily="18" charset="0"/>
              </a:rPr>
              <a:t>function to the target language .</a:t>
            </a:r>
          </a:p>
        </p:txBody>
      </p:sp>
      <p:grpSp>
        <p:nvGrpSpPr>
          <p:cNvPr id="53" name="组合 5"/>
          <p:cNvGrpSpPr/>
          <p:nvPr/>
        </p:nvGrpSpPr>
        <p:grpSpPr>
          <a:xfrm>
            <a:off x="737235" y="1896745"/>
            <a:ext cx="458470" cy="454025"/>
            <a:chOff x="13535240" y="4290533"/>
            <a:chExt cx="2273896" cy="2307090"/>
          </a:xfrm>
        </p:grpSpPr>
        <p:grpSp>
          <p:nvGrpSpPr>
            <p:cNvPr id="54" name="Group 57"/>
            <p:cNvGrpSpPr/>
            <p:nvPr/>
          </p:nvGrpSpPr>
          <p:grpSpPr>
            <a:xfrm>
              <a:off x="13535240" y="4290533"/>
              <a:ext cx="2273896" cy="2307090"/>
              <a:chOff x="2285781" y="4847654"/>
              <a:chExt cx="952480" cy="966132"/>
            </a:xfrm>
          </p:grpSpPr>
          <p:sp>
            <p:nvSpPr>
              <p:cNvPr id="1048629" name="Oval 58"/>
              <p:cNvSpPr/>
              <p:nvPr/>
            </p:nvSpPr>
            <p:spPr bwMode="auto">
              <a:xfrm>
                <a:off x="2346028" y="4908765"/>
                <a:ext cx="840592" cy="852640"/>
              </a:xfrm>
              <a:prstGeom prst="ellipse">
                <a:avLst/>
              </a:prstGeom>
              <a:solidFill>
                <a:srgbClr val="4CDEDD"/>
              </a:solidFill>
              <a:ln w="3175" cmpd="sng">
                <a:noFill/>
                <a:prstDash val="solid"/>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sz="1400" dirty="0">
                  <a:solidFill>
                    <a:schemeClr val="tx1"/>
                  </a:solidFill>
                  <a:latin typeface="楷体" panose="02010609060101010101" pitchFamily="49" charset="-122"/>
                  <a:ea typeface="楷体" panose="02010609060101010101" pitchFamily="49" charset="-122"/>
                </a:endParaRPr>
              </a:p>
            </p:txBody>
          </p:sp>
          <p:sp>
            <p:nvSpPr>
              <p:cNvPr id="1048630" name="Oval 59"/>
              <p:cNvSpPr/>
              <p:nvPr/>
            </p:nvSpPr>
            <p:spPr bwMode="auto">
              <a:xfrm>
                <a:off x="2285781" y="4847654"/>
                <a:ext cx="952480" cy="966132"/>
              </a:xfrm>
              <a:prstGeom prst="ellipse">
                <a:avLst/>
              </a:prstGeom>
              <a:noFill/>
              <a:ln w="3175" cmpd="sng">
                <a:solidFill>
                  <a:schemeClr val="tx1">
                    <a:lumMod val="60000"/>
                    <a:lumOff val="40000"/>
                  </a:schemeClr>
                </a:solidFill>
                <a:prstDash val="sysDash"/>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sz="1400" dirty="0">
                  <a:solidFill>
                    <a:schemeClr val="tx1"/>
                  </a:solidFill>
                  <a:latin typeface="楷体" panose="02010609060101010101" pitchFamily="49" charset="-122"/>
                  <a:ea typeface="楷体" panose="02010609060101010101" pitchFamily="49" charset="-122"/>
                </a:endParaRPr>
              </a:p>
            </p:txBody>
          </p:sp>
        </p:grpSp>
        <p:sp>
          <p:nvSpPr>
            <p:cNvPr id="1048631" name="AutoShape 76"/>
            <p:cNvSpPr/>
            <p:nvPr/>
          </p:nvSpPr>
          <p:spPr bwMode="auto">
            <a:xfrm>
              <a:off x="14260524" y="5019811"/>
              <a:ext cx="844982" cy="7891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12292" y="0"/>
                    <a:pt x="13696" y="342"/>
                    <a:pt x="15004" y="1019"/>
                  </a:cubicBezTo>
                  <a:cubicBezTo>
                    <a:pt x="16315" y="1698"/>
                    <a:pt x="17460" y="2628"/>
                    <a:pt x="18441" y="3806"/>
                  </a:cubicBezTo>
                  <a:cubicBezTo>
                    <a:pt x="19420" y="4981"/>
                    <a:pt x="20193" y="6354"/>
                    <a:pt x="20755" y="7923"/>
                  </a:cubicBezTo>
                  <a:cubicBezTo>
                    <a:pt x="21319" y="9498"/>
                    <a:pt x="21599" y="11174"/>
                    <a:pt x="21599" y="12956"/>
                  </a:cubicBezTo>
                  <a:cubicBezTo>
                    <a:pt x="21599" y="13673"/>
                    <a:pt x="21544" y="14402"/>
                    <a:pt x="21434" y="15147"/>
                  </a:cubicBezTo>
                  <a:cubicBezTo>
                    <a:pt x="21321" y="15893"/>
                    <a:pt x="21160" y="16624"/>
                    <a:pt x="20952" y="17338"/>
                  </a:cubicBezTo>
                  <a:cubicBezTo>
                    <a:pt x="20740" y="18058"/>
                    <a:pt x="20476" y="18743"/>
                    <a:pt x="20162" y="19403"/>
                  </a:cubicBezTo>
                  <a:cubicBezTo>
                    <a:pt x="19850" y="20056"/>
                    <a:pt x="19497" y="20655"/>
                    <a:pt x="19106" y="21199"/>
                  </a:cubicBezTo>
                  <a:cubicBezTo>
                    <a:pt x="18931" y="21467"/>
                    <a:pt x="18703" y="21599"/>
                    <a:pt x="18429" y="21599"/>
                  </a:cubicBezTo>
                  <a:lnTo>
                    <a:pt x="3170" y="21599"/>
                  </a:lnTo>
                  <a:cubicBezTo>
                    <a:pt x="2887" y="21599"/>
                    <a:pt x="2661" y="21467"/>
                    <a:pt x="2493" y="21199"/>
                  </a:cubicBezTo>
                  <a:cubicBezTo>
                    <a:pt x="2088" y="20655"/>
                    <a:pt x="1730" y="20056"/>
                    <a:pt x="1425" y="19403"/>
                  </a:cubicBezTo>
                  <a:cubicBezTo>
                    <a:pt x="1118" y="18743"/>
                    <a:pt x="859" y="18058"/>
                    <a:pt x="650" y="17338"/>
                  </a:cubicBezTo>
                  <a:cubicBezTo>
                    <a:pt x="439" y="16624"/>
                    <a:pt x="278" y="15893"/>
                    <a:pt x="165" y="15147"/>
                  </a:cubicBezTo>
                  <a:cubicBezTo>
                    <a:pt x="55" y="14402"/>
                    <a:pt x="0" y="13673"/>
                    <a:pt x="0" y="12956"/>
                  </a:cubicBezTo>
                  <a:cubicBezTo>
                    <a:pt x="0" y="11162"/>
                    <a:pt x="280" y="9487"/>
                    <a:pt x="844" y="7917"/>
                  </a:cubicBezTo>
                  <a:cubicBezTo>
                    <a:pt x="1406" y="6354"/>
                    <a:pt x="2179" y="4981"/>
                    <a:pt x="3158" y="3806"/>
                  </a:cubicBezTo>
                  <a:cubicBezTo>
                    <a:pt x="4140" y="2628"/>
                    <a:pt x="5284" y="1698"/>
                    <a:pt x="6595" y="1019"/>
                  </a:cubicBezTo>
                  <a:cubicBezTo>
                    <a:pt x="7903" y="342"/>
                    <a:pt x="9304" y="0"/>
                    <a:pt x="10800" y="0"/>
                  </a:cubicBezTo>
                  <a:moveTo>
                    <a:pt x="3148" y="14571"/>
                  </a:moveTo>
                  <a:cubicBezTo>
                    <a:pt x="3523" y="14571"/>
                    <a:pt x="3842" y="14413"/>
                    <a:pt x="4101" y="14099"/>
                  </a:cubicBezTo>
                  <a:cubicBezTo>
                    <a:pt x="4360" y="13791"/>
                    <a:pt x="4492" y="13408"/>
                    <a:pt x="4492" y="12956"/>
                  </a:cubicBezTo>
                  <a:cubicBezTo>
                    <a:pt x="4492" y="12507"/>
                    <a:pt x="4360" y="12127"/>
                    <a:pt x="4096" y="11822"/>
                  </a:cubicBezTo>
                  <a:cubicBezTo>
                    <a:pt x="3832" y="11511"/>
                    <a:pt x="3516" y="11358"/>
                    <a:pt x="3148" y="11358"/>
                  </a:cubicBezTo>
                  <a:cubicBezTo>
                    <a:pt x="2772" y="11358"/>
                    <a:pt x="2455" y="11511"/>
                    <a:pt x="2200" y="11822"/>
                  </a:cubicBezTo>
                  <a:cubicBezTo>
                    <a:pt x="1943" y="12127"/>
                    <a:pt x="1814" y="12507"/>
                    <a:pt x="1814" y="12956"/>
                  </a:cubicBezTo>
                  <a:cubicBezTo>
                    <a:pt x="1814" y="13408"/>
                    <a:pt x="1943" y="13791"/>
                    <a:pt x="2200" y="14099"/>
                  </a:cubicBezTo>
                  <a:cubicBezTo>
                    <a:pt x="2455" y="14413"/>
                    <a:pt x="2772" y="14571"/>
                    <a:pt x="3148" y="14571"/>
                  </a:cubicBezTo>
                  <a:moveTo>
                    <a:pt x="5388" y="8105"/>
                  </a:moveTo>
                  <a:cubicBezTo>
                    <a:pt x="5762" y="8105"/>
                    <a:pt x="6086" y="7943"/>
                    <a:pt x="6352" y="7621"/>
                  </a:cubicBezTo>
                  <a:cubicBezTo>
                    <a:pt x="6621" y="7301"/>
                    <a:pt x="6756" y="6915"/>
                    <a:pt x="6756" y="6466"/>
                  </a:cubicBezTo>
                  <a:cubicBezTo>
                    <a:pt x="6756" y="6014"/>
                    <a:pt x="6621" y="5634"/>
                    <a:pt x="6352" y="5326"/>
                  </a:cubicBezTo>
                  <a:cubicBezTo>
                    <a:pt x="6086" y="5021"/>
                    <a:pt x="5762" y="4865"/>
                    <a:pt x="5388" y="4865"/>
                  </a:cubicBezTo>
                  <a:cubicBezTo>
                    <a:pt x="5028" y="4865"/>
                    <a:pt x="4713" y="5021"/>
                    <a:pt x="4447" y="5326"/>
                  </a:cubicBezTo>
                  <a:cubicBezTo>
                    <a:pt x="4178" y="5634"/>
                    <a:pt x="4043" y="6014"/>
                    <a:pt x="4043" y="6466"/>
                  </a:cubicBezTo>
                  <a:cubicBezTo>
                    <a:pt x="4043" y="6915"/>
                    <a:pt x="4178" y="7301"/>
                    <a:pt x="4447" y="7621"/>
                  </a:cubicBezTo>
                  <a:cubicBezTo>
                    <a:pt x="4713" y="7943"/>
                    <a:pt x="5028" y="8105"/>
                    <a:pt x="5388" y="8105"/>
                  </a:cubicBezTo>
                  <a:moveTo>
                    <a:pt x="11995" y="15052"/>
                  </a:moveTo>
                  <a:cubicBezTo>
                    <a:pt x="12026" y="14923"/>
                    <a:pt x="12084" y="14672"/>
                    <a:pt x="12172" y="14292"/>
                  </a:cubicBezTo>
                  <a:cubicBezTo>
                    <a:pt x="12261" y="13918"/>
                    <a:pt x="12364" y="13477"/>
                    <a:pt x="12482" y="12977"/>
                  </a:cubicBezTo>
                  <a:cubicBezTo>
                    <a:pt x="12599" y="12475"/>
                    <a:pt x="12727" y="11954"/>
                    <a:pt x="12861" y="11404"/>
                  </a:cubicBezTo>
                  <a:cubicBezTo>
                    <a:pt x="12996" y="10860"/>
                    <a:pt x="13113" y="10351"/>
                    <a:pt x="13212" y="9881"/>
                  </a:cubicBezTo>
                  <a:cubicBezTo>
                    <a:pt x="13312" y="9415"/>
                    <a:pt x="13399" y="9009"/>
                    <a:pt x="13471" y="8669"/>
                  </a:cubicBezTo>
                  <a:cubicBezTo>
                    <a:pt x="13543" y="8329"/>
                    <a:pt x="13579" y="8131"/>
                    <a:pt x="13579" y="8076"/>
                  </a:cubicBezTo>
                  <a:cubicBezTo>
                    <a:pt x="13579" y="7869"/>
                    <a:pt x="13512" y="7681"/>
                    <a:pt x="13379" y="7526"/>
                  </a:cubicBezTo>
                  <a:cubicBezTo>
                    <a:pt x="13245" y="7371"/>
                    <a:pt x="13089" y="7293"/>
                    <a:pt x="12914" y="7293"/>
                  </a:cubicBezTo>
                  <a:cubicBezTo>
                    <a:pt x="12760" y="7293"/>
                    <a:pt x="12624" y="7345"/>
                    <a:pt x="12506" y="7457"/>
                  </a:cubicBezTo>
                  <a:cubicBezTo>
                    <a:pt x="12386" y="7566"/>
                    <a:pt x="12304" y="7710"/>
                    <a:pt x="12259" y="7886"/>
                  </a:cubicBezTo>
                  <a:lnTo>
                    <a:pt x="10706" y="14598"/>
                  </a:lnTo>
                  <a:cubicBezTo>
                    <a:pt x="10408" y="14618"/>
                    <a:pt x="10125" y="14695"/>
                    <a:pt x="9856" y="14839"/>
                  </a:cubicBezTo>
                  <a:cubicBezTo>
                    <a:pt x="9590" y="14983"/>
                    <a:pt x="9357" y="15173"/>
                    <a:pt x="9163" y="15418"/>
                  </a:cubicBezTo>
                  <a:cubicBezTo>
                    <a:pt x="8966" y="15663"/>
                    <a:pt x="8812" y="15945"/>
                    <a:pt x="8702" y="16265"/>
                  </a:cubicBezTo>
                  <a:cubicBezTo>
                    <a:pt x="8591" y="16587"/>
                    <a:pt x="8536" y="16927"/>
                    <a:pt x="8536" y="17284"/>
                  </a:cubicBezTo>
                  <a:cubicBezTo>
                    <a:pt x="8536" y="18038"/>
                    <a:pt x="8755" y="18677"/>
                    <a:pt x="9196" y="19198"/>
                  </a:cubicBezTo>
                  <a:cubicBezTo>
                    <a:pt x="9638" y="19725"/>
                    <a:pt x="10171" y="19987"/>
                    <a:pt x="10799" y="19987"/>
                  </a:cubicBezTo>
                  <a:cubicBezTo>
                    <a:pt x="11428" y="19987"/>
                    <a:pt x="11961" y="19725"/>
                    <a:pt x="12403" y="19198"/>
                  </a:cubicBezTo>
                  <a:cubicBezTo>
                    <a:pt x="12842" y="18677"/>
                    <a:pt x="13063" y="18038"/>
                    <a:pt x="13063" y="17284"/>
                  </a:cubicBezTo>
                  <a:cubicBezTo>
                    <a:pt x="13063" y="16835"/>
                    <a:pt x="12962" y="16417"/>
                    <a:pt x="12763" y="16031"/>
                  </a:cubicBezTo>
                  <a:cubicBezTo>
                    <a:pt x="12564" y="15645"/>
                    <a:pt x="12307" y="15320"/>
                    <a:pt x="11995" y="15052"/>
                  </a:cubicBezTo>
                  <a:moveTo>
                    <a:pt x="10800" y="2176"/>
                  </a:moveTo>
                  <a:cubicBezTo>
                    <a:pt x="10425" y="2176"/>
                    <a:pt x="10106" y="2335"/>
                    <a:pt x="9847" y="2646"/>
                  </a:cubicBezTo>
                  <a:cubicBezTo>
                    <a:pt x="9585" y="2960"/>
                    <a:pt x="9456" y="3343"/>
                    <a:pt x="9456" y="3792"/>
                  </a:cubicBezTo>
                  <a:cubicBezTo>
                    <a:pt x="9456" y="4241"/>
                    <a:pt x="9585" y="4621"/>
                    <a:pt x="9847" y="4926"/>
                  </a:cubicBezTo>
                  <a:cubicBezTo>
                    <a:pt x="10106" y="5237"/>
                    <a:pt x="10425" y="5390"/>
                    <a:pt x="10800" y="5390"/>
                  </a:cubicBezTo>
                  <a:cubicBezTo>
                    <a:pt x="11174" y="5390"/>
                    <a:pt x="11493" y="5237"/>
                    <a:pt x="11752" y="4926"/>
                  </a:cubicBezTo>
                  <a:cubicBezTo>
                    <a:pt x="12014" y="4621"/>
                    <a:pt x="12144" y="4241"/>
                    <a:pt x="12144" y="3792"/>
                  </a:cubicBezTo>
                  <a:cubicBezTo>
                    <a:pt x="12144" y="3343"/>
                    <a:pt x="12014" y="2960"/>
                    <a:pt x="11752" y="2646"/>
                  </a:cubicBezTo>
                  <a:cubicBezTo>
                    <a:pt x="11493" y="2335"/>
                    <a:pt x="11174" y="2176"/>
                    <a:pt x="10800" y="2176"/>
                  </a:cubicBezTo>
                  <a:moveTo>
                    <a:pt x="14844" y="6466"/>
                  </a:moveTo>
                  <a:cubicBezTo>
                    <a:pt x="14844" y="6916"/>
                    <a:pt x="14978" y="7299"/>
                    <a:pt x="15247" y="7609"/>
                  </a:cubicBezTo>
                  <a:cubicBezTo>
                    <a:pt x="15513" y="7920"/>
                    <a:pt x="15835" y="8076"/>
                    <a:pt x="16212" y="8076"/>
                  </a:cubicBezTo>
                  <a:cubicBezTo>
                    <a:pt x="16586" y="8076"/>
                    <a:pt x="16903" y="7920"/>
                    <a:pt x="17164" y="7609"/>
                  </a:cubicBezTo>
                  <a:cubicBezTo>
                    <a:pt x="17426" y="7299"/>
                    <a:pt x="17555" y="6915"/>
                    <a:pt x="17555" y="6466"/>
                  </a:cubicBezTo>
                  <a:cubicBezTo>
                    <a:pt x="17555" y="6014"/>
                    <a:pt x="17426" y="5634"/>
                    <a:pt x="17164" y="5326"/>
                  </a:cubicBezTo>
                  <a:cubicBezTo>
                    <a:pt x="16903" y="5021"/>
                    <a:pt x="16586" y="4866"/>
                    <a:pt x="16212" y="4866"/>
                  </a:cubicBezTo>
                  <a:cubicBezTo>
                    <a:pt x="15835" y="4866"/>
                    <a:pt x="15513" y="5021"/>
                    <a:pt x="15247" y="5326"/>
                  </a:cubicBezTo>
                  <a:cubicBezTo>
                    <a:pt x="14978" y="5634"/>
                    <a:pt x="14844" y="6014"/>
                    <a:pt x="14844" y="6466"/>
                  </a:cubicBezTo>
                  <a:moveTo>
                    <a:pt x="18451" y="14571"/>
                  </a:moveTo>
                  <a:cubicBezTo>
                    <a:pt x="18828" y="14571"/>
                    <a:pt x="19142" y="14413"/>
                    <a:pt x="19399" y="14099"/>
                  </a:cubicBezTo>
                  <a:cubicBezTo>
                    <a:pt x="19656" y="13791"/>
                    <a:pt x="19785" y="13408"/>
                    <a:pt x="19785" y="12956"/>
                  </a:cubicBezTo>
                  <a:cubicBezTo>
                    <a:pt x="19785" y="12507"/>
                    <a:pt x="19655" y="12127"/>
                    <a:pt x="19399" y="11822"/>
                  </a:cubicBezTo>
                  <a:cubicBezTo>
                    <a:pt x="19142" y="11511"/>
                    <a:pt x="18828" y="11358"/>
                    <a:pt x="18451" y="11358"/>
                  </a:cubicBezTo>
                  <a:cubicBezTo>
                    <a:pt x="18076" y="11358"/>
                    <a:pt x="17757" y="11511"/>
                    <a:pt x="17498" y="11822"/>
                  </a:cubicBezTo>
                  <a:cubicBezTo>
                    <a:pt x="17236" y="12127"/>
                    <a:pt x="17107" y="12507"/>
                    <a:pt x="17107" y="12956"/>
                  </a:cubicBezTo>
                  <a:cubicBezTo>
                    <a:pt x="17107" y="13408"/>
                    <a:pt x="17236" y="13791"/>
                    <a:pt x="17498" y="14099"/>
                  </a:cubicBezTo>
                  <a:cubicBezTo>
                    <a:pt x="17757" y="14413"/>
                    <a:pt x="18076" y="14571"/>
                    <a:pt x="18451" y="14571"/>
                  </a:cubicBezTo>
                </a:path>
              </a:pathLst>
            </a:custGeom>
            <a:solidFill>
              <a:schemeClr val="bg1"/>
            </a:solidFill>
            <a:ln>
              <a:noFill/>
            </a:ln>
            <a:effectLst/>
          </p:spPr>
          <p:txBody>
            <a:bodyPr lIns="101578" tIns="101578" rIns="101578" bIns="101578" anchor="ctr"/>
            <a:lstStyle/>
            <a:p>
              <a:pPr defTabSz="914400"/>
              <a:endParaRPr lang="es-ES" sz="4800" dirty="0">
                <a:effectLst>
                  <a:outerShdw blurRad="38100" dist="38100" dir="2700000" algn="tl">
                    <a:srgbClr val="000000"/>
                  </a:outerShdw>
                </a:effectLst>
                <a:latin typeface="楷体" panose="02010609060101010101" pitchFamily="49" charset="-122"/>
                <a:ea typeface="楷体" panose="02010609060101010101" pitchFamily="49" charset="-122"/>
                <a:cs typeface="Gill Sans" charset="0"/>
                <a:sym typeface="Gill Sans" charset="0"/>
              </a:endParaRPr>
            </a:p>
          </p:txBody>
        </p:sp>
      </p:grpSp>
      <p:grpSp>
        <p:nvGrpSpPr>
          <p:cNvPr id="57" name="组合 15"/>
          <p:cNvGrpSpPr/>
          <p:nvPr/>
        </p:nvGrpSpPr>
        <p:grpSpPr>
          <a:xfrm>
            <a:off x="728345" y="4093845"/>
            <a:ext cx="467360" cy="444500"/>
            <a:chOff x="8688271" y="1483933"/>
            <a:chExt cx="2273896" cy="2307090"/>
          </a:xfrm>
        </p:grpSpPr>
        <p:grpSp>
          <p:nvGrpSpPr>
            <p:cNvPr id="58" name="Group 49"/>
            <p:cNvGrpSpPr/>
            <p:nvPr/>
          </p:nvGrpSpPr>
          <p:grpSpPr>
            <a:xfrm>
              <a:off x="8688271" y="1483933"/>
              <a:ext cx="2273896" cy="2307090"/>
              <a:chOff x="2285781" y="4847654"/>
              <a:chExt cx="952480" cy="966132"/>
            </a:xfrm>
          </p:grpSpPr>
          <p:sp>
            <p:nvSpPr>
              <p:cNvPr id="1048635" name="Oval 50"/>
              <p:cNvSpPr/>
              <p:nvPr/>
            </p:nvSpPr>
            <p:spPr bwMode="auto">
              <a:xfrm>
                <a:off x="2346028" y="4908765"/>
                <a:ext cx="840592" cy="852640"/>
              </a:xfrm>
              <a:prstGeom prst="ellipse">
                <a:avLst/>
              </a:prstGeom>
              <a:solidFill>
                <a:srgbClr val="F5CCD0"/>
              </a:solidFill>
              <a:ln w="3175" cmpd="sng">
                <a:noFill/>
                <a:prstDash val="solid"/>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sz="1400" dirty="0">
                  <a:solidFill>
                    <a:schemeClr val="tx1"/>
                  </a:solidFill>
                  <a:latin typeface="楷体" panose="02010609060101010101" pitchFamily="49" charset="-122"/>
                  <a:ea typeface="楷体" panose="02010609060101010101" pitchFamily="49" charset="-122"/>
                </a:endParaRPr>
              </a:p>
            </p:txBody>
          </p:sp>
          <p:sp>
            <p:nvSpPr>
              <p:cNvPr id="1048636" name="Oval 51"/>
              <p:cNvSpPr/>
              <p:nvPr/>
            </p:nvSpPr>
            <p:spPr bwMode="auto">
              <a:xfrm>
                <a:off x="2285781" y="4847654"/>
                <a:ext cx="952480" cy="966132"/>
              </a:xfrm>
              <a:prstGeom prst="ellipse">
                <a:avLst/>
              </a:prstGeom>
              <a:noFill/>
              <a:ln w="3175" cmpd="sng">
                <a:solidFill>
                  <a:schemeClr val="tx1">
                    <a:lumMod val="60000"/>
                    <a:lumOff val="40000"/>
                  </a:schemeClr>
                </a:solidFill>
                <a:prstDash val="sysDash"/>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sz="1400" dirty="0">
                  <a:solidFill>
                    <a:schemeClr val="tx1"/>
                  </a:solidFill>
                  <a:latin typeface="楷体" panose="02010609060101010101" pitchFamily="49" charset="-122"/>
                  <a:ea typeface="楷体" panose="02010609060101010101" pitchFamily="49" charset="-122"/>
                </a:endParaRPr>
              </a:p>
            </p:txBody>
          </p:sp>
        </p:grpSp>
        <p:sp>
          <p:nvSpPr>
            <p:cNvPr id="1048637" name="AutoShape 18"/>
            <p:cNvSpPr/>
            <p:nvPr/>
          </p:nvSpPr>
          <p:spPr bwMode="auto">
            <a:xfrm>
              <a:off x="9419425" y="2175181"/>
              <a:ext cx="844982" cy="7891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152"/>
                  </a:moveTo>
                  <a:lnTo>
                    <a:pt x="0" y="5936"/>
                  </a:lnTo>
                  <a:cubicBezTo>
                    <a:pt x="0" y="5498"/>
                    <a:pt x="132" y="5116"/>
                    <a:pt x="396" y="4796"/>
                  </a:cubicBezTo>
                  <a:cubicBezTo>
                    <a:pt x="663" y="4479"/>
                    <a:pt x="979" y="4317"/>
                    <a:pt x="1346" y="4317"/>
                  </a:cubicBezTo>
                  <a:lnTo>
                    <a:pt x="6316" y="4317"/>
                  </a:lnTo>
                  <a:lnTo>
                    <a:pt x="6316" y="1072"/>
                  </a:lnTo>
                  <a:cubicBezTo>
                    <a:pt x="6316" y="781"/>
                    <a:pt x="6399" y="528"/>
                    <a:pt x="6568" y="320"/>
                  </a:cubicBezTo>
                  <a:cubicBezTo>
                    <a:pt x="6737" y="108"/>
                    <a:pt x="6945" y="0"/>
                    <a:pt x="7195" y="0"/>
                  </a:cubicBezTo>
                  <a:lnTo>
                    <a:pt x="14402" y="0"/>
                  </a:lnTo>
                  <a:cubicBezTo>
                    <a:pt x="14661" y="0"/>
                    <a:pt x="14877" y="108"/>
                    <a:pt x="15053" y="320"/>
                  </a:cubicBezTo>
                  <a:cubicBezTo>
                    <a:pt x="15227" y="528"/>
                    <a:pt x="15318" y="781"/>
                    <a:pt x="15318" y="1072"/>
                  </a:cubicBezTo>
                  <a:lnTo>
                    <a:pt x="15318" y="4317"/>
                  </a:lnTo>
                  <a:lnTo>
                    <a:pt x="20263" y="4317"/>
                  </a:lnTo>
                  <a:cubicBezTo>
                    <a:pt x="20630" y="4317"/>
                    <a:pt x="20943" y="4479"/>
                    <a:pt x="21205" y="4796"/>
                  </a:cubicBezTo>
                  <a:cubicBezTo>
                    <a:pt x="21467" y="5116"/>
                    <a:pt x="21599" y="5498"/>
                    <a:pt x="21599" y="5936"/>
                  </a:cubicBezTo>
                  <a:lnTo>
                    <a:pt x="21599" y="11152"/>
                  </a:lnTo>
                  <a:lnTo>
                    <a:pt x="0" y="11152"/>
                  </a:lnTo>
                  <a:close/>
                  <a:moveTo>
                    <a:pt x="21599" y="12782"/>
                  </a:moveTo>
                  <a:lnTo>
                    <a:pt x="21599" y="19981"/>
                  </a:lnTo>
                  <a:cubicBezTo>
                    <a:pt x="21599" y="20425"/>
                    <a:pt x="21467" y="20801"/>
                    <a:pt x="21205" y="21121"/>
                  </a:cubicBezTo>
                  <a:cubicBezTo>
                    <a:pt x="20943" y="21438"/>
                    <a:pt x="20630" y="21599"/>
                    <a:pt x="20263" y="21599"/>
                  </a:cubicBezTo>
                  <a:lnTo>
                    <a:pt x="1346" y="21599"/>
                  </a:lnTo>
                  <a:cubicBezTo>
                    <a:pt x="979" y="21599"/>
                    <a:pt x="663" y="21438"/>
                    <a:pt x="396" y="21121"/>
                  </a:cubicBezTo>
                  <a:cubicBezTo>
                    <a:pt x="132" y="20801"/>
                    <a:pt x="0" y="20425"/>
                    <a:pt x="0" y="19981"/>
                  </a:cubicBezTo>
                  <a:lnTo>
                    <a:pt x="0" y="12782"/>
                  </a:lnTo>
                  <a:lnTo>
                    <a:pt x="8355" y="12782"/>
                  </a:lnTo>
                  <a:cubicBezTo>
                    <a:pt x="8340" y="12841"/>
                    <a:pt x="8333" y="12929"/>
                    <a:pt x="8333" y="13052"/>
                  </a:cubicBezTo>
                  <a:lnTo>
                    <a:pt x="8333" y="15199"/>
                  </a:lnTo>
                  <a:cubicBezTo>
                    <a:pt x="8333" y="15713"/>
                    <a:pt x="8482" y="16160"/>
                    <a:pt x="8783" y="16542"/>
                  </a:cubicBezTo>
                  <a:cubicBezTo>
                    <a:pt x="9085" y="16921"/>
                    <a:pt x="9462" y="17112"/>
                    <a:pt x="9914" y="17112"/>
                  </a:cubicBezTo>
                  <a:lnTo>
                    <a:pt x="11707" y="17112"/>
                  </a:lnTo>
                  <a:cubicBezTo>
                    <a:pt x="12137" y="17112"/>
                    <a:pt x="12507" y="16924"/>
                    <a:pt x="12816" y="16548"/>
                  </a:cubicBezTo>
                  <a:cubicBezTo>
                    <a:pt x="13124" y="16175"/>
                    <a:pt x="13278" y="15725"/>
                    <a:pt x="13278" y="15199"/>
                  </a:cubicBezTo>
                  <a:lnTo>
                    <a:pt x="13278" y="13052"/>
                  </a:lnTo>
                  <a:cubicBezTo>
                    <a:pt x="13278" y="12938"/>
                    <a:pt x="13266" y="12847"/>
                    <a:pt x="13242" y="12782"/>
                  </a:cubicBezTo>
                  <a:lnTo>
                    <a:pt x="21599" y="12782"/>
                  </a:lnTo>
                  <a:close/>
                  <a:moveTo>
                    <a:pt x="8108" y="4320"/>
                  </a:moveTo>
                  <a:lnTo>
                    <a:pt x="13511" y="4320"/>
                  </a:lnTo>
                  <a:lnTo>
                    <a:pt x="13511" y="2170"/>
                  </a:lnTo>
                  <a:lnTo>
                    <a:pt x="8108" y="2170"/>
                  </a:lnTo>
                  <a:lnTo>
                    <a:pt x="8108" y="4320"/>
                  </a:lnTo>
                  <a:close/>
                  <a:moveTo>
                    <a:pt x="11707" y="12782"/>
                  </a:moveTo>
                  <a:cubicBezTo>
                    <a:pt x="11849" y="12782"/>
                    <a:pt x="11922" y="12873"/>
                    <a:pt x="11929" y="13052"/>
                  </a:cubicBezTo>
                  <a:lnTo>
                    <a:pt x="11929" y="15199"/>
                  </a:lnTo>
                  <a:cubicBezTo>
                    <a:pt x="11929" y="15367"/>
                    <a:pt x="11856" y="15455"/>
                    <a:pt x="11707" y="15467"/>
                  </a:cubicBezTo>
                  <a:lnTo>
                    <a:pt x="9914" y="15467"/>
                  </a:lnTo>
                  <a:cubicBezTo>
                    <a:pt x="9758" y="15467"/>
                    <a:pt x="9675" y="15379"/>
                    <a:pt x="9667" y="15199"/>
                  </a:cubicBezTo>
                  <a:lnTo>
                    <a:pt x="9667" y="13052"/>
                  </a:lnTo>
                  <a:cubicBezTo>
                    <a:pt x="9667" y="12882"/>
                    <a:pt x="9750" y="12794"/>
                    <a:pt x="9914" y="12782"/>
                  </a:cubicBezTo>
                  <a:lnTo>
                    <a:pt x="11707" y="12782"/>
                  </a:lnTo>
                  <a:close/>
                </a:path>
              </a:pathLst>
            </a:custGeom>
            <a:solidFill>
              <a:schemeClr val="bg1"/>
            </a:solidFill>
            <a:ln>
              <a:noFill/>
            </a:ln>
            <a:effectLst/>
          </p:spPr>
          <p:txBody>
            <a:bodyPr lIns="101578" tIns="101578" rIns="101578" bIns="101578" anchor="ctr"/>
            <a:lstStyle/>
            <a:p>
              <a:pPr defTabSz="914400"/>
              <a:endParaRPr lang="es-ES" sz="4800" dirty="0">
                <a:effectLst>
                  <a:outerShdw blurRad="38100" dist="38100" dir="2700000" algn="tl">
                    <a:srgbClr val="000000"/>
                  </a:outerShdw>
                </a:effectLst>
                <a:latin typeface="楷体" panose="02010609060101010101" pitchFamily="49" charset="-122"/>
                <a:ea typeface="楷体" panose="02010609060101010101" pitchFamily="49" charset="-122"/>
                <a:cs typeface="Gill Sans" charset="0"/>
                <a:sym typeface="Gill Sans"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blinds(horizontal)">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3"/>
                                        </p:tgtEl>
                                        <p:attrNameLst>
                                          <p:attrName>style.visibility</p:attrName>
                                        </p:attrNameLst>
                                      </p:cBhvr>
                                      <p:to>
                                        <p:strVal val="visible"/>
                                      </p:to>
                                    </p:set>
                                    <p:animEffect transition="in" filter="barn(inVertical)">
                                      <p:cBhvr>
                                        <p:cTn id="12" dur="500"/>
                                        <p:tgtEl>
                                          <p:spTgt spid="5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linds(horizontal)">
                                      <p:cBhvr>
                                        <p:cTn id="17" dur="500"/>
                                        <p:tgtEl>
                                          <p:spTgt spid="4">
                                            <p:txEl>
                                              <p:pRg st="2" end="2"/>
                                            </p:txEl>
                                          </p:spTgt>
                                        </p:tgtEl>
                                      </p:cBhvr>
                                    </p:animEffect>
                                  </p:childTnLst>
                                </p:cTn>
                              </p:par>
                              <p:par>
                                <p:cTn id="18" presetID="3" presetClass="entr" presetSubtype="10" fill="hold" nodeType="withEffect">
                                  <p:stCondLst>
                                    <p:cond delay="0"/>
                                  </p:stCondLst>
                                  <p:childTnLst>
                                    <p:set>
                                      <p:cBhvr>
                                        <p:cTn id="19" dur="1" fill="hold">
                                          <p:stCondLst>
                                            <p:cond delay="0"/>
                                          </p:stCondLst>
                                        </p:cTn>
                                        <p:tgtEl>
                                          <p:spTgt spid="4">
                                            <p:txEl>
                                              <p:pRg st="3" end="3"/>
                                            </p:txEl>
                                          </p:spTgt>
                                        </p:tgtEl>
                                        <p:attrNameLst>
                                          <p:attrName>style.visibility</p:attrName>
                                        </p:attrNameLst>
                                      </p:cBhvr>
                                      <p:to>
                                        <p:strVal val="visible"/>
                                      </p:to>
                                    </p:set>
                                    <p:animEffect transition="in" filter="blinds(horizontal)">
                                      <p:cBhvr>
                                        <p:cTn id="20" dur="500"/>
                                        <p:tgtEl>
                                          <p:spTgt spid="4">
                                            <p:txEl>
                                              <p:pRg st="3" end="3"/>
                                            </p:txEl>
                                          </p:spTgt>
                                        </p:tgtEl>
                                      </p:cBhvr>
                                    </p:animEffect>
                                  </p:childTnLst>
                                </p:cTn>
                              </p:par>
                              <p:par>
                                <p:cTn id="21" presetID="3" presetClass="entr" presetSubtype="10" fill="hold" nodeType="with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Effect transition="in" filter="blinds(horizontal)">
                                      <p:cBhvr>
                                        <p:cTn id="23" dur="500"/>
                                        <p:tgtEl>
                                          <p:spTgt spid="4">
                                            <p:txEl>
                                              <p:pRg st="4" end="4"/>
                                            </p:txEl>
                                          </p:spTgt>
                                        </p:tgtEl>
                                      </p:cBhvr>
                                    </p:animEffect>
                                  </p:childTnLst>
                                </p:cTn>
                              </p:par>
                              <p:par>
                                <p:cTn id="24" presetID="3" presetClass="entr" presetSubtype="10" fill="hold" nodeType="withEffect">
                                  <p:stCondLst>
                                    <p:cond delay="0"/>
                                  </p:stCondLst>
                                  <p:childTnLst>
                                    <p:set>
                                      <p:cBhvr>
                                        <p:cTn id="25" dur="1" fill="hold">
                                          <p:stCondLst>
                                            <p:cond delay="0"/>
                                          </p:stCondLst>
                                        </p:cTn>
                                        <p:tgtEl>
                                          <p:spTgt spid="4">
                                            <p:txEl>
                                              <p:pRg st="5" end="5"/>
                                            </p:txEl>
                                          </p:spTgt>
                                        </p:tgtEl>
                                        <p:attrNameLst>
                                          <p:attrName>style.visibility</p:attrName>
                                        </p:attrNameLst>
                                      </p:cBhvr>
                                      <p:to>
                                        <p:strVal val="visible"/>
                                      </p:to>
                                    </p:set>
                                    <p:animEffect transition="in" filter="blinds(horizontal)">
                                      <p:cBhvr>
                                        <p:cTn id="26" dur="500"/>
                                        <p:tgtEl>
                                          <p:spTgt spid="4">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barn(inVertical)">
                                      <p:cBhvr>
                                        <p:cTn id="31" dur="500"/>
                                        <p:tgtEl>
                                          <p:spTgt spid="57"/>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nodeType="clickEffect">
                                  <p:stCondLst>
                                    <p:cond delay="0"/>
                                  </p:stCondLst>
                                  <p:childTnLst>
                                    <p:set>
                                      <p:cBhvr>
                                        <p:cTn id="35" dur="1" fill="hold">
                                          <p:stCondLst>
                                            <p:cond delay="0"/>
                                          </p:stCondLst>
                                        </p:cTn>
                                        <p:tgtEl>
                                          <p:spTgt spid="4">
                                            <p:txEl>
                                              <p:pRg st="7" end="7"/>
                                            </p:txEl>
                                          </p:spTgt>
                                        </p:tgtEl>
                                        <p:attrNameLst>
                                          <p:attrName>style.visibility</p:attrName>
                                        </p:attrNameLst>
                                      </p:cBhvr>
                                      <p:to>
                                        <p:strVal val="visible"/>
                                      </p:to>
                                    </p:set>
                                    <p:animEffect transition="in" filter="blinds(horizontal)">
                                      <p:cBhvr>
                                        <p:cTn id="36" dur="500"/>
                                        <p:tgtEl>
                                          <p:spTgt spid="4">
                                            <p:txEl>
                                              <p:pRg st="7" end="7"/>
                                            </p:txEl>
                                          </p:spTgt>
                                        </p:tgtEl>
                                      </p:cBhvr>
                                    </p:animEffect>
                                  </p:childTnLst>
                                </p:cTn>
                              </p:par>
                              <p:par>
                                <p:cTn id="37" presetID="3" presetClass="entr" presetSubtype="10" fill="hold" nodeType="with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animEffect transition="in" filter="blinds(horizontal)">
                                      <p:cBhvr>
                                        <p:cTn id="39" dur="500"/>
                                        <p:tgtEl>
                                          <p:spTgt spid="4">
                                            <p:txEl>
                                              <p:pRg st="8" end="8"/>
                                            </p:txEl>
                                          </p:spTgt>
                                        </p:tgtEl>
                                      </p:cBhvr>
                                    </p:animEffect>
                                  </p:childTnLst>
                                </p:cTn>
                              </p:par>
                              <p:par>
                                <p:cTn id="40" presetID="3" presetClass="entr" presetSubtype="10" fill="hold" nodeType="withEffect">
                                  <p:stCondLst>
                                    <p:cond delay="0"/>
                                  </p:stCondLst>
                                  <p:childTnLst>
                                    <p:set>
                                      <p:cBhvr>
                                        <p:cTn id="41" dur="1" fill="hold">
                                          <p:stCondLst>
                                            <p:cond delay="0"/>
                                          </p:stCondLst>
                                        </p:cTn>
                                        <p:tgtEl>
                                          <p:spTgt spid="4">
                                            <p:txEl>
                                              <p:pRg st="9" end="9"/>
                                            </p:txEl>
                                          </p:spTgt>
                                        </p:tgtEl>
                                        <p:attrNameLst>
                                          <p:attrName>style.visibility</p:attrName>
                                        </p:attrNameLst>
                                      </p:cBhvr>
                                      <p:to>
                                        <p:strVal val="visible"/>
                                      </p:to>
                                    </p:set>
                                    <p:animEffect transition="in" filter="blinds(horizontal)">
                                      <p:cBhvr>
                                        <p:cTn id="42" dur="50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57" name="图片 3"/>
          <p:cNvPicPr>
            <a:picLocks noChangeAspect="1"/>
          </p:cNvPicPr>
          <p:nvPr/>
        </p:nvPicPr>
        <p:blipFill>
          <a:blip r:embed="rId2"/>
          <a:stretch>
            <a:fillRect/>
          </a:stretch>
        </p:blipFill>
        <p:spPr>
          <a:xfrm rot="5400000">
            <a:off x="2666995" y="-2666996"/>
            <a:ext cx="6858001" cy="12191996"/>
          </a:xfrm>
          <a:prstGeom prst="rect">
            <a:avLst/>
          </a:prstGeom>
        </p:spPr>
      </p:pic>
      <p:sp>
        <p:nvSpPr>
          <p:cNvPr id="1048614" name="矩形 4"/>
          <p:cNvSpPr/>
          <p:nvPr/>
        </p:nvSpPr>
        <p:spPr>
          <a:xfrm>
            <a:off x="210820" y="434340"/>
            <a:ext cx="11595735" cy="60896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a:latin typeface="Times New Roman" panose="02020603050405020304" pitchFamily="18" charset="0"/>
                <a:cs typeface="Times New Roman" panose="02020603050405020304" pitchFamily="18" charset="0"/>
                <a:sym typeface="+mn-ea"/>
              </a:rPr>
              <a:t>The minimal connotation of functional equivalence refers to the readers in a translated passage would understand it in sense that they would know  how the readers of the original language should have known and accepted it. </a:t>
            </a:r>
            <a:endParaRPr lang="zh-CN" altLang="en-US"/>
          </a:p>
        </p:txBody>
      </p:sp>
      <p:sp>
        <p:nvSpPr>
          <p:cNvPr id="3" name="文本框 2"/>
          <p:cNvSpPr txBox="1"/>
          <p:nvPr/>
        </p:nvSpPr>
        <p:spPr>
          <a:xfrm>
            <a:off x="450215" y="1354455"/>
            <a:ext cx="11540490" cy="5539105"/>
          </a:xfrm>
          <a:prstGeom prst="rect">
            <a:avLst/>
          </a:prstGeom>
          <a:noFill/>
        </p:spPr>
        <p:txBody>
          <a:bodyPr wrap="square" rtlCol="0">
            <a:spAutoFit/>
          </a:bodyPr>
          <a:lstStyle/>
          <a:p>
            <a:pPr algn="l"/>
            <a:r>
              <a:rPr lang="en-US" altLang="zh-CN"/>
              <a:t> </a:t>
            </a:r>
            <a:endParaRPr lang="zh-CN" altLang="en-US" sz="2800">
              <a:latin typeface="Times New Roman" panose="02020603050405020304" pitchFamily="18" charset="0"/>
              <a:cs typeface="Times New Roman" panose="02020603050405020304" pitchFamily="18" charset="0"/>
            </a:endParaRPr>
          </a:p>
          <a:p>
            <a:pPr algn="l"/>
            <a:r>
              <a:rPr lang="en-US" sz="2800">
                <a:latin typeface="Times New Roman" panose="02020603050405020304" pitchFamily="18" charset="0"/>
                <a:cs typeface="Times New Roman" panose="02020603050405020304" pitchFamily="18" charset="0"/>
                <a:sym typeface="+mn-ea"/>
              </a:rPr>
              <a:t>       In his works, </a:t>
            </a:r>
            <a:r>
              <a:rPr lang="en-US" sz="2800" i="1">
                <a:latin typeface="Times New Roman" panose="02020603050405020304" pitchFamily="18" charset="0"/>
                <a:cs typeface="Times New Roman" panose="02020603050405020304" pitchFamily="18" charset="0"/>
                <a:sym typeface="+mn-ea"/>
              </a:rPr>
              <a:t>Theory and Practice of Translation</a:t>
            </a:r>
            <a:r>
              <a:rPr lang="en-US" sz="2800">
                <a:latin typeface="Times New Roman" panose="02020603050405020304" pitchFamily="18" charset="0"/>
                <a:cs typeface="Times New Roman" panose="02020603050405020304" pitchFamily="18" charset="0"/>
                <a:sym typeface="+mn-ea"/>
              </a:rPr>
              <a:t>, Nida gave Translation: “ reproducing the closest natural equivalence of source language in receptor language both in content and style”.</a:t>
            </a:r>
          </a:p>
          <a:p>
            <a:pPr algn="l"/>
            <a:endParaRPr lang="en-US" sz="2800">
              <a:latin typeface="Times New Roman" panose="02020603050405020304" pitchFamily="18" charset="0"/>
              <a:cs typeface="Times New Roman" panose="02020603050405020304" pitchFamily="18" charset="0"/>
              <a:sym typeface="+mn-ea"/>
            </a:endParaRPr>
          </a:p>
          <a:p>
            <a:pPr algn="l"/>
            <a:r>
              <a:rPr lang="en-US" sz="2800">
                <a:latin typeface="Times New Roman" panose="02020603050405020304" pitchFamily="18" charset="0"/>
                <a:cs typeface="Times New Roman" panose="02020603050405020304" pitchFamily="18" charset="0"/>
                <a:sym typeface="+mn-ea"/>
              </a:rPr>
              <a:t>       Nida’s definition meant if people translate the text, they need focus on three actors: the natural equivalence, the meaning priority and the significance of style. </a:t>
            </a:r>
          </a:p>
          <a:p>
            <a:pPr algn="l"/>
            <a:endParaRPr lang="en-US" sz="2800">
              <a:latin typeface="Times New Roman" panose="02020603050405020304" pitchFamily="18" charset="0"/>
              <a:cs typeface="Times New Roman" panose="02020603050405020304" pitchFamily="18" charset="0"/>
            </a:endParaRPr>
          </a:p>
          <a:p>
            <a:pPr algn="l"/>
            <a:r>
              <a:rPr lang="en-US" sz="2800">
                <a:latin typeface="Times New Roman" panose="02020603050405020304" pitchFamily="18" charset="0"/>
                <a:cs typeface="Times New Roman" panose="02020603050405020304" pitchFamily="18" charset="0"/>
                <a:sym typeface="+mn-ea"/>
              </a:rPr>
              <a:t>       Nida stressed the meaning but not form and thought absolute equivalence or correspondence did not exist in real translation process. </a:t>
            </a:r>
            <a:endParaRPr sz="2800">
              <a:latin typeface="Times New Roman" panose="02020603050405020304" pitchFamily="18" charset="0"/>
              <a:cs typeface="Times New Roman" panose="02020603050405020304" pitchFamily="18" charset="0"/>
            </a:endParaRPr>
          </a:p>
          <a:p>
            <a:pPr algn="l"/>
            <a:endParaRPr lang="zh-CN" altLang="en-US" sz="2800">
              <a:latin typeface="Times New Roman" panose="02020603050405020304" pitchFamily="18" charset="0"/>
              <a:cs typeface="Times New Roman" panose="02020603050405020304" pitchFamily="18" charset="0"/>
            </a:endParaRPr>
          </a:p>
          <a:p>
            <a:pPr algn="l"/>
            <a:r>
              <a:rPr lang="zh-CN" altLang="en-US" sz="2800">
                <a:latin typeface="Times New Roman" panose="02020603050405020304" pitchFamily="18" charset="0"/>
                <a:cs typeface="Times New Roman" panose="02020603050405020304" pitchFamily="18" charset="0"/>
              </a:rPr>
              <a:t> </a:t>
            </a:r>
          </a:p>
        </p:txBody>
      </p:sp>
      <p:sp>
        <p:nvSpPr>
          <p:cNvPr id="2" name="流程图: 排序 1"/>
          <p:cNvSpPr/>
          <p:nvPr/>
        </p:nvSpPr>
        <p:spPr>
          <a:xfrm>
            <a:off x="359410" y="1704975"/>
            <a:ext cx="457200" cy="422275"/>
          </a:xfrm>
          <a:prstGeom prst="flowChartSor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流程图: 排序 3"/>
          <p:cNvSpPr/>
          <p:nvPr/>
        </p:nvSpPr>
        <p:spPr>
          <a:xfrm>
            <a:off x="359410" y="3345180"/>
            <a:ext cx="457200" cy="422275"/>
          </a:xfrm>
          <a:prstGeom prst="flowChartSor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流程图: 排序 4"/>
          <p:cNvSpPr/>
          <p:nvPr/>
        </p:nvSpPr>
        <p:spPr>
          <a:xfrm>
            <a:off x="359410" y="5103495"/>
            <a:ext cx="457200" cy="422275"/>
          </a:xfrm>
          <a:prstGeom prst="flowChartSor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barn(inVertical)">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4" grpId="0" animBg="1"/>
      <p:bldP spid="4" grpId="1" animBg="1"/>
      <p:bldP spid="5" grpId="0" animBg="1"/>
      <p:bldP spid="5"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61" name="图片 3"/>
          <p:cNvPicPr>
            <a:picLocks noChangeAspect="1"/>
          </p:cNvPicPr>
          <p:nvPr/>
        </p:nvPicPr>
        <p:blipFill>
          <a:blip r:embed="rId2"/>
          <a:stretch>
            <a:fillRect/>
          </a:stretch>
        </p:blipFill>
        <p:spPr>
          <a:xfrm rot="5400000">
            <a:off x="2666995" y="-2666996"/>
            <a:ext cx="6858001" cy="12191996"/>
          </a:xfrm>
          <a:prstGeom prst="rect">
            <a:avLst/>
          </a:prstGeom>
        </p:spPr>
      </p:pic>
      <p:sp>
        <p:nvSpPr>
          <p:cNvPr id="1048625" name="矩形 4"/>
          <p:cNvSpPr/>
          <p:nvPr/>
        </p:nvSpPr>
        <p:spPr>
          <a:xfrm>
            <a:off x="298168" y="248503"/>
            <a:ext cx="11595653" cy="63610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549275" y="376555"/>
            <a:ext cx="10680065" cy="6554470"/>
          </a:xfrm>
          <a:prstGeom prst="rect">
            <a:avLst/>
          </a:prstGeom>
          <a:noFill/>
        </p:spPr>
        <p:txBody>
          <a:bodyPr wrap="square" rtlCol="0">
            <a:spAutoFit/>
          </a:bodyPr>
          <a:lstStyle/>
          <a:p>
            <a:pPr algn="l"/>
            <a:r>
              <a:rPr lang="en-US" altLang="zh-CN" sz="4000" b="1">
                <a:latin typeface="Times New Roman" panose="02020603050405020304" pitchFamily="18" charset="0"/>
                <a:cs typeface="Times New Roman" panose="02020603050405020304" pitchFamily="18" charset="0"/>
              </a:rPr>
              <a:t>1, literal translation</a:t>
            </a:r>
            <a:r>
              <a:rPr lang="en-US" altLang="zh-CN" sz="4000">
                <a:latin typeface="Times New Roman" panose="02020603050405020304" pitchFamily="18" charset="0"/>
                <a:cs typeface="Times New Roman" panose="02020603050405020304" pitchFamily="18" charset="0"/>
              </a:rPr>
              <a:t> </a:t>
            </a:r>
          </a:p>
          <a:p>
            <a:pPr algn="l"/>
            <a:endParaRPr lang="en-US" altLang="zh-CN" sz="2800">
              <a:latin typeface="Times New Roman" panose="02020603050405020304" pitchFamily="18" charset="0"/>
              <a:cs typeface="Times New Roman" panose="02020603050405020304" pitchFamily="18" charset="0"/>
            </a:endParaRPr>
          </a:p>
          <a:p>
            <a:pPr algn="just"/>
            <a:r>
              <a:rPr lang="en-US" altLang="zh-CN" sz="2800">
                <a:latin typeface="Times New Roman" panose="02020603050405020304" pitchFamily="18" charset="0"/>
                <a:cs typeface="Times New Roman" panose="02020603050405020304" pitchFamily="18" charset="0"/>
              </a:rPr>
              <a:t>    Morphemes and terms have fixed definitions, general words and equivalent phrases have the most commonly used basic meanings, and literal translation is when the conversion unit in the original text corresponds to the morpheme or word with the corresponding fixed or most commonly used meanings in the target language.                                                            </a:t>
            </a:r>
            <a:r>
              <a:rPr lang="en-US" altLang="zh-CN" sz="3600" b="1">
                <a:latin typeface="Times New Roman" panose="02020603050405020304" pitchFamily="18" charset="0"/>
                <a:cs typeface="Times New Roman" panose="02020603050405020304" pitchFamily="18" charset="0"/>
              </a:rPr>
              <a:t> </a:t>
            </a:r>
            <a:endParaRPr lang="en-US" altLang="zh-CN" sz="2800">
              <a:latin typeface="Times New Roman" panose="02020603050405020304" pitchFamily="18" charset="0"/>
              <a:cs typeface="Times New Roman" panose="02020603050405020304" pitchFamily="18" charset="0"/>
            </a:endParaRPr>
          </a:p>
          <a:p>
            <a:pPr algn="just"/>
            <a:endParaRPr lang="en-US" altLang="zh-CN" sz="2800">
              <a:latin typeface="Times New Roman" panose="02020603050405020304" pitchFamily="18" charset="0"/>
              <a:cs typeface="Times New Roman" panose="02020603050405020304" pitchFamily="18" charset="0"/>
            </a:endParaRPr>
          </a:p>
          <a:p>
            <a:pPr algn="just"/>
            <a:endParaRPr lang="en-US" altLang="zh-CN" sz="2800">
              <a:latin typeface="Times New Roman" panose="02020603050405020304" pitchFamily="18" charset="0"/>
              <a:cs typeface="Times New Roman" panose="02020603050405020304" pitchFamily="18" charset="0"/>
            </a:endParaRPr>
          </a:p>
          <a:p>
            <a:pPr algn="l"/>
            <a:endParaRPr lang="en-US" altLang="zh-CN" sz="3600" b="1">
              <a:latin typeface="Times New Roman" panose="02020603050405020304" pitchFamily="18" charset="0"/>
              <a:cs typeface="Times New Roman" panose="02020603050405020304" pitchFamily="18" charset="0"/>
            </a:endParaRPr>
          </a:p>
          <a:p>
            <a:pPr algn="l"/>
            <a:endParaRPr lang="en-US" altLang="zh-CN" sz="2800">
              <a:latin typeface="Times New Roman" panose="02020603050405020304" pitchFamily="18" charset="0"/>
              <a:cs typeface="Times New Roman" panose="02020603050405020304" pitchFamily="18" charset="0"/>
            </a:endParaRPr>
          </a:p>
          <a:p>
            <a:pPr algn="l"/>
            <a:endParaRPr lang="en-US" altLang="zh-CN" sz="2800">
              <a:latin typeface="Times New Roman" panose="02020603050405020304" pitchFamily="18" charset="0"/>
              <a:cs typeface="Times New Roman" panose="02020603050405020304" pitchFamily="18" charset="0"/>
            </a:endParaRPr>
          </a:p>
          <a:p>
            <a:pPr algn="l"/>
            <a:endParaRPr lang="en-US" altLang="zh-CN" sz="2800">
              <a:latin typeface="Times New Roman" panose="02020603050405020304" pitchFamily="18" charset="0"/>
              <a:cs typeface="Times New Roman" panose="02020603050405020304" pitchFamily="18" charset="0"/>
            </a:endParaRPr>
          </a:p>
          <a:p>
            <a:pPr algn="l"/>
            <a:endParaRPr lang="en-US" altLang="zh-CN" sz="280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blinds(horizontal)">
                                      <p:cBhvr>
                                        <p:cTn id="13"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61" name="图片 3"/>
          <p:cNvPicPr>
            <a:picLocks noChangeAspect="1"/>
          </p:cNvPicPr>
          <p:nvPr/>
        </p:nvPicPr>
        <p:blipFill>
          <a:blip r:embed="rId2"/>
          <a:stretch>
            <a:fillRect/>
          </a:stretch>
        </p:blipFill>
        <p:spPr>
          <a:xfrm rot="5400000">
            <a:off x="2666995" y="-2666996"/>
            <a:ext cx="6858001" cy="12191996"/>
          </a:xfrm>
          <a:prstGeom prst="rect">
            <a:avLst/>
          </a:prstGeom>
        </p:spPr>
      </p:pic>
      <p:sp>
        <p:nvSpPr>
          <p:cNvPr id="1048625" name="矩形 4"/>
          <p:cNvSpPr/>
          <p:nvPr/>
        </p:nvSpPr>
        <p:spPr>
          <a:xfrm>
            <a:off x="298168" y="248503"/>
            <a:ext cx="11595653" cy="63610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549275" y="376555"/>
            <a:ext cx="10680065" cy="5569585"/>
          </a:xfrm>
          <a:prstGeom prst="rect">
            <a:avLst/>
          </a:prstGeom>
          <a:noFill/>
        </p:spPr>
        <p:txBody>
          <a:bodyPr wrap="square" rtlCol="0">
            <a:spAutoFit/>
          </a:bodyPr>
          <a:lstStyle/>
          <a:p>
            <a:pPr algn="l"/>
            <a:r>
              <a:rPr lang="en-US" altLang="zh-CN" sz="2800">
                <a:latin typeface="Times New Roman" panose="02020603050405020304" pitchFamily="18" charset="0"/>
                <a:cs typeface="Times New Roman" panose="02020603050405020304" pitchFamily="18" charset="0"/>
              </a:rPr>
              <a:t> </a:t>
            </a:r>
            <a:r>
              <a:rPr lang="en-US" altLang="zh-CN" sz="3200" b="1">
                <a:latin typeface="Times New Roman" panose="02020603050405020304" pitchFamily="18" charset="0"/>
                <a:cs typeface="Times New Roman" panose="02020603050405020304" pitchFamily="18" charset="0"/>
              </a:rPr>
              <a:t>Examples:</a:t>
            </a:r>
            <a:endParaRPr lang="en-US" altLang="zh-CN" sz="2800">
              <a:latin typeface="Times New Roman" panose="02020603050405020304" pitchFamily="18" charset="0"/>
              <a:cs typeface="Times New Roman" panose="02020603050405020304" pitchFamily="18" charset="0"/>
            </a:endParaRPr>
          </a:p>
          <a:p>
            <a:pPr algn="l"/>
            <a:endParaRPr lang="en-US" altLang="zh-CN" sz="2800">
              <a:latin typeface="Times New Roman" panose="02020603050405020304" pitchFamily="18" charset="0"/>
              <a:cs typeface="Times New Roman" panose="02020603050405020304" pitchFamily="18" charset="0"/>
            </a:endParaRPr>
          </a:p>
          <a:p>
            <a:pPr algn="l"/>
            <a:r>
              <a:rPr lang="en-US" altLang="zh-CN" sz="2800">
                <a:latin typeface="Times New Roman" panose="02020603050405020304" pitchFamily="18" charset="0"/>
                <a:cs typeface="Times New Roman" panose="02020603050405020304" pitchFamily="18" charset="0"/>
              </a:rPr>
              <a:t>                                          </a:t>
            </a:r>
            <a:r>
              <a:rPr lang="en-US" altLang="zh-CN" sz="3600" b="1">
                <a:latin typeface="Times New Roman" panose="02020603050405020304" pitchFamily="18" charset="0"/>
                <a:cs typeface="Times New Roman" panose="02020603050405020304" pitchFamily="18" charset="0"/>
              </a:rPr>
              <a:t>红蜻蜓</a:t>
            </a:r>
            <a:r>
              <a:rPr lang="en-US" altLang="zh-CN" sz="2800">
                <a:latin typeface="Times New Roman" panose="02020603050405020304" pitchFamily="18" charset="0"/>
                <a:cs typeface="Times New Roman" panose="02020603050405020304" pitchFamily="18" charset="0"/>
              </a:rPr>
              <a:t>                        </a:t>
            </a:r>
            <a:r>
              <a:rPr lang="en-US" altLang="zh-CN" sz="3600" b="1">
                <a:latin typeface="Times New Roman" panose="02020603050405020304" pitchFamily="18" charset="0"/>
                <a:cs typeface="Times New Roman" panose="02020603050405020304" pitchFamily="18" charset="0"/>
              </a:rPr>
              <a:t> Red Dragonfly</a:t>
            </a:r>
            <a:endParaRPr lang="en-US" altLang="zh-CN" sz="2800">
              <a:latin typeface="Times New Roman" panose="02020603050405020304" pitchFamily="18" charset="0"/>
              <a:cs typeface="Times New Roman" panose="02020603050405020304" pitchFamily="18" charset="0"/>
            </a:endParaRPr>
          </a:p>
          <a:p>
            <a:pPr algn="l"/>
            <a:r>
              <a:rPr lang="en-US" altLang="zh-CN" sz="2800">
                <a:latin typeface="Times New Roman" panose="02020603050405020304" pitchFamily="18" charset="0"/>
                <a:cs typeface="Times New Roman" panose="02020603050405020304" pitchFamily="18" charset="0"/>
              </a:rPr>
              <a:t>   </a:t>
            </a:r>
          </a:p>
          <a:p>
            <a:pPr algn="l"/>
            <a:endParaRPr lang="en-US" altLang="zh-CN" sz="2800">
              <a:latin typeface="Times New Roman" panose="02020603050405020304" pitchFamily="18" charset="0"/>
              <a:cs typeface="Times New Roman" panose="02020603050405020304" pitchFamily="18" charset="0"/>
            </a:endParaRPr>
          </a:p>
          <a:p>
            <a:pPr algn="l"/>
            <a:endParaRPr lang="en-US" altLang="zh-CN" sz="2800">
              <a:latin typeface="Times New Roman" panose="02020603050405020304" pitchFamily="18" charset="0"/>
              <a:cs typeface="Times New Roman" panose="02020603050405020304" pitchFamily="18" charset="0"/>
            </a:endParaRPr>
          </a:p>
          <a:p>
            <a:pPr algn="l"/>
            <a:endParaRPr lang="en-US" altLang="zh-CN" sz="2800">
              <a:latin typeface="Times New Roman" panose="02020603050405020304" pitchFamily="18" charset="0"/>
              <a:cs typeface="Times New Roman" panose="02020603050405020304" pitchFamily="18" charset="0"/>
            </a:endParaRPr>
          </a:p>
          <a:p>
            <a:pPr algn="l"/>
            <a:endParaRPr lang="en-US" altLang="zh-CN" sz="3600" b="1">
              <a:latin typeface="Times New Roman" panose="02020603050405020304" pitchFamily="18" charset="0"/>
              <a:cs typeface="Times New Roman" panose="02020603050405020304" pitchFamily="18" charset="0"/>
            </a:endParaRPr>
          </a:p>
          <a:p>
            <a:pPr algn="l"/>
            <a:endParaRPr lang="en-US" altLang="zh-CN" sz="2800">
              <a:latin typeface="Times New Roman" panose="02020603050405020304" pitchFamily="18" charset="0"/>
              <a:cs typeface="Times New Roman" panose="02020603050405020304" pitchFamily="18" charset="0"/>
            </a:endParaRPr>
          </a:p>
          <a:p>
            <a:pPr algn="l"/>
            <a:endParaRPr lang="en-US" altLang="zh-CN" sz="2800">
              <a:latin typeface="Times New Roman" panose="02020603050405020304" pitchFamily="18" charset="0"/>
              <a:cs typeface="Times New Roman" panose="02020603050405020304" pitchFamily="18" charset="0"/>
            </a:endParaRPr>
          </a:p>
          <a:p>
            <a:pPr algn="l"/>
            <a:endParaRPr lang="en-US" altLang="zh-CN" sz="2800">
              <a:latin typeface="Times New Roman" panose="02020603050405020304" pitchFamily="18" charset="0"/>
              <a:cs typeface="Times New Roman" panose="02020603050405020304" pitchFamily="18" charset="0"/>
            </a:endParaRPr>
          </a:p>
          <a:p>
            <a:pPr algn="l"/>
            <a:endParaRPr lang="en-US" altLang="zh-CN" sz="2800">
              <a:latin typeface="Times New Roman" panose="02020603050405020304" pitchFamily="18" charset="0"/>
              <a:cs typeface="Times New Roman" panose="02020603050405020304" pitchFamily="18" charset="0"/>
            </a:endParaRPr>
          </a:p>
        </p:txBody>
      </p:sp>
      <p:pic>
        <p:nvPicPr>
          <p:cNvPr id="3" name="图片 2"/>
          <p:cNvPicPr>
            <a:picLocks noChangeAspect="1"/>
          </p:cNvPicPr>
          <p:nvPr/>
        </p:nvPicPr>
        <p:blipFill>
          <a:blip r:embed="rId3" cstate="print"/>
          <a:stretch>
            <a:fillRect/>
          </a:stretch>
        </p:blipFill>
        <p:spPr>
          <a:xfrm>
            <a:off x="910590" y="1062355"/>
            <a:ext cx="3015615" cy="1318260"/>
          </a:xfrm>
          <a:prstGeom prst="rect">
            <a:avLst/>
          </a:prstGeom>
        </p:spPr>
      </p:pic>
      <p:sp>
        <p:nvSpPr>
          <p:cNvPr id="4" name="左右箭头 3"/>
          <p:cNvSpPr/>
          <p:nvPr/>
        </p:nvSpPr>
        <p:spPr>
          <a:xfrm>
            <a:off x="6159500" y="1559560"/>
            <a:ext cx="1336675" cy="257810"/>
          </a:xfrm>
          <a:prstGeom prst="leftRightArrow">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p:cNvPicPr>
            <a:picLocks noChangeAspect="1"/>
          </p:cNvPicPr>
          <p:nvPr/>
        </p:nvPicPr>
        <p:blipFill>
          <a:blip r:embed="rId4" cstate="print"/>
          <a:stretch>
            <a:fillRect/>
          </a:stretch>
        </p:blipFill>
        <p:spPr>
          <a:xfrm>
            <a:off x="549275" y="2221230"/>
            <a:ext cx="3016885" cy="2150745"/>
          </a:xfrm>
          <a:prstGeom prst="rect">
            <a:avLst/>
          </a:prstGeom>
        </p:spPr>
      </p:pic>
      <p:sp>
        <p:nvSpPr>
          <p:cNvPr id="7" name="文本框 6"/>
          <p:cNvSpPr txBox="1"/>
          <p:nvPr/>
        </p:nvSpPr>
        <p:spPr>
          <a:xfrm>
            <a:off x="4185920" y="3325495"/>
            <a:ext cx="1973580" cy="645160"/>
          </a:xfrm>
          <a:prstGeom prst="rect">
            <a:avLst/>
          </a:prstGeom>
          <a:noFill/>
        </p:spPr>
        <p:txBody>
          <a:bodyPr wrap="square" rtlCol="0">
            <a:spAutoFit/>
          </a:bodyPr>
          <a:lstStyle/>
          <a:p>
            <a:r>
              <a:rPr lang="en-US" altLang="zh-CN" sz="3600">
                <a:latin typeface="Times New Roman" panose="02020603050405020304" pitchFamily="18" charset="0"/>
                <a:cs typeface="Times New Roman" panose="02020603050405020304" pitchFamily="18" charset="0"/>
              </a:rPr>
              <a:t>Apple</a:t>
            </a:r>
          </a:p>
        </p:txBody>
      </p:sp>
      <p:sp>
        <p:nvSpPr>
          <p:cNvPr id="8" name="左右箭头 7"/>
          <p:cNvSpPr/>
          <p:nvPr/>
        </p:nvSpPr>
        <p:spPr>
          <a:xfrm flipV="1">
            <a:off x="6259830" y="3606800"/>
            <a:ext cx="1347470" cy="254000"/>
          </a:xfrm>
          <a:prstGeom prst="leftRightArrow">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8268970" y="3411220"/>
            <a:ext cx="1949450" cy="645160"/>
          </a:xfrm>
          <a:prstGeom prst="rect">
            <a:avLst/>
          </a:prstGeom>
          <a:noFill/>
        </p:spPr>
        <p:txBody>
          <a:bodyPr wrap="square" rtlCol="0">
            <a:spAutoFit/>
          </a:bodyPr>
          <a:lstStyle/>
          <a:p>
            <a:r>
              <a:rPr lang="zh-CN" altLang="en-US" sz="3600" b="1">
                <a:latin typeface="Times New Roman" panose="02020603050405020304" pitchFamily="18" charset="0"/>
              </a:rPr>
              <a:t>苹果</a:t>
            </a:r>
          </a:p>
        </p:txBody>
      </p:sp>
      <p:pic>
        <p:nvPicPr>
          <p:cNvPr id="10" name="图片 9"/>
          <p:cNvPicPr>
            <a:picLocks noChangeAspect="1"/>
          </p:cNvPicPr>
          <p:nvPr/>
        </p:nvPicPr>
        <p:blipFill>
          <a:blip r:embed="rId5"/>
          <a:stretch>
            <a:fillRect/>
          </a:stretch>
        </p:blipFill>
        <p:spPr>
          <a:xfrm>
            <a:off x="910590" y="4274820"/>
            <a:ext cx="1999615" cy="2334895"/>
          </a:xfrm>
          <a:prstGeom prst="rect">
            <a:avLst/>
          </a:prstGeom>
        </p:spPr>
      </p:pic>
      <p:sp>
        <p:nvSpPr>
          <p:cNvPr id="11" name="文本框 10"/>
          <p:cNvSpPr txBox="1"/>
          <p:nvPr/>
        </p:nvSpPr>
        <p:spPr>
          <a:xfrm>
            <a:off x="4013200" y="5245735"/>
            <a:ext cx="1935480" cy="645160"/>
          </a:xfrm>
          <a:prstGeom prst="rect">
            <a:avLst/>
          </a:prstGeom>
          <a:noFill/>
        </p:spPr>
        <p:txBody>
          <a:bodyPr wrap="none" rtlCol="0">
            <a:spAutoFit/>
          </a:bodyPr>
          <a:lstStyle/>
          <a:p>
            <a:r>
              <a:rPr lang="en-US" altLang="zh-CN" sz="3600">
                <a:latin typeface="Times New Roman" panose="02020603050405020304" pitchFamily="18" charset="0"/>
                <a:cs typeface="Times New Roman" panose="02020603050405020304" pitchFamily="18" charset="0"/>
              </a:rPr>
              <a:t>  Dynasty</a:t>
            </a:r>
          </a:p>
        </p:txBody>
      </p:sp>
      <p:sp>
        <p:nvSpPr>
          <p:cNvPr id="12" name="左右箭头 11"/>
          <p:cNvSpPr/>
          <p:nvPr/>
        </p:nvSpPr>
        <p:spPr>
          <a:xfrm flipV="1">
            <a:off x="6259830" y="5511165"/>
            <a:ext cx="1446530" cy="254000"/>
          </a:xfrm>
          <a:prstGeom prst="leftRightArrow">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nvSpPr>
        <p:spPr>
          <a:xfrm>
            <a:off x="8388350" y="5245735"/>
            <a:ext cx="1830070" cy="645160"/>
          </a:xfrm>
          <a:prstGeom prst="rect">
            <a:avLst/>
          </a:prstGeom>
          <a:noFill/>
        </p:spPr>
        <p:txBody>
          <a:bodyPr wrap="square" rtlCol="0">
            <a:spAutoFit/>
          </a:bodyPr>
          <a:lstStyle/>
          <a:p>
            <a:r>
              <a:rPr lang="zh-CN" altLang="en-US" sz="3600" b="1">
                <a:latin typeface="Times New Roman" panose="02020603050405020304" pitchFamily="18" charset="0"/>
              </a:rPr>
              <a:t>王朝</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linds(horizontal)">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2">
                                            <p:txEl>
                                              <p:pRg st="2" end="2"/>
                                            </p:txEl>
                                          </p:spTgt>
                                        </p:tgtEl>
                                        <p:attrNameLst>
                                          <p:attrName>style.visibility</p:attrName>
                                        </p:attrNameLst>
                                      </p:cBhvr>
                                      <p:to>
                                        <p:strVal val="visible"/>
                                      </p:to>
                                    </p:set>
                                    <p:animEffect transition="in" filter="blinds(horizontal)">
                                      <p:cBhvr>
                                        <p:cTn id="18" dur="500"/>
                                        <p:tgtEl>
                                          <p:spTgt spid="2">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500" fill="hold"/>
                                        <p:tgtEl>
                                          <p:spTgt spid="4"/>
                                        </p:tgtEl>
                                        <p:attrNameLst>
                                          <p:attrName>ppt_x</p:attrName>
                                        </p:attrNameLst>
                                      </p:cBhvr>
                                      <p:tavLst>
                                        <p:tav tm="0">
                                          <p:val>
                                            <p:strVal val="#ppt_x"/>
                                          </p:val>
                                        </p:tav>
                                        <p:tav tm="100000">
                                          <p:val>
                                            <p:strVal val="#ppt_x"/>
                                          </p:val>
                                        </p:tav>
                                      </p:tavLst>
                                    </p:anim>
                                    <p:anim calcmode="lin" valueType="num">
                                      <p:cBhvr additive="base">
                                        <p:cTn id="2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blinds(horizontal)">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nodeType="clickEffect">
                                  <p:stCondLst>
                                    <p:cond delay="0"/>
                                  </p:stCondLst>
                                  <p:childTnLst>
                                    <p:set>
                                      <p:cBhvr>
                                        <p:cTn id="33" dur="1" fill="hold">
                                          <p:stCondLst>
                                            <p:cond delay="0"/>
                                          </p:stCondLst>
                                        </p:cTn>
                                        <p:tgtEl>
                                          <p:spTgt spid="7">
                                            <p:txEl>
                                              <p:pRg st="0" end="0"/>
                                            </p:txEl>
                                          </p:spTgt>
                                        </p:tgtEl>
                                        <p:attrNameLst>
                                          <p:attrName>style.visibility</p:attrName>
                                        </p:attrNameLst>
                                      </p:cBhvr>
                                      <p:to>
                                        <p:strVal val="visible"/>
                                      </p:to>
                                    </p:set>
                                    <p:animEffect transition="in" filter="blinds(horizontal)">
                                      <p:cBhvr>
                                        <p:cTn id="34" dur="500"/>
                                        <p:tgtEl>
                                          <p:spTgt spid="7">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500" fill="hold"/>
                                        <p:tgtEl>
                                          <p:spTgt spid="8"/>
                                        </p:tgtEl>
                                        <p:attrNameLst>
                                          <p:attrName>ppt_x</p:attrName>
                                        </p:attrNameLst>
                                      </p:cBhvr>
                                      <p:tavLst>
                                        <p:tav tm="0">
                                          <p:val>
                                            <p:strVal val="#ppt_x"/>
                                          </p:val>
                                        </p:tav>
                                        <p:tav tm="100000">
                                          <p:val>
                                            <p:strVal val="#ppt_x"/>
                                          </p:val>
                                        </p:tav>
                                      </p:tavLst>
                                    </p:anim>
                                    <p:anim calcmode="lin" valueType="num">
                                      <p:cBhvr additive="base">
                                        <p:cTn id="4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nodeType="clickEffect">
                                  <p:stCondLst>
                                    <p:cond delay="0"/>
                                  </p:stCondLst>
                                  <p:childTnLst>
                                    <p:set>
                                      <p:cBhvr>
                                        <p:cTn id="44" dur="1" fill="hold">
                                          <p:stCondLst>
                                            <p:cond delay="0"/>
                                          </p:stCondLst>
                                        </p:cTn>
                                        <p:tgtEl>
                                          <p:spTgt spid="9">
                                            <p:txEl>
                                              <p:pRg st="0" end="0"/>
                                            </p:txEl>
                                          </p:spTgt>
                                        </p:tgtEl>
                                        <p:attrNameLst>
                                          <p:attrName>style.visibility</p:attrName>
                                        </p:attrNameLst>
                                      </p:cBhvr>
                                      <p:to>
                                        <p:strVal val="visible"/>
                                      </p:to>
                                    </p:set>
                                    <p:animEffect transition="in" filter="blinds(horizontal)">
                                      <p:cBhvr>
                                        <p:cTn id="45" dur="500"/>
                                        <p:tgtEl>
                                          <p:spTgt spid="9">
                                            <p:txEl>
                                              <p:pRg st="0" end="0"/>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nodeType="click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blinds(horizontal)">
                                      <p:cBhvr>
                                        <p:cTn id="50" dur="500"/>
                                        <p:tgtEl>
                                          <p:spTgt spid="10"/>
                                        </p:tgtEl>
                                      </p:cBhvr>
                                    </p:animEffect>
                                  </p:childTnLst>
                                </p:cTn>
                              </p:par>
                            </p:childTnLst>
                          </p:cTn>
                        </p:par>
                      </p:childTnLst>
                    </p:cTn>
                  </p:par>
                  <p:par>
                    <p:cTn id="51" fill="hold">
                      <p:stCondLst>
                        <p:cond delay="indefinite"/>
                      </p:stCondLst>
                      <p:childTnLst>
                        <p:par>
                          <p:cTn id="52" fill="hold">
                            <p:stCondLst>
                              <p:cond delay="0"/>
                            </p:stCondLst>
                            <p:childTnLst>
                              <p:par>
                                <p:cTn id="53" presetID="3" presetClass="entr" presetSubtype="10" fill="hold" nodeType="clickEffect">
                                  <p:stCondLst>
                                    <p:cond delay="0"/>
                                  </p:stCondLst>
                                  <p:childTnLst>
                                    <p:set>
                                      <p:cBhvr>
                                        <p:cTn id="54" dur="1" fill="hold">
                                          <p:stCondLst>
                                            <p:cond delay="0"/>
                                          </p:stCondLst>
                                        </p:cTn>
                                        <p:tgtEl>
                                          <p:spTgt spid="11">
                                            <p:txEl>
                                              <p:pRg st="0" end="0"/>
                                            </p:txEl>
                                          </p:spTgt>
                                        </p:tgtEl>
                                        <p:attrNameLst>
                                          <p:attrName>style.visibility</p:attrName>
                                        </p:attrNameLst>
                                      </p:cBhvr>
                                      <p:to>
                                        <p:strVal val="visible"/>
                                      </p:to>
                                    </p:set>
                                    <p:animEffect transition="in" filter="blinds(horizontal)">
                                      <p:cBhvr>
                                        <p:cTn id="55" dur="500"/>
                                        <p:tgtEl>
                                          <p:spTgt spid="11">
                                            <p:txEl>
                                              <p:pRg st="0" end="0"/>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additive="base">
                                        <p:cTn id="60" dur="500" fill="hold"/>
                                        <p:tgtEl>
                                          <p:spTgt spid="12"/>
                                        </p:tgtEl>
                                        <p:attrNameLst>
                                          <p:attrName>ppt_x</p:attrName>
                                        </p:attrNameLst>
                                      </p:cBhvr>
                                      <p:tavLst>
                                        <p:tav tm="0">
                                          <p:val>
                                            <p:strVal val="#ppt_x"/>
                                          </p:val>
                                        </p:tav>
                                        <p:tav tm="100000">
                                          <p:val>
                                            <p:strVal val="#ppt_x"/>
                                          </p:val>
                                        </p:tav>
                                      </p:tavLst>
                                    </p:anim>
                                    <p:anim calcmode="lin" valueType="num">
                                      <p:cBhvr additive="base">
                                        <p:cTn id="61"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3" presetClass="entr" presetSubtype="10" fill="hold" nodeType="clickEffect">
                                  <p:stCondLst>
                                    <p:cond delay="0"/>
                                  </p:stCondLst>
                                  <p:childTnLst>
                                    <p:set>
                                      <p:cBhvr>
                                        <p:cTn id="65" dur="1" fill="hold">
                                          <p:stCondLst>
                                            <p:cond delay="0"/>
                                          </p:stCondLst>
                                        </p:cTn>
                                        <p:tgtEl>
                                          <p:spTgt spid="13">
                                            <p:txEl>
                                              <p:pRg st="0" end="0"/>
                                            </p:txEl>
                                          </p:spTgt>
                                        </p:tgtEl>
                                        <p:attrNameLst>
                                          <p:attrName>style.visibility</p:attrName>
                                        </p:attrNameLst>
                                      </p:cBhvr>
                                      <p:to>
                                        <p:strVal val="visible"/>
                                      </p:to>
                                    </p:set>
                                    <p:animEffect transition="in" filter="blinds(horizontal)">
                                      <p:cBhvr>
                                        <p:cTn id="66"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4" grpId="1" animBg="1"/>
      <p:bldP spid="8" grpId="0" bldLvl="0" animBg="1"/>
      <p:bldP spid="8" grpId="1" animBg="1"/>
      <p:bldP spid="12" grpId="0" bldLvl="0" animBg="1"/>
      <p:bldP spid="12"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60" name="图片 3"/>
          <p:cNvPicPr>
            <a:picLocks noChangeAspect="1"/>
          </p:cNvPicPr>
          <p:nvPr/>
        </p:nvPicPr>
        <p:blipFill>
          <a:blip r:embed="rId2"/>
          <a:stretch>
            <a:fillRect/>
          </a:stretch>
        </p:blipFill>
        <p:spPr>
          <a:xfrm rot="5400000">
            <a:off x="2666995" y="-2666996"/>
            <a:ext cx="6858001" cy="12191996"/>
          </a:xfrm>
          <a:prstGeom prst="rect">
            <a:avLst/>
          </a:prstGeom>
        </p:spPr>
      </p:pic>
      <p:sp>
        <p:nvSpPr>
          <p:cNvPr id="1048618" name="矩形 4"/>
          <p:cNvSpPr/>
          <p:nvPr/>
        </p:nvSpPr>
        <p:spPr>
          <a:xfrm>
            <a:off x="156563" y="248503"/>
            <a:ext cx="11595653" cy="63610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620" name="矩形 8"/>
          <p:cNvSpPr/>
          <p:nvPr/>
        </p:nvSpPr>
        <p:spPr>
          <a:xfrm>
            <a:off x="3833495" y="2172335"/>
            <a:ext cx="2100580" cy="396240"/>
          </a:xfrm>
          <a:prstGeom prst="rect">
            <a:avLst/>
          </a:prstGeom>
        </p:spPr>
        <p:txBody>
          <a:bodyPr wrap="none">
            <a:spAutoFit/>
          </a:bodyPr>
          <a:lstStyle/>
          <a:p>
            <a:pPr algn="r"/>
            <a:r>
              <a:rPr lang="en-US" altLang="zh-CN" sz="2000" b="1" dirty="0">
                <a:solidFill>
                  <a:schemeClr val="bg1"/>
                </a:solidFill>
                <a:latin typeface="楷体" panose="02010609060101010101" pitchFamily="49" charset="-122"/>
                <a:ea typeface="楷体" panose="02010609060101010101" pitchFamily="49" charset="-122"/>
              </a:rPr>
              <a:t>ADD YOUR TITLE</a:t>
            </a:r>
            <a:endParaRPr lang="zh-CN" altLang="en-US" sz="2000" b="1" dirty="0">
              <a:solidFill>
                <a:schemeClr val="bg1"/>
              </a:solidFill>
              <a:latin typeface="楷体" panose="02010609060101010101" pitchFamily="49" charset="-122"/>
              <a:ea typeface="楷体" panose="02010609060101010101" pitchFamily="49" charset="-122"/>
            </a:endParaRPr>
          </a:p>
        </p:txBody>
      </p:sp>
      <p:sp>
        <p:nvSpPr>
          <p:cNvPr id="2" name="文本框 1"/>
          <p:cNvSpPr txBox="1"/>
          <p:nvPr/>
        </p:nvSpPr>
        <p:spPr>
          <a:xfrm>
            <a:off x="727075" y="567055"/>
            <a:ext cx="11026140" cy="5969635"/>
          </a:xfrm>
          <a:prstGeom prst="rect">
            <a:avLst/>
          </a:prstGeom>
          <a:noFill/>
        </p:spPr>
        <p:txBody>
          <a:bodyPr wrap="square" rtlCol="0">
            <a:spAutoFit/>
          </a:bodyPr>
          <a:lstStyle/>
          <a:p>
            <a:endParaRPr lang="en-US" altLang="zh-CN"/>
          </a:p>
          <a:p>
            <a:r>
              <a:rPr lang="en-US" altLang="zh-CN" sz="4000" b="1">
                <a:solidFill>
                  <a:schemeClr val="tx1"/>
                </a:solidFill>
                <a:latin typeface="Times New Roman" panose="02020603050405020304" pitchFamily="18" charset="0"/>
                <a:cs typeface="Times New Roman" panose="02020603050405020304" pitchFamily="18" charset="0"/>
              </a:rPr>
              <a:t>2. Transliteration</a:t>
            </a:r>
            <a:endParaRPr lang="zh-CN" altLang="en-US" sz="4000" b="1">
              <a:solidFill>
                <a:schemeClr val="tx1"/>
              </a:solidFill>
              <a:latin typeface="Times New Roman" panose="02020603050405020304" pitchFamily="18" charset="0"/>
              <a:cs typeface="Times New Roman" panose="02020603050405020304" pitchFamily="18" charset="0"/>
            </a:endParaRPr>
          </a:p>
          <a:p>
            <a:endParaRPr lang="zh-CN" altLang="en-US" sz="4000" b="1">
              <a:solidFill>
                <a:schemeClr val="tx1"/>
              </a:solidFill>
              <a:latin typeface="Times New Roman" panose="02020603050405020304" pitchFamily="18" charset="0"/>
              <a:cs typeface="Times New Roman" panose="02020603050405020304" pitchFamily="18" charset="0"/>
            </a:endParaRPr>
          </a:p>
          <a:p>
            <a:r>
              <a:rPr lang="zh-CN" altLang="en-US" sz="3200">
                <a:solidFill>
                  <a:schemeClr val="tx1"/>
                </a:solidFill>
                <a:latin typeface="Times New Roman" panose="02020603050405020304" pitchFamily="18" charset="0"/>
                <a:cs typeface="Times New Roman" panose="02020603050405020304" pitchFamily="18" charset="0"/>
              </a:rPr>
              <a:t>    Transliteration is the translation of the sound of a source language into a language with similar or identical  pronunciation.</a:t>
            </a:r>
          </a:p>
          <a:p>
            <a:endParaRPr lang="zh-CN" altLang="en-US" sz="3200">
              <a:solidFill>
                <a:schemeClr val="tx1"/>
              </a:solidFill>
              <a:latin typeface="Times New Roman" panose="02020603050405020304" pitchFamily="18" charset="0"/>
              <a:cs typeface="Times New Roman" panose="02020603050405020304" pitchFamily="18" charset="0"/>
            </a:endParaRPr>
          </a:p>
          <a:p>
            <a:r>
              <a:rPr lang="en-US" altLang="zh-CN" sz="3200" b="1">
                <a:solidFill>
                  <a:schemeClr val="tx1"/>
                </a:solidFill>
                <a:latin typeface="Times New Roman" panose="02020603050405020304" pitchFamily="18" charset="0"/>
                <a:cs typeface="Times New Roman" panose="02020603050405020304" pitchFamily="18" charset="0"/>
              </a:rPr>
              <a:t>Examples:</a:t>
            </a:r>
            <a:endParaRPr lang="zh-CN" altLang="en-US" sz="3200" b="1">
              <a:solidFill>
                <a:schemeClr val="tx1"/>
              </a:solidFill>
              <a:latin typeface="Times New Roman" panose="02020603050405020304" pitchFamily="18" charset="0"/>
              <a:cs typeface="Times New Roman" panose="02020603050405020304" pitchFamily="18" charset="0"/>
            </a:endParaRPr>
          </a:p>
          <a:p>
            <a:r>
              <a:rPr lang="en-US" altLang="zh-CN" sz="4400">
                <a:solidFill>
                  <a:schemeClr val="tx1"/>
                </a:solidFill>
                <a:latin typeface="Times New Roman" panose="02020603050405020304" pitchFamily="18" charset="0"/>
                <a:cs typeface="Times New Roman" panose="02020603050405020304" pitchFamily="18" charset="0"/>
              </a:rPr>
              <a:t>    </a:t>
            </a:r>
            <a:endParaRPr lang="zh-CN" altLang="en-US" sz="2800"/>
          </a:p>
          <a:p>
            <a:endParaRPr lang="zh-CN" altLang="en-US" sz="2800"/>
          </a:p>
          <a:p>
            <a:r>
              <a:rPr lang="zh-CN" altLang="en-US" sz="2800"/>
              <a:t>                 </a:t>
            </a:r>
            <a:r>
              <a:rPr lang="en-US" altLang="zh-CN" sz="2800"/>
              <a:t>                     </a:t>
            </a:r>
            <a:endParaRPr lang="zh-CN" altLang="en-US" sz="2800"/>
          </a:p>
          <a:p>
            <a:r>
              <a:rPr lang="zh-CN" altLang="en-US" sz="2800"/>
              <a:t>      </a:t>
            </a:r>
          </a:p>
          <a:p>
            <a:r>
              <a:rPr lang="zh-CN" altLang="en-US" sz="2800"/>
              <a:t>                    </a:t>
            </a:r>
            <a:r>
              <a:rPr lang="en-US" altLang="zh-CN" sz="2800"/>
              <a:t>                         </a:t>
            </a:r>
            <a:r>
              <a:rPr lang="zh-CN" altLang="en-US" sz="2800"/>
              <a:t>                                                             </a:t>
            </a:r>
          </a:p>
        </p:txBody>
      </p:sp>
      <p:pic>
        <p:nvPicPr>
          <p:cNvPr id="5" name="图片 4"/>
          <p:cNvPicPr>
            <a:picLocks noChangeAspect="1"/>
          </p:cNvPicPr>
          <p:nvPr/>
        </p:nvPicPr>
        <p:blipFill>
          <a:blip r:embed="rId3"/>
          <a:stretch>
            <a:fillRect/>
          </a:stretch>
        </p:blipFill>
        <p:spPr>
          <a:xfrm>
            <a:off x="1380490" y="4161790"/>
            <a:ext cx="2993390" cy="1562100"/>
          </a:xfrm>
          <a:prstGeom prst="rect">
            <a:avLst/>
          </a:prstGeom>
        </p:spPr>
      </p:pic>
      <p:sp>
        <p:nvSpPr>
          <p:cNvPr id="4" name="左右箭头 3"/>
          <p:cNvSpPr/>
          <p:nvPr/>
        </p:nvSpPr>
        <p:spPr>
          <a:xfrm flipV="1">
            <a:off x="5346065" y="4777105"/>
            <a:ext cx="1656715" cy="321310"/>
          </a:xfrm>
          <a:prstGeom prst="leftRightArrow">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7974330" y="4522470"/>
            <a:ext cx="1649095" cy="829945"/>
          </a:xfrm>
          <a:prstGeom prst="rect">
            <a:avLst/>
          </a:prstGeom>
          <a:noFill/>
        </p:spPr>
        <p:txBody>
          <a:bodyPr wrap="square" rtlCol="0">
            <a:spAutoFit/>
          </a:bodyPr>
          <a:lstStyle/>
          <a:p>
            <a:pPr algn="l"/>
            <a:r>
              <a:rPr lang="zh-CN" altLang="en-US" sz="4800" b="1">
                <a:latin typeface="微软雅黑" panose="020B0503020204020204" charset="-122"/>
                <a:ea typeface="微软雅黑" panose="020B0503020204020204" charset="-122"/>
                <a:sym typeface="+mn-ea"/>
              </a:rPr>
              <a:t>佳能</a:t>
            </a:r>
            <a:endParaRPr lang="zh-CN" altLang="en-US" sz="4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linds(horizontal)">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blinds(horizontal)">
                                      <p:cBhvr>
                                        <p:cTn id="12" dur="500"/>
                                        <p:tgtEl>
                                          <p:spTgt spid="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animEffect transition="in" filter="blinds(horizontal)">
                                      <p:cBhvr>
                                        <p:cTn id="17" dur="500"/>
                                        <p:tgtEl>
                                          <p:spTgt spid="2">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linds(horizont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additive="base">
                                        <p:cTn id="27" dur="500" fill="hold"/>
                                        <p:tgtEl>
                                          <p:spTgt spid="4"/>
                                        </p:tgtEl>
                                        <p:attrNameLst>
                                          <p:attrName>ppt_x</p:attrName>
                                        </p:attrNameLst>
                                      </p:cBhvr>
                                      <p:tavLst>
                                        <p:tav tm="0">
                                          <p:val>
                                            <p:strVal val="#ppt_x"/>
                                          </p:val>
                                        </p:tav>
                                        <p:tav tm="100000">
                                          <p:val>
                                            <p:strVal val="#ppt_x"/>
                                          </p:val>
                                        </p:tav>
                                      </p:tavLst>
                                    </p:anim>
                                    <p:anim calcmode="lin" valueType="num">
                                      <p:cBhvr additive="base">
                                        <p:cTn id="2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nodeType="clickEffect">
                                  <p:stCondLst>
                                    <p:cond delay="0"/>
                                  </p:stCondLst>
                                  <p:childTnLst>
                                    <p:set>
                                      <p:cBhvr>
                                        <p:cTn id="32" dur="1" fill="hold">
                                          <p:stCondLst>
                                            <p:cond delay="0"/>
                                          </p:stCondLst>
                                        </p:cTn>
                                        <p:tgtEl>
                                          <p:spTgt spid="7">
                                            <p:txEl>
                                              <p:pRg st="0" end="0"/>
                                            </p:txEl>
                                          </p:spTgt>
                                        </p:tgtEl>
                                        <p:attrNameLst>
                                          <p:attrName>style.visibility</p:attrName>
                                        </p:attrNameLst>
                                      </p:cBhvr>
                                      <p:to>
                                        <p:strVal val="visible"/>
                                      </p:to>
                                    </p:set>
                                    <p:animEffect transition="in" filter="blinds(horizontal)">
                                      <p:cBhvr>
                                        <p:cTn id="33"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60" name="图片 3"/>
          <p:cNvPicPr>
            <a:picLocks noChangeAspect="1"/>
          </p:cNvPicPr>
          <p:nvPr/>
        </p:nvPicPr>
        <p:blipFill>
          <a:blip r:embed="rId2"/>
          <a:stretch>
            <a:fillRect/>
          </a:stretch>
        </p:blipFill>
        <p:spPr>
          <a:xfrm rot="5400000">
            <a:off x="2666995" y="-2666996"/>
            <a:ext cx="6858001" cy="12191996"/>
          </a:xfrm>
          <a:prstGeom prst="rect">
            <a:avLst/>
          </a:prstGeom>
        </p:spPr>
      </p:pic>
      <p:sp>
        <p:nvSpPr>
          <p:cNvPr id="1048618" name="矩形 4"/>
          <p:cNvSpPr/>
          <p:nvPr/>
        </p:nvSpPr>
        <p:spPr>
          <a:xfrm>
            <a:off x="298168" y="133568"/>
            <a:ext cx="11595653" cy="63610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620" name="矩形 8"/>
          <p:cNvSpPr/>
          <p:nvPr/>
        </p:nvSpPr>
        <p:spPr>
          <a:xfrm>
            <a:off x="3833495" y="2172335"/>
            <a:ext cx="2100580" cy="396240"/>
          </a:xfrm>
          <a:prstGeom prst="rect">
            <a:avLst/>
          </a:prstGeom>
        </p:spPr>
        <p:txBody>
          <a:bodyPr wrap="none">
            <a:spAutoFit/>
          </a:bodyPr>
          <a:lstStyle/>
          <a:p>
            <a:pPr algn="r"/>
            <a:r>
              <a:rPr lang="en-US" altLang="zh-CN" sz="2000" b="1" dirty="0">
                <a:solidFill>
                  <a:schemeClr val="bg1"/>
                </a:solidFill>
                <a:latin typeface="楷体" panose="02010609060101010101" pitchFamily="49" charset="-122"/>
                <a:ea typeface="楷体" panose="02010609060101010101" pitchFamily="49" charset="-122"/>
              </a:rPr>
              <a:t>ADD YOUR TITLE</a:t>
            </a:r>
            <a:endParaRPr lang="zh-CN" altLang="en-US" sz="2000" b="1" dirty="0">
              <a:solidFill>
                <a:schemeClr val="bg1"/>
              </a:solidFill>
              <a:latin typeface="楷体" panose="02010609060101010101" pitchFamily="49" charset="-122"/>
              <a:ea typeface="楷体" panose="02010609060101010101" pitchFamily="49" charset="-122"/>
            </a:endParaRPr>
          </a:p>
        </p:txBody>
      </p:sp>
      <p:sp>
        <p:nvSpPr>
          <p:cNvPr id="2" name="文本框 1"/>
          <p:cNvSpPr txBox="1"/>
          <p:nvPr/>
        </p:nvSpPr>
        <p:spPr>
          <a:xfrm>
            <a:off x="871855" y="657860"/>
            <a:ext cx="9786620" cy="3630930"/>
          </a:xfrm>
          <a:prstGeom prst="rect">
            <a:avLst/>
          </a:prstGeom>
          <a:noFill/>
        </p:spPr>
        <p:txBody>
          <a:bodyPr wrap="square" rtlCol="0">
            <a:spAutoFit/>
          </a:bodyPr>
          <a:lstStyle/>
          <a:p>
            <a:r>
              <a:rPr lang="en-US" altLang="zh-CN" sz="4000">
                <a:latin typeface="微软雅黑" panose="020B0503020204020204" charset="-122"/>
                <a:ea typeface="微软雅黑" panose="020B0503020204020204" charset="-122"/>
              </a:rPr>
              <a:t> </a:t>
            </a:r>
          </a:p>
          <a:p>
            <a:endParaRPr lang="en-US" altLang="zh-CN"/>
          </a:p>
          <a:p>
            <a:endParaRPr lang="zh-CN" altLang="en-US" sz="3200" b="1"/>
          </a:p>
          <a:p>
            <a:r>
              <a:rPr lang="en-US" altLang="zh-CN" sz="2800"/>
              <a:t>    </a:t>
            </a:r>
            <a:endParaRPr lang="zh-CN" altLang="en-US" sz="2800"/>
          </a:p>
          <a:p>
            <a:endParaRPr lang="zh-CN" altLang="en-US" sz="2800"/>
          </a:p>
          <a:p>
            <a:r>
              <a:rPr lang="zh-CN" altLang="en-US" sz="2800"/>
              <a:t>                 </a:t>
            </a:r>
            <a:r>
              <a:rPr lang="en-US" altLang="zh-CN" sz="2800"/>
              <a:t>                     </a:t>
            </a:r>
            <a:endParaRPr lang="zh-CN" altLang="en-US" sz="2800"/>
          </a:p>
          <a:p>
            <a:r>
              <a:rPr lang="zh-CN" altLang="en-US" sz="2800"/>
              <a:t>      </a:t>
            </a:r>
          </a:p>
          <a:p>
            <a:r>
              <a:rPr lang="zh-CN" altLang="en-US" sz="2800"/>
              <a:t>                    </a:t>
            </a:r>
            <a:r>
              <a:rPr lang="en-US" altLang="zh-CN" sz="2800"/>
              <a:t>                         </a:t>
            </a:r>
            <a:r>
              <a:rPr lang="zh-CN" altLang="en-US" sz="2800"/>
              <a:t>                                                             </a:t>
            </a:r>
          </a:p>
        </p:txBody>
      </p:sp>
      <p:pic>
        <p:nvPicPr>
          <p:cNvPr id="3" name="图片 2"/>
          <p:cNvPicPr>
            <a:picLocks noChangeAspect="1"/>
          </p:cNvPicPr>
          <p:nvPr/>
        </p:nvPicPr>
        <p:blipFill>
          <a:blip r:embed="rId3"/>
          <a:stretch>
            <a:fillRect/>
          </a:stretch>
        </p:blipFill>
        <p:spPr>
          <a:xfrm>
            <a:off x="1037590" y="1038225"/>
            <a:ext cx="3019425" cy="2273935"/>
          </a:xfrm>
          <a:prstGeom prst="rect">
            <a:avLst/>
          </a:prstGeom>
        </p:spPr>
      </p:pic>
      <p:sp>
        <p:nvSpPr>
          <p:cNvPr id="4" name="左右箭头 3"/>
          <p:cNvSpPr/>
          <p:nvPr/>
        </p:nvSpPr>
        <p:spPr>
          <a:xfrm>
            <a:off x="5106670" y="2172335"/>
            <a:ext cx="1134110" cy="268605"/>
          </a:xfrm>
          <a:prstGeom prst="leftRightArrow">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p:cNvPicPr>
            <a:picLocks noChangeAspect="1"/>
          </p:cNvPicPr>
          <p:nvPr/>
        </p:nvPicPr>
        <p:blipFill>
          <a:blip r:embed="rId4"/>
          <a:stretch>
            <a:fillRect/>
          </a:stretch>
        </p:blipFill>
        <p:spPr>
          <a:xfrm>
            <a:off x="871855" y="4142740"/>
            <a:ext cx="3351530" cy="2159000"/>
          </a:xfrm>
          <a:prstGeom prst="rect">
            <a:avLst/>
          </a:prstGeom>
        </p:spPr>
      </p:pic>
      <p:sp>
        <p:nvSpPr>
          <p:cNvPr id="10" name="左右箭头 9"/>
          <p:cNvSpPr/>
          <p:nvPr/>
        </p:nvSpPr>
        <p:spPr>
          <a:xfrm flipV="1">
            <a:off x="5106035" y="5327650"/>
            <a:ext cx="1248410" cy="292735"/>
          </a:xfrm>
          <a:prstGeom prst="leftRightArrow">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8037830" y="4981575"/>
            <a:ext cx="2273935" cy="768350"/>
          </a:xfrm>
          <a:prstGeom prst="rect">
            <a:avLst/>
          </a:prstGeom>
          <a:noFill/>
        </p:spPr>
        <p:txBody>
          <a:bodyPr wrap="square" rtlCol="0">
            <a:spAutoFit/>
          </a:bodyPr>
          <a:lstStyle/>
          <a:p>
            <a:r>
              <a:rPr lang="zh-CN" altLang="en-US" sz="4400" b="1">
                <a:latin typeface="Times New Roman" panose="02020603050405020304" pitchFamily="18" charset="0"/>
              </a:rPr>
              <a:t>兰蔻</a:t>
            </a:r>
          </a:p>
        </p:txBody>
      </p:sp>
      <p:sp>
        <p:nvSpPr>
          <p:cNvPr id="13" name="文本框 12"/>
          <p:cNvSpPr txBox="1"/>
          <p:nvPr/>
        </p:nvSpPr>
        <p:spPr>
          <a:xfrm>
            <a:off x="7452360" y="1953260"/>
            <a:ext cx="2687955" cy="768350"/>
          </a:xfrm>
          <a:prstGeom prst="rect">
            <a:avLst/>
          </a:prstGeom>
          <a:noFill/>
        </p:spPr>
        <p:txBody>
          <a:bodyPr wrap="square" rtlCol="0">
            <a:spAutoFit/>
          </a:bodyPr>
          <a:lstStyle/>
          <a:p>
            <a:r>
              <a:rPr lang="en-US" altLang="zh-CN" sz="3600" b="1">
                <a:latin typeface="Times New Roman" panose="02020603050405020304" pitchFamily="18" charset="0"/>
              </a:rPr>
              <a:t>   </a:t>
            </a:r>
            <a:r>
              <a:rPr lang="zh-CN" altLang="en-US" sz="4400" b="1">
                <a:latin typeface="Times New Roman" panose="02020603050405020304" pitchFamily="18" charset="0"/>
              </a:rPr>
              <a:t>香奈儿</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linds(horizontal)">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ppt_x"/>
                                          </p:val>
                                        </p:tav>
                                        <p:tav tm="100000">
                                          <p:val>
                                            <p:strVal val="#ppt_x"/>
                                          </p:val>
                                        </p:tav>
                                      </p:tavLst>
                                    </p:anim>
                                    <p:anim calcmode="lin" valueType="num">
                                      <p:cBhvr additive="base">
                                        <p:cTn id="1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blinds(horizontal)">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ppt_x"/>
                                          </p:val>
                                        </p:tav>
                                        <p:tav tm="100000">
                                          <p:val>
                                            <p:strVal val="#ppt_x"/>
                                          </p:val>
                                        </p:tav>
                                      </p:tavLst>
                                    </p:anim>
                                    <p:anim calcmode="lin" valueType="num">
                                      <p:cBhvr additive="base">
                                        <p:cTn id="3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500" fill="hold"/>
                                        <p:tgtEl>
                                          <p:spTgt spid="10"/>
                                        </p:tgtEl>
                                        <p:attrNameLst>
                                          <p:attrName>ppt_x</p:attrName>
                                        </p:attrNameLst>
                                      </p:cBhvr>
                                      <p:tavLst>
                                        <p:tav tm="0">
                                          <p:val>
                                            <p:strVal val="#ppt_x"/>
                                          </p:val>
                                        </p:tav>
                                        <p:tav tm="100000">
                                          <p:val>
                                            <p:strVal val="#ppt_x"/>
                                          </p:val>
                                        </p:tav>
                                      </p:tavLst>
                                    </p:anim>
                                    <p:anim calcmode="lin" valueType="num">
                                      <p:cBhvr additive="base">
                                        <p:cTn id="3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blinds(horizontal)">
                                      <p:cBhvr>
                                        <p:cTn id="4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4" grpId="1" animBg="1"/>
      <p:bldP spid="10" grpId="0" bldLvl="0" animBg="1"/>
      <p:bldP spid="10" grpId="1" animBg="1"/>
      <p:bldP spid="11" grpId="0"/>
      <p:bldP spid="11" grpId="1"/>
      <p:bldP spid="13" grpId="0"/>
      <p:bldP spid="13"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68" name="图片 3"/>
          <p:cNvPicPr>
            <a:picLocks noChangeAspect="1"/>
          </p:cNvPicPr>
          <p:nvPr/>
        </p:nvPicPr>
        <p:blipFill>
          <a:blip r:embed="rId2"/>
          <a:stretch>
            <a:fillRect/>
          </a:stretch>
        </p:blipFill>
        <p:spPr>
          <a:xfrm rot="5400000">
            <a:off x="2666995" y="-2666996"/>
            <a:ext cx="6858001" cy="12191996"/>
          </a:xfrm>
          <a:prstGeom prst="rect">
            <a:avLst/>
          </a:prstGeom>
        </p:spPr>
      </p:pic>
      <p:sp>
        <p:nvSpPr>
          <p:cNvPr id="1048653" name="矩形 4"/>
          <p:cNvSpPr/>
          <p:nvPr/>
        </p:nvSpPr>
        <p:spPr>
          <a:xfrm>
            <a:off x="571500" y="255270"/>
            <a:ext cx="11324590" cy="63474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p:cNvPicPr>
            <a:picLocks noChangeAspect="1"/>
          </p:cNvPicPr>
          <p:nvPr/>
        </p:nvPicPr>
        <p:blipFill>
          <a:blip r:embed="rId3"/>
          <a:stretch>
            <a:fillRect/>
          </a:stretch>
        </p:blipFill>
        <p:spPr>
          <a:xfrm>
            <a:off x="729615" y="335280"/>
            <a:ext cx="4081780" cy="3404235"/>
          </a:xfrm>
          <a:prstGeom prst="rect">
            <a:avLst/>
          </a:prstGeom>
        </p:spPr>
      </p:pic>
      <p:sp>
        <p:nvSpPr>
          <p:cNvPr id="10" name="左右箭头 9"/>
          <p:cNvSpPr/>
          <p:nvPr/>
        </p:nvSpPr>
        <p:spPr>
          <a:xfrm>
            <a:off x="5091430" y="2011045"/>
            <a:ext cx="1530985" cy="373380"/>
          </a:xfrm>
          <a:prstGeom prst="leftRightArrow">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7911465" y="1701165"/>
            <a:ext cx="2176780" cy="706755"/>
          </a:xfrm>
          <a:prstGeom prst="rect">
            <a:avLst/>
          </a:prstGeom>
          <a:noFill/>
        </p:spPr>
        <p:txBody>
          <a:bodyPr wrap="square" rtlCol="0">
            <a:spAutoFit/>
          </a:bodyPr>
          <a:lstStyle/>
          <a:p>
            <a:pPr algn="l">
              <a:buClrTx/>
              <a:buSzTx/>
              <a:buFontTx/>
            </a:pPr>
            <a:r>
              <a:rPr lang="en-US" altLang="zh-CN" sz="4000" b="1">
                <a:latin typeface="微软雅黑" panose="020B0503020204020204" charset="-122"/>
                <a:ea typeface="微软雅黑" panose="020B0503020204020204" charset="-122"/>
              </a:rPr>
              <a:t> </a:t>
            </a:r>
            <a:r>
              <a:rPr lang="zh-CN" altLang="en-US" sz="4000" b="1">
                <a:latin typeface="微软雅黑" panose="020B0503020204020204" charset="-122"/>
                <a:ea typeface="微软雅黑" panose="020B0503020204020204" charset="-122"/>
              </a:rPr>
              <a:t>奔驰</a:t>
            </a:r>
          </a:p>
        </p:txBody>
      </p:sp>
      <p:pic>
        <p:nvPicPr>
          <p:cNvPr id="12" name="图片 11"/>
          <p:cNvPicPr>
            <a:picLocks noChangeAspect="1"/>
          </p:cNvPicPr>
          <p:nvPr/>
        </p:nvPicPr>
        <p:blipFill>
          <a:blip r:embed="rId4"/>
          <a:stretch>
            <a:fillRect/>
          </a:stretch>
        </p:blipFill>
        <p:spPr>
          <a:xfrm>
            <a:off x="1477645" y="4008755"/>
            <a:ext cx="2908300" cy="2089785"/>
          </a:xfrm>
          <a:prstGeom prst="rect">
            <a:avLst/>
          </a:prstGeom>
        </p:spPr>
      </p:pic>
      <p:sp>
        <p:nvSpPr>
          <p:cNvPr id="13" name="左右箭头 12"/>
          <p:cNvSpPr/>
          <p:nvPr/>
        </p:nvSpPr>
        <p:spPr>
          <a:xfrm>
            <a:off x="5224780" y="5224780"/>
            <a:ext cx="1398270" cy="347980"/>
          </a:xfrm>
          <a:prstGeom prst="leftRightArrow">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a:off x="7911465" y="5045075"/>
            <a:ext cx="2808605" cy="706755"/>
          </a:xfrm>
          <a:prstGeom prst="rect">
            <a:avLst/>
          </a:prstGeom>
          <a:noFill/>
        </p:spPr>
        <p:txBody>
          <a:bodyPr wrap="square" rtlCol="0">
            <a:spAutoFit/>
          </a:bodyPr>
          <a:lstStyle/>
          <a:p>
            <a:r>
              <a:rPr lang="zh-CN" altLang="en-US" sz="4000" b="1">
                <a:latin typeface="微软雅黑" panose="020B0503020204020204" charset="-122"/>
                <a:ea typeface="微软雅黑" panose="020B0503020204020204" charset="-122"/>
              </a:rPr>
              <a:t>阿迪达斯</a:t>
            </a: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linds(horizontal)">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linds(horizontal)">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blinds(horizontal)">
                                      <p:cBhvr>
                                        <p:cTn id="3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P spid="10" grpId="1" animBg="1"/>
      <p:bldP spid="11" grpId="0"/>
      <p:bldP spid="11" grpId="1"/>
      <p:bldP spid="13" grpId="0" bldLvl="0" animBg="1"/>
      <p:bldP spid="13" grpId="1" animBg="1"/>
      <p:bldP spid="14" grpId="0"/>
      <p:bldP spid="14" grpId="1"/>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894</Words>
  <Application>WPS 演示</Application>
  <PresentationFormat>自定义</PresentationFormat>
  <Paragraphs>117</Paragraphs>
  <Slides>14</Slides>
  <Notes>0</Notes>
  <HiddenSlides>0</HiddenSlides>
  <MMClips>0</MMClips>
  <ScaleCrop>false</ScaleCrop>
  <HeadingPairs>
    <vt:vector size="4" baseType="variant">
      <vt:variant>
        <vt:lpstr>主题</vt:lpstr>
      </vt:variant>
      <vt:variant>
        <vt:i4>1</vt:i4>
      </vt:variant>
      <vt:variant>
        <vt:lpstr>幻灯片标题</vt:lpstr>
      </vt:variant>
      <vt:variant>
        <vt:i4>14</vt:i4>
      </vt:variant>
    </vt:vector>
  </HeadingPairs>
  <TitlesOfParts>
    <vt:vector size="15" baseType="lpstr">
      <vt:lpstr>Office 主题</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lenovo</cp:lastModifiedBy>
  <cp:revision>30</cp:revision>
  <dcterms:created xsi:type="dcterms:W3CDTF">2018-08-14T17:40:00Z</dcterms:created>
  <dcterms:modified xsi:type="dcterms:W3CDTF">2020-11-30T08:16:22Z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2052-11.1.0.9929</vt:lpwstr>
  </property>
</Properties>
</file>