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7" r:id="rId3"/>
    <p:sldId id="258" r:id="rId4"/>
    <p:sldId id="269" r:id="rId5"/>
    <p:sldId id="271" r:id="rId6"/>
    <p:sldId id="272" r:id="rId7"/>
    <p:sldId id="273" r:id="rId8"/>
    <p:sldId id="275" r:id="rId9"/>
    <p:sldId id="274" r:id="rId10"/>
    <p:sldId id="264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86483" autoAdjust="0"/>
  </p:normalViewPr>
  <p:slideViewPr>
    <p:cSldViewPr snapToGrid="0" showGuides="1">
      <p:cViewPr varScale="1">
        <p:scale>
          <a:sx n="81" d="100"/>
          <a:sy n="81" d="100"/>
        </p:scale>
        <p:origin x="754" y="58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6C195-C05B-4E80-A3EB-893E57AD5062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A57B5-8544-4A77-8475-E0880ED143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98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 descr="58a8d835-43e8-4d2a-b513-bf5b2f5372cd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 t="-5785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 descr="a3d2a3c1-296a-4db5-a7d6-6280de21a140"/>
          <p:cNvSpPr>
            <a:spLocks noGrp="1"/>
          </p:cNvSpPr>
          <p:nvPr>
            <p:ph type="ctrTitle" hasCustomPrompt="1"/>
          </p:nvPr>
        </p:nvSpPr>
        <p:spPr>
          <a:xfrm>
            <a:off x="660400" y="1145803"/>
            <a:ext cx="10858500" cy="180436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副标题 2" descr="8db4c7e2-c89b-4aa1-bf34-df15da7440e0"/>
          <p:cNvSpPr>
            <a:spLocks noGrp="1"/>
          </p:cNvSpPr>
          <p:nvPr>
            <p:ph type="subTitle" idx="1" hasCustomPrompt="1"/>
          </p:nvPr>
        </p:nvSpPr>
        <p:spPr>
          <a:xfrm>
            <a:off x="1970429" y="3031550"/>
            <a:ext cx="8238442" cy="7949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文本占位符 3" descr="4a742438-82d0-4d6e-a2e6-cd0a0fbe060c"/>
          <p:cNvSpPr>
            <a:spLocks noGrp="1"/>
          </p:cNvSpPr>
          <p:nvPr>
            <p:ph type="body" sz="quarter" idx="13" hasCustomPrompt="1"/>
          </p:nvPr>
        </p:nvSpPr>
        <p:spPr>
          <a:xfrm>
            <a:off x="4388104" y="3877681"/>
            <a:ext cx="1549400" cy="338462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文本占位符 4" descr="63269620-315a-4c20-9557-73d9c2da306e"/>
          <p:cNvSpPr>
            <a:spLocks noGrp="1"/>
          </p:cNvSpPr>
          <p:nvPr>
            <p:ph type="body" sz="quarter" idx="14" hasCustomPrompt="1"/>
          </p:nvPr>
        </p:nvSpPr>
        <p:spPr>
          <a:xfrm>
            <a:off x="6277864" y="3877681"/>
            <a:ext cx="1549400" cy="338462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20XX.XX.XX</a:t>
            </a:r>
          </a:p>
        </p:txBody>
      </p:sp>
      <p:sp>
        <p:nvSpPr>
          <p:cNvPr id="19" name="矩形 18" descr="1575b6e3-a585-4ed4-b046-5f61677a092c"/>
          <p:cNvSpPr/>
          <p:nvPr/>
        </p:nvSpPr>
        <p:spPr>
          <a:xfrm>
            <a:off x="-29880" y="133814"/>
            <a:ext cx="7146097" cy="1503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 descr="b74bb2f5-f653-4f57-b6af-47ec1fc25c50"/>
          <p:cNvGrpSpPr/>
          <p:nvPr/>
        </p:nvGrpSpPr>
        <p:grpSpPr>
          <a:xfrm>
            <a:off x="9155509" y="587375"/>
            <a:ext cx="2363391" cy="647700"/>
            <a:chOff x="9155509" y="587375"/>
            <a:chExt cx="2363391" cy="647700"/>
          </a:xfrm>
        </p:grpSpPr>
        <p:sp>
          <p:nvSpPr>
            <p:cNvPr id="34" name="任意多边形: 形状 33" descr="ba8a1e7b-b727-4b27-9f07-c2f7abd45411"/>
            <p:cNvSpPr/>
            <p:nvPr/>
          </p:nvSpPr>
          <p:spPr>
            <a:xfrm>
              <a:off x="9155509" y="804328"/>
              <a:ext cx="130457" cy="107676"/>
            </a:xfrm>
            <a:custGeom>
              <a:avLst/>
              <a:gdLst>
                <a:gd name="connsiteX0" fmla="*/ -1644 w 558546"/>
                <a:gd name="connsiteY0" fmla="*/ 231134 h 461010"/>
                <a:gd name="connsiteX1" fmla="*/ 228862 w 558546"/>
                <a:gd name="connsiteY1" fmla="*/ 461639 h 461010"/>
                <a:gd name="connsiteX2" fmla="*/ 556903 w 558546"/>
                <a:gd name="connsiteY2" fmla="*/ 461639 h 461010"/>
                <a:gd name="connsiteX3" fmla="*/ 326303 w 558546"/>
                <a:gd name="connsiteY3" fmla="*/ 231134 h 461010"/>
                <a:gd name="connsiteX4" fmla="*/ 326303 w 558546"/>
                <a:gd name="connsiteY4" fmla="*/ 231134 h 461010"/>
                <a:gd name="connsiteX5" fmla="*/ 556903 w 558546"/>
                <a:gd name="connsiteY5" fmla="*/ 629 h 461010"/>
                <a:gd name="connsiteX6" fmla="*/ 228862 w 558546"/>
                <a:gd name="connsiteY6" fmla="*/ 629 h 461010"/>
                <a:gd name="connsiteX7" fmla="*/ -1644 w 558546"/>
                <a:gd name="connsiteY7" fmla="*/ 231134 h 46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8546" h="461010">
                  <a:moveTo>
                    <a:pt x="-1644" y="231134"/>
                  </a:moveTo>
                  <a:cubicBezTo>
                    <a:pt x="-1262" y="358283"/>
                    <a:pt x="101702" y="461277"/>
                    <a:pt x="228862" y="461639"/>
                  </a:cubicBezTo>
                  <a:lnTo>
                    <a:pt x="556903" y="461639"/>
                  </a:lnTo>
                  <a:cubicBezTo>
                    <a:pt x="429744" y="461325"/>
                    <a:pt x="326684" y="358321"/>
                    <a:pt x="326303" y="231134"/>
                  </a:cubicBezTo>
                  <a:lnTo>
                    <a:pt x="326303" y="231134"/>
                  </a:lnTo>
                  <a:cubicBezTo>
                    <a:pt x="326684" y="103947"/>
                    <a:pt x="429744" y="943"/>
                    <a:pt x="556903" y="629"/>
                  </a:cubicBezTo>
                  <a:lnTo>
                    <a:pt x="228862" y="629"/>
                  </a:lnTo>
                  <a:cubicBezTo>
                    <a:pt x="101702" y="991"/>
                    <a:pt x="-1262" y="103984"/>
                    <a:pt x="-1644" y="231134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 descr="2f989676-967e-494d-9f7d-f33cffe71f97"/>
            <p:cNvSpPr/>
            <p:nvPr/>
          </p:nvSpPr>
          <p:spPr>
            <a:xfrm>
              <a:off x="9155509" y="804328"/>
              <a:ext cx="668278" cy="53838"/>
            </a:xfrm>
            <a:custGeom>
              <a:avLst/>
              <a:gdLst>
                <a:gd name="connsiteX0" fmla="*/ -1644 w 2861214"/>
                <a:gd name="connsiteY0" fmla="*/ 231134 h 230505"/>
                <a:gd name="connsiteX1" fmla="*/ 228862 w 2861214"/>
                <a:gd name="connsiteY1" fmla="*/ 629 h 230505"/>
                <a:gd name="connsiteX2" fmla="*/ 2859571 w 2861214"/>
                <a:gd name="connsiteY2" fmla="*/ 629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1214" h="230505">
                  <a:moveTo>
                    <a:pt x="-1644" y="231134"/>
                  </a:moveTo>
                  <a:cubicBezTo>
                    <a:pt x="-1262" y="103984"/>
                    <a:pt x="101702" y="991"/>
                    <a:pt x="228862" y="629"/>
                  </a:cubicBezTo>
                  <a:lnTo>
                    <a:pt x="2859571" y="62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 descr="9814290d-f093-4349-90c5-00e4bf91399f"/>
            <p:cNvSpPr/>
            <p:nvPr/>
          </p:nvSpPr>
          <p:spPr>
            <a:xfrm>
              <a:off x="9155509" y="858166"/>
              <a:ext cx="2114224" cy="53838"/>
            </a:xfrm>
            <a:custGeom>
              <a:avLst/>
              <a:gdLst>
                <a:gd name="connsiteX0" fmla="*/ 9050345 w 9051988"/>
                <a:gd name="connsiteY0" fmla="*/ 231133 h 230504"/>
                <a:gd name="connsiteX1" fmla="*/ 228862 w 9051988"/>
                <a:gd name="connsiteY1" fmla="*/ 231133 h 230504"/>
                <a:gd name="connsiteX2" fmla="*/ -1644 w 9051988"/>
                <a:gd name="connsiteY2" fmla="*/ 629 h 2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1988" h="230504">
                  <a:moveTo>
                    <a:pt x="9050345" y="231133"/>
                  </a:moveTo>
                  <a:lnTo>
                    <a:pt x="228862" y="231133"/>
                  </a:lnTo>
                  <a:cubicBezTo>
                    <a:pt x="101702" y="230771"/>
                    <a:pt x="-1262" y="127778"/>
                    <a:pt x="-1644" y="629"/>
                  </a:cubicBez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 descr="d9803f36-d7d6-4022-a19a-79bbf074cf88"/>
            <p:cNvSpPr/>
            <p:nvPr/>
          </p:nvSpPr>
          <p:spPr>
            <a:xfrm>
              <a:off x="9905746" y="696630"/>
              <a:ext cx="130546" cy="107698"/>
            </a:xfrm>
            <a:custGeom>
              <a:avLst/>
              <a:gdLst>
                <a:gd name="connsiteX0" fmla="*/ 228862 w 558927"/>
                <a:gd name="connsiteY0" fmla="*/ 231134 h 461104"/>
                <a:gd name="connsiteX1" fmla="*/ 228862 w 558927"/>
                <a:gd name="connsiteY1" fmla="*/ 231134 h 461104"/>
                <a:gd name="connsiteX2" fmla="*/ -1644 w 558927"/>
                <a:gd name="connsiteY2" fmla="*/ 461734 h 461104"/>
                <a:gd name="connsiteX3" fmla="*/ 326303 w 558927"/>
                <a:gd name="connsiteY3" fmla="*/ 461734 h 461104"/>
                <a:gd name="connsiteX4" fmla="*/ 557284 w 558927"/>
                <a:gd name="connsiteY4" fmla="*/ 231134 h 461104"/>
                <a:gd name="connsiteX5" fmla="*/ 557284 w 558927"/>
                <a:gd name="connsiteY5" fmla="*/ 231134 h 461104"/>
                <a:gd name="connsiteX6" fmla="*/ 326684 w 558927"/>
                <a:gd name="connsiteY6" fmla="*/ 629 h 461104"/>
                <a:gd name="connsiteX7" fmla="*/ -1262 w 558927"/>
                <a:gd name="connsiteY7" fmla="*/ 629 h 461104"/>
                <a:gd name="connsiteX8" fmla="*/ 228862 w 558927"/>
                <a:gd name="connsiteY8" fmla="*/ 2311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27" h="461104">
                  <a:moveTo>
                    <a:pt x="228862" y="231134"/>
                  </a:moveTo>
                  <a:lnTo>
                    <a:pt x="228862" y="231134"/>
                  </a:lnTo>
                  <a:cubicBezTo>
                    <a:pt x="228481" y="358302"/>
                    <a:pt x="125516" y="461315"/>
                    <a:pt x="-1644" y="461734"/>
                  </a:cubicBezTo>
                  <a:lnTo>
                    <a:pt x="326303" y="461734"/>
                  </a:lnTo>
                  <a:cubicBezTo>
                    <a:pt x="453652" y="461572"/>
                    <a:pt x="556903" y="358483"/>
                    <a:pt x="557284" y="231134"/>
                  </a:cubicBezTo>
                  <a:lnTo>
                    <a:pt x="557284" y="231134"/>
                  </a:lnTo>
                  <a:cubicBezTo>
                    <a:pt x="556903" y="103946"/>
                    <a:pt x="453843" y="943"/>
                    <a:pt x="326684" y="629"/>
                  </a:cubicBezTo>
                  <a:lnTo>
                    <a:pt x="-1262" y="629"/>
                  </a:lnTo>
                  <a:cubicBezTo>
                    <a:pt x="125706" y="1200"/>
                    <a:pt x="228481" y="104127"/>
                    <a:pt x="228862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 descr="77048474-b899-4be9-9022-0df73cca8124"/>
            <p:cNvSpPr/>
            <p:nvPr/>
          </p:nvSpPr>
          <p:spPr>
            <a:xfrm>
              <a:off x="9367923" y="696630"/>
              <a:ext cx="668278" cy="107698"/>
            </a:xfrm>
            <a:custGeom>
              <a:avLst/>
              <a:gdLst>
                <a:gd name="connsiteX0" fmla="*/ 1849446 w 2861214"/>
                <a:gd name="connsiteY0" fmla="*/ 629 h 461104"/>
                <a:gd name="connsiteX1" fmla="*/ 2628972 w 2861214"/>
                <a:gd name="connsiteY1" fmla="*/ 629 h 461104"/>
                <a:gd name="connsiteX2" fmla="*/ 2859571 w 2861214"/>
                <a:gd name="connsiteY2" fmla="*/ 231134 h 461104"/>
                <a:gd name="connsiteX3" fmla="*/ 2859571 w 2861214"/>
                <a:gd name="connsiteY3" fmla="*/ 231134 h 461104"/>
                <a:gd name="connsiteX4" fmla="*/ 2628972 w 2861214"/>
                <a:gd name="connsiteY4" fmla="*/ 461734 h 461104"/>
                <a:gd name="connsiteX5" fmla="*/ -1644 w 2861214"/>
                <a:gd name="connsiteY5" fmla="*/ 4617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4" h="461104">
                  <a:moveTo>
                    <a:pt x="1849446" y="629"/>
                  </a:moveTo>
                  <a:lnTo>
                    <a:pt x="2628972" y="629"/>
                  </a:lnTo>
                  <a:cubicBezTo>
                    <a:pt x="2756130" y="943"/>
                    <a:pt x="2859191" y="103946"/>
                    <a:pt x="2859571" y="231134"/>
                  </a:cubicBezTo>
                  <a:lnTo>
                    <a:pt x="2859571" y="231134"/>
                  </a:lnTo>
                  <a:cubicBezTo>
                    <a:pt x="2859191" y="358340"/>
                    <a:pt x="2756130" y="461372"/>
                    <a:pt x="2628972" y="461734"/>
                  </a:cubicBezTo>
                  <a:lnTo>
                    <a:pt x="-1644" y="461734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 descr="727cceb5-0499-4257-8293-f252f65538b1"/>
            <p:cNvSpPr/>
            <p:nvPr/>
          </p:nvSpPr>
          <p:spPr>
            <a:xfrm>
              <a:off x="10905928" y="1127400"/>
              <a:ext cx="130457" cy="107675"/>
            </a:xfrm>
            <a:custGeom>
              <a:avLst/>
              <a:gdLst>
                <a:gd name="connsiteX0" fmla="*/ 228863 w 558547"/>
                <a:gd name="connsiteY0" fmla="*/ 231134 h 461009"/>
                <a:gd name="connsiteX1" fmla="*/ 228863 w 558547"/>
                <a:gd name="connsiteY1" fmla="*/ 231134 h 461009"/>
                <a:gd name="connsiteX2" fmla="*/ -1644 w 558547"/>
                <a:gd name="connsiteY2" fmla="*/ 461639 h 461009"/>
                <a:gd name="connsiteX3" fmla="*/ 326399 w 558547"/>
                <a:gd name="connsiteY3" fmla="*/ 461639 h 461009"/>
                <a:gd name="connsiteX4" fmla="*/ 556904 w 558547"/>
                <a:gd name="connsiteY4" fmla="*/ 231134 h 461009"/>
                <a:gd name="connsiteX5" fmla="*/ 556904 w 558547"/>
                <a:gd name="connsiteY5" fmla="*/ 231134 h 461009"/>
                <a:gd name="connsiteX6" fmla="*/ 326399 w 558547"/>
                <a:gd name="connsiteY6" fmla="*/ 629 h 461009"/>
                <a:gd name="connsiteX7" fmla="*/ -1644 w 558547"/>
                <a:gd name="connsiteY7" fmla="*/ 629 h 461009"/>
                <a:gd name="connsiteX8" fmla="*/ 228863 w 558547"/>
                <a:gd name="connsiteY8" fmla="*/ 231134 h 46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547" h="461009">
                  <a:moveTo>
                    <a:pt x="228863" y="231134"/>
                  </a:moveTo>
                  <a:lnTo>
                    <a:pt x="228863" y="231134"/>
                  </a:lnTo>
                  <a:cubicBezTo>
                    <a:pt x="228482" y="358283"/>
                    <a:pt x="125516" y="461277"/>
                    <a:pt x="-1644" y="461639"/>
                  </a:cubicBezTo>
                  <a:lnTo>
                    <a:pt x="326399" y="461639"/>
                  </a:lnTo>
                  <a:cubicBezTo>
                    <a:pt x="453557" y="461277"/>
                    <a:pt x="556522" y="358283"/>
                    <a:pt x="556904" y="231134"/>
                  </a:cubicBezTo>
                  <a:lnTo>
                    <a:pt x="556904" y="231134"/>
                  </a:lnTo>
                  <a:cubicBezTo>
                    <a:pt x="556522" y="103984"/>
                    <a:pt x="453557" y="990"/>
                    <a:pt x="326399" y="629"/>
                  </a:cubicBezTo>
                  <a:lnTo>
                    <a:pt x="-1644" y="629"/>
                  </a:lnTo>
                  <a:cubicBezTo>
                    <a:pt x="125516" y="990"/>
                    <a:pt x="228482" y="103984"/>
                    <a:pt x="228863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 descr="9e3e4a65-68fb-48f9-894d-cfbea2e8e2d6"/>
            <p:cNvSpPr/>
            <p:nvPr/>
          </p:nvSpPr>
          <p:spPr>
            <a:xfrm>
              <a:off x="10368106" y="1127400"/>
              <a:ext cx="668279" cy="107675"/>
            </a:xfrm>
            <a:custGeom>
              <a:avLst/>
              <a:gdLst>
                <a:gd name="connsiteX0" fmla="*/ 1849541 w 2861216"/>
                <a:gd name="connsiteY0" fmla="*/ 629 h 461009"/>
                <a:gd name="connsiteX1" fmla="*/ 2629068 w 2861216"/>
                <a:gd name="connsiteY1" fmla="*/ 629 h 461009"/>
                <a:gd name="connsiteX2" fmla="*/ 2859573 w 2861216"/>
                <a:gd name="connsiteY2" fmla="*/ 231134 h 461009"/>
                <a:gd name="connsiteX3" fmla="*/ 2859573 w 2861216"/>
                <a:gd name="connsiteY3" fmla="*/ 231134 h 461009"/>
                <a:gd name="connsiteX4" fmla="*/ 2629068 w 2861216"/>
                <a:gd name="connsiteY4" fmla="*/ 461639 h 461009"/>
                <a:gd name="connsiteX5" fmla="*/ -1644 w 2861216"/>
                <a:gd name="connsiteY5" fmla="*/ 461639 h 46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6" h="461009">
                  <a:moveTo>
                    <a:pt x="1849541" y="629"/>
                  </a:moveTo>
                  <a:lnTo>
                    <a:pt x="2629068" y="629"/>
                  </a:lnTo>
                  <a:cubicBezTo>
                    <a:pt x="2756225" y="990"/>
                    <a:pt x="2859191" y="103984"/>
                    <a:pt x="2859573" y="231134"/>
                  </a:cubicBezTo>
                  <a:lnTo>
                    <a:pt x="2859573" y="231134"/>
                  </a:lnTo>
                  <a:cubicBezTo>
                    <a:pt x="2859191" y="358283"/>
                    <a:pt x="2756225" y="461277"/>
                    <a:pt x="2629068" y="461639"/>
                  </a:cubicBezTo>
                  <a:lnTo>
                    <a:pt x="-1644" y="46163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 descr="c523d4e1-329e-4d2a-8eb6-e8a1bc1bd48d"/>
            <p:cNvSpPr/>
            <p:nvPr/>
          </p:nvSpPr>
          <p:spPr>
            <a:xfrm>
              <a:off x="9690194" y="587375"/>
              <a:ext cx="130434" cy="107698"/>
            </a:xfrm>
            <a:custGeom>
              <a:avLst/>
              <a:gdLst>
                <a:gd name="connsiteX0" fmla="*/ 326302 w 558450"/>
                <a:gd name="connsiteY0" fmla="*/ 231134 h 461104"/>
                <a:gd name="connsiteX1" fmla="*/ 326302 w 558450"/>
                <a:gd name="connsiteY1" fmla="*/ 231134 h 461104"/>
                <a:gd name="connsiteX2" fmla="*/ 556807 w 558450"/>
                <a:gd name="connsiteY2" fmla="*/ 629 h 461104"/>
                <a:gd name="connsiteX3" fmla="*/ 228861 w 558450"/>
                <a:gd name="connsiteY3" fmla="*/ 629 h 461104"/>
                <a:gd name="connsiteX4" fmla="*/ -1644 w 558450"/>
                <a:gd name="connsiteY4" fmla="*/ 231134 h 461104"/>
                <a:gd name="connsiteX5" fmla="*/ -1644 w 558450"/>
                <a:gd name="connsiteY5" fmla="*/ 231134 h 461104"/>
                <a:gd name="connsiteX6" fmla="*/ 228861 w 558450"/>
                <a:gd name="connsiteY6" fmla="*/ 461734 h 461104"/>
                <a:gd name="connsiteX7" fmla="*/ 556807 w 558450"/>
                <a:gd name="connsiteY7" fmla="*/ 461734 h 461104"/>
                <a:gd name="connsiteX8" fmla="*/ 326302 w 558450"/>
                <a:gd name="connsiteY8" fmla="*/ 2311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50" h="461104">
                  <a:moveTo>
                    <a:pt x="326302" y="231134"/>
                  </a:moveTo>
                  <a:lnTo>
                    <a:pt x="326302" y="231134"/>
                  </a:lnTo>
                  <a:cubicBezTo>
                    <a:pt x="326683" y="103984"/>
                    <a:pt x="429648" y="990"/>
                    <a:pt x="556807" y="629"/>
                  </a:cubicBezTo>
                  <a:lnTo>
                    <a:pt x="228861" y="629"/>
                  </a:lnTo>
                  <a:cubicBezTo>
                    <a:pt x="101702" y="990"/>
                    <a:pt x="-1263" y="103984"/>
                    <a:pt x="-1644" y="231134"/>
                  </a:cubicBezTo>
                  <a:lnTo>
                    <a:pt x="-1644" y="231134"/>
                  </a:lnTo>
                  <a:cubicBezTo>
                    <a:pt x="-1263" y="358302"/>
                    <a:pt x="101702" y="461314"/>
                    <a:pt x="228861" y="461734"/>
                  </a:cubicBezTo>
                  <a:lnTo>
                    <a:pt x="556807" y="461734"/>
                  </a:lnTo>
                  <a:cubicBezTo>
                    <a:pt x="429648" y="461314"/>
                    <a:pt x="326683" y="358302"/>
                    <a:pt x="326302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 descr="7134c710-ed3f-4f6d-be15-fe81230c65cd"/>
            <p:cNvSpPr/>
            <p:nvPr/>
          </p:nvSpPr>
          <p:spPr>
            <a:xfrm>
              <a:off x="9690194" y="587375"/>
              <a:ext cx="668278" cy="107698"/>
            </a:xfrm>
            <a:custGeom>
              <a:avLst/>
              <a:gdLst>
                <a:gd name="connsiteX0" fmla="*/ 1249179 w 2861214"/>
                <a:gd name="connsiteY0" fmla="*/ 461734 h 461104"/>
                <a:gd name="connsiteX1" fmla="*/ 228861 w 2861214"/>
                <a:gd name="connsiteY1" fmla="*/ 461734 h 461104"/>
                <a:gd name="connsiteX2" fmla="*/ -1644 w 2861214"/>
                <a:gd name="connsiteY2" fmla="*/ 231134 h 461104"/>
                <a:gd name="connsiteX3" fmla="*/ -1644 w 2861214"/>
                <a:gd name="connsiteY3" fmla="*/ 231134 h 461104"/>
                <a:gd name="connsiteX4" fmla="*/ 228861 w 2861214"/>
                <a:gd name="connsiteY4" fmla="*/ 629 h 461104"/>
                <a:gd name="connsiteX5" fmla="*/ 2859571 w 2861214"/>
                <a:gd name="connsiteY5" fmla="*/ 629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4" h="461104">
                  <a:moveTo>
                    <a:pt x="1249179" y="461734"/>
                  </a:moveTo>
                  <a:lnTo>
                    <a:pt x="228861" y="461734"/>
                  </a:lnTo>
                  <a:cubicBezTo>
                    <a:pt x="101702" y="461314"/>
                    <a:pt x="-1263" y="358302"/>
                    <a:pt x="-1644" y="231134"/>
                  </a:cubicBezTo>
                  <a:lnTo>
                    <a:pt x="-1644" y="231134"/>
                  </a:lnTo>
                  <a:cubicBezTo>
                    <a:pt x="-1263" y="103984"/>
                    <a:pt x="101702" y="990"/>
                    <a:pt x="228861" y="629"/>
                  </a:cubicBezTo>
                  <a:lnTo>
                    <a:pt x="2859571" y="62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 descr="bc74df56-52bf-4a31-9bac-3ded24e046e2"/>
            <p:cNvSpPr/>
            <p:nvPr/>
          </p:nvSpPr>
          <p:spPr>
            <a:xfrm>
              <a:off x="10652067" y="1019702"/>
              <a:ext cx="130456" cy="107698"/>
            </a:xfrm>
            <a:custGeom>
              <a:avLst/>
              <a:gdLst>
                <a:gd name="connsiteX0" fmla="*/ 326397 w 558544"/>
                <a:gd name="connsiteY0" fmla="*/ 231134 h 461105"/>
                <a:gd name="connsiteX1" fmla="*/ 326397 w 558544"/>
                <a:gd name="connsiteY1" fmla="*/ 231134 h 461105"/>
                <a:gd name="connsiteX2" fmla="*/ 556901 w 558544"/>
                <a:gd name="connsiteY2" fmla="*/ 629 h 461105"/>
                <a:gd name="connsiteX3" fmla="*/ 228956 w 558544"/>
                <a:gd name="connsiteY3" fmla="*/ 629 h 461105"/>
                <a:gd name="connsiteX4" fmla="*/ -1644 w 558544"/>
                <a:gd name="connsiteY4" fmla="*/ 231134 h 461105"/>
                <a:gd name="connsiteX5" fmla="*/ -1644 w 558544"/>
                <a:gd name="connsiteY5" fmla="*/ 231134 h 461105"/>
                <a:gd name="connsiteX6" fmla="*/ 228956 w 558544"/>
                <a:gd name="connsiteY6" fmla="*/ 461734 h 461105"/>
                <a:gd name="connsiteX7" fmla="*/ 556901 w 558544"/>
                <a:gd name="connsiteY7" fmla="*/ 461734 h 461105"/>
                <a:gd name="connsiteX8" fmla="*/ 326397 w 558544"/>
                <a:gd name="connsiteY8" fmla="*/ 231134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544" h="461105">
                  <a:moveTo>
                    <a:pt x="326397" y="231134"/>
                  </a:moveTo>
                  <a:lnTo>
                    <a:pt x="326397" y="231134"/>
                  </a:lnTo>
                  <a:cubicBezTo>
                    <a:pt x="326778" y="103984"/>
                    <a:pt x="429744" y="990"/>
                    <a:pt x="556901" y="629"/>
                  </a:cubicBezTo>
                  <a:lnTo>
                    <a:pt x="228956" y="629"/>
                  </a:lnTo>
                  <a:cubicBezTo>
                    <a:pt x="101797" y="943"/>
                    <a:pt x="-1262" y="103946"/>
                    <a:pt x="-1644" y="231134"/>
                  </a:cubicBezTo>
                  <a:lnTo>
                    <a:pt x="-1644" y="231134"/>
                  </a:lnTo>
                  <a:cubicBezTo>
                    <a:pt x="-1262" y="358340"/>
                    <a:pt x="101797" y="461372"/>
                    <a:pt x="228956" y="461734"/>
                  </a:cubicBezTo>
                  <a:lnTo>
                    <a:pt x="556901" y="461734"/>
                  </a:lnTo>
                  <a:cubicBezTo>
                    <a:pt x="429744" y="461315"/>
                    <a:pt x="326778" y="358302"/>
                    <a:pt x="326397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 descr="66f037f5-f628-4928-ba96-4c77336b2148"/>
            <p:cNvSpPr/>
            <p:nvPr/>
          </p:nvSpPr>
          <p:spPr>
            <a:xfrm>
              <a:off x="10652067" y="1019702"/>
              <a:ext cx="668278" cy="107698"/>
            </a:xfrm>
            <a:custGeom>
              <a:avLst/>
              <a:gdLst>
                <a:gd name="connsiteX0" fmla="*/ 1249275 w 2861213"/>
                <a:gd name="connsiteY0" fmla="*/ 461734 h 461105"/>
                <a:gd name="connsiteX1" fmla="*/ 228956 w 2861213"/>
                <a:gd name="connsiteY1" fmla="*/ 461734 h 461105"/>
                <a:gd name="connsiteX2" fmla="*/ -1644 w 2861213"/>
                <a:gd name="connsiteY2" fmla="*/ 231134 h 461105"/>
                <a:gd name="connsiteX3" fmla="*/ -1644 w 2861213"/>
                <a:gd name="connsiteY3" fmla="*/ 231134 h 461105"/>
                <a:gd name="connsiteX4" fmla="*/ 228956 w 2861213"/>
                <a:gd name="connsiteY4" fmla="*/ 629 h 461105"/>
                <a:gd name="connsiteX5" fmla="*/ 2859570 w 2861213"/>
                <a:gd name="connsiteY5" fmla="*/ 629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3" h="461105">
                  <a:moveTo>
                    <a:pt x="1249275" y="461734"/>
                  </a:moveTo>
                  <a:lnTo>
                    <a:pt x="228956" y="461734"/>
                  </a:lnTo>
                  <a:cubicBezTo>
                    <a:pt x="101797" y="461372"/>
                    <a:pt x="-1262" y="358340"/>
                    <a:pt x="-1644" y="231134"/>
                  </a:cubicBezTo>
                  <a:lnTo>
                    <a:pt x="-1644" y="231134"/>
                  </a:lnTo>
                  <a:cubicBezTo>
                    <a:pt x="-1262" y="103946"/>
                    <a:pt x="101797" y="943"/>
                    <a:pt x="228956" y="629"/>
                  </a:cubicBezTo>
                  <a:lnTo>
                    <a:pt x="2859570" y="62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 descr="e4210176-787b-45e1-a287-93d8f88ca1e4"/>
            <p:cNvSpPr/>
            <p:nvPr/>
          </p:nvSpPr>
          <p:spPr>
            <a:xfrm>
              <a:off x="11388444" y="912004"/>
              <a:ext cx="130456" cy="107698"/>
            </a:xfrm>
            <a:custGeom>
              <a:avLst/>
              <a:gdLst>
                <a:gd name="connsiteX0" fmla="*/ 228956 w 558544"/>
                <a:gd name="connsiteY0" fmla="*/ 231229 h 461105"/>
                <a:gd name="connsiteX1" fmla="*/ 228956 w 558544"/>
                <a:gd name="connsiteY1" fmla="*/ 231229 h 461105"/>
                <a:gd name="connsiteX2" fmla="*/ -1644 w 558544"/>
                <a:gd name="connsiteY2" fmla="*/ 461734 h 461105"/>
                <a:gd name="connsiteX3" fmla="*/ 326397 w 558544"/>
                <a:gd name="connsiteY3" fmla="*/ 461734 h 461105"/>
                <a:gd name="connsiteX4" fmla="*/ 556901 w 558544"/>
                <a:gd name="connsiteY4" fmla="*/ 231229 h 461105"/>
                <a:gd name="connsiteX5" fmla="*/ 556901 w 558544"/>
                <a:gd name="connsiteY5" fmla="*/ 231229 h 461105"/>
                <a:gd name="connsiteX6" fmla="*/ 326397 w 558544"/>
                <a:gd name="connsiteY6" fmla="*/ 629 h 461105"/>
                <a:gd name="connsiteX7" fmla="*/ -1644 w 558544"/>
                <a:gd name="connsiteY7" fmla="*/ 629 h 461105"/>
                <a:gd name="connsiteX8" fmla="*/ 228956 w 558544"/>
                <a:gd name="connsiteY8" fmla="*/ 231229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544" h="461105">
                  <a:moveTo>
                    <a:pt x="228956" y="231229"/>
                  </a:moveTo>
                  <a:lnTo>
                    <a:pt x="228956" y="231229"/>
                  </a:lnTo>
                  <a:cubicBezTo>
                    <a:pt x="228575" y="358397"/>
                    <a:pt x="125514" y="461372"/>
                    <a:pt x="-1644" y="461734"/>
                  </a:cubicBezTo>
                  <a:lnTo>
                    <a:pt x="326397" y="461734"/>
                  </a:lnTo>
                  <a:cubicBezTo>
                    <a:pt x="453557" y="461372"/>
                    <a:pt x="556520" y="358378"/>
                    <a:pt x="556901" y="231229"/>
                  </a:cubicBezTo>
                  <a:lnTo>
                    <a:pt x="556901" y="231229"/>
                  </a:lnTo>
                  <a:cubicBezTo>
                    <a:pt x="556615" y="104041"/>
                    <a:pt x="453557" y="990"/>
                    <a:pt x="326397" y="629"/>
                  </a:cubicBezTo>
                  <a:lnTo>
                    <a:pt x="-1644" y="629"/>
                  </a:lnTo>
                  <a:cubicBezTo>
                    <a:pt x="125514" y="990"/>
                    <a:pt x="228575" y="104023"/>
                    <a:pt x="228956" y="2312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 descr="e3172c68-f826-4c87-bcb1-c3d7aea04c97"/>
            <p:cNvSpPr/>
            <p:nvPr/>
          </p:nvSpPr>
          <p:spPr>
            <a:xfrm>
              <a:off x="10850533" y="912004"/>
              <a:ext cx="668301" cy="107698"/>
            </a:xfrm>
            <a:custGeom>
              <a:avLst/>
              <a:gdLst>
                <a:gd name="connsiteX0" fmla="*/ 1608749 w 2861309"/>
                <a:gd name="connsiteY0" fmla="*/ 629 h 461105"/>
                <a:gd name="connsiteX1" fmla="*/ 2629161 w 2861309"/>
                <a:gd name="connsiteY1" fmla="*/ 629 h 461105"/>
                <a:gd name="connsiteX2" fmla="*/ 2859666 w 2861309"/>
                <a:gd name="connsiteY2" fmla="*/ 231229 h 461105"/>
                <a:gd name="connsiteX3" fmla="*/ 2859666 w 2861309"/>
                <a:gd name="connsiteY3" fmla="*/ 231229 h 461105"/>
                <a:gd name="connsiteX4" fmla="*/ 2629161 w 2861309"/>
                <a:gd name="connsiteY4" fmla="*/ 461734 h 461105"/>
                <a:gd name="connsiteX5" fmla="*/ -1644 w 2861309"/>
                <a:gd name="connsiteY5" fmla="*/ 461734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309" h="461105">
                  <a:moveTo>
                    <a:pt x="1608749" y="629"/>
                  </a:moveTo>
                  <a:lnTo>
                    <a:pt x="2629161" y="629"/>
                  </a:lnTo>
                  <a:cubicBezTo>
                    <a:pt x="2756321" y="990"/>
                    <a:pt x="2859382" y="104041"/>
                    <a:pt x="2859666" y="231229"/>
                  </a:cubicBezTo>
                  <a:lnTo>
                    <a:pt x="2859666" y="231229"/>
                  </a:lnTo>
                  <a:cubicBezTo>
                    <a:pt x="2859287" y="358378"/>
                    <a:pt x="2756321" y="461372"/>
                    <a:pt x="2629161" y="461734"/>
                  </a:cubicBezTo>
                  <a:lnTo>
                    <a:pt x="-1644" y="461734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8" name="组合 7" descr="dcf4aa31-f3c8-4956-ae23-8a315df2c5cb"/>
          <p:cNvGrpSpPr/>
          <p:nvPr/>
        </p:nvGrpSpPr>
        <p:grpSpPr>
          <a:xfrm>
            <a:off x="660401" y="3184177"/>
            <a:ext cx="1237848" cy="269595"/>
            <a:chOff x="660401" y="3184177"/>
            <a:chExt cx="1237848" cy="269595"/>
          </a:xfrm>
        </p:grpSpPr>
        <p:sp>
          <p:nvSpPr>
            <p:cNvPr id="30" name="任意多边形: 形状 29" descr="110eb27a-9752-481b-80bf-d9adcc052922"/>
            <p:cNvSpPr/>
            <p:nvPr/>
          </p:nvSpPr>
          <p:spPr>
            <a:xfrm rot="10800000" flipV="1">
              <a:off x="1063018" y="3319187"/>
              <a:ext cx="163137" cy="134585"/>
            </a:xfrm>
            <a:custGeom>
              <a:avLst/>
              <a:gdLst>
                <a:gd name="connsiteX0" fmla="*/ 228862 w 558927"/>
                <a:gd name="connsiteY0" fmla="*/ 231134 h 461104"/>
                <a:gd name="connsiteX1" fmla="*/ 228862 w 558927"/>
                <a:gd name="connsiteY1" fmla="*/ 231134 h 461104"/>
                <a:gd name="connsiteX2" fmla="*/ -1644 w 558927"/>
                <a:gd name="connsiteY2" fmla="*/ 461734 h 461104"/>
                <a:gd name="connsiteX3" fmla="*/ 326303 w 558927"/>
                <a:gd name="connsiteY3" fmla="*/ 461734 h 461104"/>
                <a:gd name="connsiteX4" fmla="*/ 557284 w 558927"/>
                <a:gd name="connsiteY4" fmla="*/ 231134 h 461104"/>
                <a:gd name="connsiteX5" fmla="*/ 557284 w 558927"/>
                <a:gd name="connsiteY5" fmla="*/ 231134 h 461104"/>
                <a:gd name="connsiteX6" fmla="*/ 326684 w 558927"/>
                <a:gd name="connsiteY6" fmla="*/ 629 h 461104"/>
                <a:gd name="connsiteX7" fmla="*/ -1262 w 558927"/>
                <a:gd name="connsiteY7" fmla="*/ 629 h 461104"/>
                <a:gd name="connsiteX8" fmla="*/ 228862 w 558927"/>
                <a:gd name="connsiteY8" fmla="*/ 2311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27" h="461104">
                  <a:moveTo>
                    <a:pt x="228862" y="231134"/>
                  </a:moveTo>
                  <a:lnTo>
                    <a:pt x="228862" y="231134"/>
                  </a:lnTo>
                  <a:cubicBezTo>
                    <a:pt x="228481" y="358302"/>
                    <a:pt x="125516" y="461315"/>
                    <a:pt x="-1644" y="461734"/>
                  </a:cubicBezTo>
                  <a:lnTo>
                    <a:pt x="326303" y="461734"/>
                  </a:lnTo>
                  <a:cubicBezTo>
                    <a:pt x="453652" y="461572"/>
                    <a:pt x="556903" y="358483"/>
                    <a:pt x="557284" y="231134"/>
                  </a:cubicBezTo>
                  <a:lnTo>
                    <a:pt x="557284" y="231134"/>
                  </a:lnTo>
                  <a:cubicBezTo>
                    <a:pt x="556903" y="103946"/>
                    <a:pt x="453843" y="943"/>
                    <a:pt x="326684" y="629"/>
                  </a:cubicBezTo>
                  <a:lnTo>
                    <a:pt x="-1262" y="629"/>
                  </a:lnTo>
                  <a:cubicBezTo>
                    <a:pt x="125706" y="1200"/>
                    <a:pt x="228481" y="104127"/>
                    <a:pt x="228862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 descr="11660785-6f9d-4345-9c0b-b4741de3ee11"/>
            <p:cNvSpPr/>
            <p:nvPr/>
          </p:nvSpPr>
          <p:spPr>
            <a:xfrm rot="10800000" flipV="1">
              <a:off x="1063129" y="3319187"/>
              <a:ext cx="835120" cy="134585"/>
            </a:xfrm>
            <a:custGeom>
              <a:avLst/>
              <a:gdLst>
                <a:gd name="connsiteX0" fmla="*/ 1849446 w 2861214"/>
                <a:gd name="connsiteY0" fmla="*/ 629 h 461104"/>
                <a:gd name="connsiteX1" fmla="*/ 2628972 w 2861214"/>
                <a:gd name="connsiteY1" fmla="*/ 629 h 461104"/>
                <a:gd name="connsiteX2" fmla="*/ 2859571 w 2861214"/>
                <a:gd name="connsiteY2" fmla="*/ 231134 h 461104"/>
                <a:gd name="connsiteX3" fmla="*/ 2859571 w 2861214"/>
                <a:gd name="connsiteY3" fmla="*/ 231134 h 461104"/>
                <a:gd name="connsiteX4" fmla="*/ 2628972 w 2861214"/>
                <a:gd name="connsiteY4" fmla="*/ 461734 h 461104"/>
                <a:gd name="connsiteX5" fmla="*/ -1644 w 2861214"/>
                <a:gd name="connsiteY5" fmla="*/ 4617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4" h="461104">
                  <a:moveTo>
                    <a:pt x="1849446" y="629"/>
                  </a:moveTo>
                  <a:lnTo>
                    <a:pt x="2628972" y="629"/>
                  </a:lnTo>
                  <a:cubicBezTo>
                    <a:pt x="2756130" y="943"/>
                    <a:pt x="2859191" y="103946"/>
                    <a:pt x="2859571" y="231134"/>
                  </a:cubicBezTo>
                  <a:lnTo>
                    <a:pt x="2859571" y="231134"/>
                  </a:lnTo>
                  <a:cubicBezTo>
                    <a:pt x="2859191" y="358340"/>
                    <a:pt x="2756130" y="461372"/>
                    <a:pt x="2628972" y="461734"/>
                  </a:cubicBezTo>
                  <a:lnTo>
                    <a:pt x="-1644" y="461734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 descr="ea35dc3c-499f-42da-ae4c-9a1c8c992fa0"/>
            <p:cNvSpPr/>
            <p:nvPr/>
          </p:nvSpPr>
          <p:spPr>
            <a:xfrm rot="10800000" flipV="1">
              <a:off x="1332523" y="3184177"/>
              <a:ext cx="162998" cy="134585"/>
            </a:xfrm>
            <a:custGeom>
              <a:avLst/>
              <a:gdLst>
                <a:gd name="connsiteX0" fmla="*/ 326302 w 558450"/>
                <a:gd name="connsiteY0" fmla="*/ 231134 h 461104"/>
                <a:gd name="connsiteX1" fmla="*/ 326302 w 558450"/>
                <a:gd name="connsiteY1" fmla="*/ 231134 h 461104"/>
                <a:gd name="connsiteX2" fmla="*/ 556807 w 558450"/>
                <a:gd name="connsiteY2" fmla="*/ 629 h 461104"/>
                <a:gd name="connsiteX3" fmla="*/ 228861 w 558450"/>
                <a:gd name="connsiteY3" fmla="*/ 629 h 461104"/>
                <a:gd name="connsiteX4" fmla="*/ -1644 w 558450"/>
                <a:gd name="connsiteY4" fmla="*/ 231134 h 461104"/>
                <a:gd name="connsiteX5" fmla="*/ -1644 w 558450"/>
                <a:gd name="connsiteY5" fmla="*/ 231134 h 461104"/>
                <a:gd name="connsiteX6" fmla="*/ 228861 w 558450"/>
                <a:gd name="connsiteY6" fmla="*/ 461734 h 461104"/>
                <a:gd name="connsiteX7" fmla="*/ 556807 w 558450"/>
                <a:gd name="connsiteY7" fmla="*/ 461734 h 461104"/>
                <a:gd name="connsiteX8" fmla="*/ 326302 w 558450"/>
                <a:gd name="connsiteY8" fmla="*/ 2311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50" h="461104">
                  <a:moveTo>
                    <a:pt x="326302" y="231134"/>
                  </a:moveTo>
                  <a:lnTo>
                    <a:pt x="326302" y="231134"/>
                  </a:lnTo>
                  <a:cubicBezTo>
                    <a:pt x="326683" y="103984"/>
                    <a:pt x="429648" y="990"/>
                    <a:pt x="556807" y="629"/>
                  </a:cubicBezTo>
                  <a:lnTo>
                    <a:pt x="228861" y="629"/>
                  </a:lnTo>
                  <a:cubicBezTo>
                    <a:pt x="101702" y="990"/>
                    <a:pt x="-1263" y="103984"/>
                    <a:pt x="-1644" y="231134"/>
                  </a:cubicBezTo>
                  <a:lnTo>
                    <a:pt x="-1644" y="231134"/>
                  </a:lnTo>
                  <a:cubicBezTo>
                    <a:pt x="-1263" y="358302"/>
                    <a:pt x="101702" y="461314"/>
                    <a:pt x="228861" y="461734"/>
                  </a:cubicBezTo>
                  <a:lnTo>
                    <a:pt x="556807" y="461734"/>
                  </a:lnTo>
                  <a:cubicBezTo>
                    <a:pt x="429648" y="461314"/>
                    <a:pt x="326683" y="358302"/>
                    <a:pt x="326302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 descr="9ced4fe8-a350-49a9-9518-8b4808bf4d7e"/>
            <p:cNvSpPr/>
            <p:nvPr/>
          </p:nvSpPr>
          <p:spPr>
            <a:xfrm rot="10800000" flipV="1">
              <a:off x="660401" y="3184177"/>
              <a:ext cx="835120" cy="134585"/>
            </a:xfrm>
            <a:custGeom>
              <a:avLst/>
              <a:gdLst>
                <a:gd name="connsiteX0" fmla="*/ 1249179 w 2861214"/>
                <a:gd name="connsiteY0" fmla="*/ 461734 h 461104"/>
                <a:gd name="connsiteX1" fmla="*/ 228861 w 2861214"/>
                <a:gd name="connsiteY1" fmla="*/ 461734 h 461104"/>
                <a:gd name="connsiteX2" fmla="*/ -1644 w 2861214"/>
                <a:gd name="connsiteY2" fmla="*/ 231134 h 461104"/>
                <a:gd name="connsiteX3" fmla="*/ -1644 w 2861214"/>
                <a:gd name="connsiteY3" fmla="*/ 231134 h 461104"/>
                <a:gd name="connsiteX4" fmla="*/ 228861 w 2861214"/>
                <a:gd name="connsiteY4" fmla="*/ 629 h 461104"/>
                <a:gd name="connsiteX5" fmla="*/ 2859571 w 2861214"/>
                <a:gd name="connsiteY5" fmla="*/ 629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4" h="461104">
                  <a:moveTo>
                    <a:pt x="1249179" y="461734"/>
                  </a:moveTo>
                  <a:lnTo>
                    <a:pt x="228861" y="461734"/>
                  </a:lnTo>
                  <a:cubicBezTo>
                    <a:pt x="101702" y="461314"/>
                    <a:pt x="-1263" y="358302"/>
                    <a:pt x="-1644" y="231134"/>
                  </a:cubicBezTo>
                  <a:lnTo>
                    <a:pt x="-1644" y="231134"/>
                  </a:lnTo>
                  <a:cubicBezTo>
                    <a:pt x="-1263" y="103984"/>
                    <a:pt x="101702" y="990"/>
                    <a:pt x="228861" y="629"/>
                  </a:cubicBezTo>
                  <a:lnTo>
                    <a:pt x="2859571" y="62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98" name="直接连接符 97" descr="133c6a3f-8c1e-47f3-8ef3-25b2692d064f"/>
          <p:cNvCxnSpPr>
            <a:cxnSpLocks/>
          </p:cNvCxnSpPr>
          <p:nvPr/>
        </p:nvCxnSpPr>
        <p:spPr>
          <a:xfrm>
            <a:off x="1909823" y="1687612"/>
            <a:ext cx="829904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 descr="29c0330f-4e33-4655-bffa-22f1a2be228b"/>
          <p:cNvCxnSpPr>
            <a:cxnSpLocks/>
          </p:cNvCxnSpPr>
          <p:nvPr/>
        </p:nvCxnSpPr>
        <p:spPr>
          <a:xfrm>
            <a:off x="1909823" y="2950739"/>
            <a:ext cx="829904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ea0305d2-14bb-47fb-aa34-0df26d47b4f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内容占位符 2" descr="35e39561-9c78-43e6-8612-c3a670358ef5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 descr="ae61c6cc-aad4-40f7-9497-dae7954f9d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11c28add-257c-4db4-8c67-7058f4e753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 descr="1fb6749b-a5dd-4cd0-8c67-ee9862ce63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 descr="3a7197d5-624a-460f-8c0a-b8b38473d416"/>
          <p:cNvSpPr/>
          <p:nvPr/>
        </p:nvSpPr>
        <p:spPr>
          <a:xfrm>
            <a:off x="0" y="4244340"/>
            <a:ext cx="12192000" cy="2621280"/>
          </a:xfrm>
          <a:prstGeom prst="rect">
            <a:avLst/>
          </a:prstGeom>
          <a:blipFill>
            <a:blip r:embed="rId2"/>
            <a:stretch>
              <a:fillRect t="-71034" b="-35463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 descr="c1d293d5-8821-431d-818a-f126b65de79e"/>
          <p:cNvSpPr>
            <a:spLocks noGrp="1"/>
          </p:cNvSpPr>
          <p:nvPr>
            <p:ph type="title" hasCustomPrompt="1"/>
          </p:nvPr>
        </p:nvSpPr>
        <p:spPr>
          <a:xfrm>
            <a:off x="660400" y="1500187"/>
            <a:ext cx="2836562" cy="915667"/>
          </a:xfrm>
        </p:spPr>
        <p:txBody>
          <a:bodyPr anchor="t">
            <a:normAutofit/>
          </a:bodyPr>
          <a:lstStyle>
            <a:lvl1pPr algn="r">
              <a:defRPr sz="4000"/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内容占位符 2" descr="556f4c35-f9ca-4c0f-b858-76e41305c759"/>
          <p:cNvSpPr>
            <a:spLocks noGrp="1"/>
          </p:cNvSpPr>
          <p:nvPr>
            <p:ph sz="quarter" idx="1" hasCustomPrompt="1"/>
          </p:nvPr>
        </p:nvSpPr>
        <p:spPr>
          <a:xfrm>
            <a:off x="3745078" y="1500188"/>
            <a:ext cx="7773821" cy="4633912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日期占位符 3" descr="1fb74467-3bee-48d3-80b2-d4ba4dd64c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页脚占位符 4" descr="df537ba4-75c1-4cae-863a-0133726ed2a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 descr="205dc715-9a49-4559-9782-81744031c8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接连接符 6" descr="66254101-2a95-481a-b4c9-66338aaa24c3"/>
          <p:cNvCxnSpPr>
            <a:cxnSpLocks/>
          </p:cNvCxnSpPr>
          <p:nvPr/>
        </p:nvCxnSpPr>
        <p:spPr>
          <a:xfrm>
            <a:off x="3621019" y="1500188"/>
            <a:ext cx="0" cy="4633913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任意多边形: 形状 7" descr="e099f82d-15b2-486a-bb44-c5217d20606a"/>
          <p:cNvSpPr>
            <a:spLocks noChangeAspect="1"/>
          </p:cNvSpPr>
          <p:nvPr/>
        </p:nvSpPr>
        <p:spPr bwMode="auto">
          <a:xfrm>
            <a:off x="2626456" y="5219207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 descr="ae2017a2-d126-4608-8b07-b394ced87715"/>
          <p:cNvSpPr/>
          <p:nvPr/>
        </p:nvSpPr>
        <p:spPr>
          <a:xfrm>
            <a:off x="0" y="3642360"/>
            <a:ext cx="12192000" cy="3215640"/>
          </a:xfrm>
          <a:prstGeom prst="rect">
            <a:avLst/>
          </a:prstGeom>
          <a:blipFill>
            <a:blip r:embed="rId2"/>
            <a:stretch>
              <a:fillRect t="-5932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 descr="b711736a-ce58-4e22-985b-098230a30654"/>
          <p:cNvSpPr>
            <a:spLocks noGrp="1"/>
          </p:cNvSpPr>
          <p:nvPr>
            <p:ph type="title" hasCustomPrompt="1"/>
          </p:nvPr>
        </p:nvSpPr>
        <p:spPr>
          <a:xfrm>
            <a:off x="673100" y="1269653"/>
            <a:ext cx="10845800" cy="169622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文本占位符 2" descr="dc58a5f5-4194-48bb-911c-b04e7d3c02e3"/>
          <p:cNvSpPr>
            <a:spLocks noGrp="1"/>
          </p:cNvSpPr>
          <p:nvPr>
            <p:ph type="body" idx="1" hasCustomPrompt="1"/>
          </p:nvPr>
        </p:nvSpPr>
        <p:spPr>
          <a:xfrm>
            <a:off x="1915951" y="2971378"/>
            <a:ext cx="8360098" cy="10876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日期占位符 3" descr="7151ceff-6253-415e-9fb1-a5aad61729b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e6360d51-5161-4523-9d34-c42f42c67d0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 descr="8c77f9b9-a534-43da-9eb8-8afe97418f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3" name="组合 42" descr="ed20e2a6-dab0-4cfe-8d0a-7e33d962b00e"/>
          <p:cNvGrpSpPr/>
          <p:nvPr/>
        </p:nvGrpSpPr>
        <p:grpSpPr>
          <a:xfrm>
            <a:off x="9537822" y="587375"/>
            <a:ext cx="1981078" cy="542925"/>
            <a:chOff x="9155509" y="587375"/>
            <a:chExt cx="2363391" cy="647700"/>
          </a:xfrm>
        </p:grpSpPr>
        <p:sp>
          <p:nvSpPr>
            <p:cNvPr id="44" name="任意多边形: 形状 43" descr="4fda8dc3-4f22-46c9-b025-d41d8c10b598"/>
            <p:cNvSpPr/>
            <p:nvPr/>
          </p:nvSpPr>
          <p:spPr>
            <a:xfrm>
              <a:off x="9155509" y="804328"/>
              <a:ext cx="130457" cy="107676"/>
            </a:xfrm>
            <a:custGeom>
              <a:avLst/>
              <a:gdLst>
                <a:gd name="connsiteX0" fmla="*/ -1644 w 558546"/>
                <a:gd name="connsiteY0" fmla="*/ 231134 h 461010"/>
                <a:gd name="connsiteX1" fmla="*/ 228862 w 558546"/>
                <a:gd name="connsiteY1" fmla="*/ 461639 h 461010"/>
                <a:gd name="connsiteX2" fmla="*/ 556903 w 558546"/>
                <a:gd name="connsiteY2" fmla="*/ 461639 h 461010"/>
                <a:gd name="connsiteX3" fmla="*/ 326303 w 558546"/>
                <a:gd name="connsiteY3" fmla="*/ 231134 h 461010"/>
                <a:gd name="connsiteX4" fmla="*/ 326303 w 558546"/>
                <a:gd name="connsiteY4" fmla="*/ 231134 h 461010"/>
                <a:gd name="connsiteX5" fmla="*/ 556903 w 558546"/>
                <a:gd name="connsiteY5" fmla="*/ 629 h 461010"/>
                <a:gd name="connsiteX6" fmla="*/ 228862 w 558546"/>
                <a:gd name="connsiteY6" fmla="*/ 629 h 461010"/>
                <a:gd name="connsiteX7" fmla="*/ -1644 w 558546"/>
                <a:gd name="connsiteY7" fmla="*/ 231134 h 46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8546" h="461010">
                  <a:moveTo>
                    <a:pt x="-1644" y="231134"/>
                  </a:moveTo>
                  <a:cubicBezTo>
                    <a:pt x="-1262" y="358283"/>
                    <a:pt x="101702" y="461277"/>
                    <a:pt x="228862" y="461639"/>
                  </a:cubicBezTo>
                  <a:lnTo>
                    <a:pt x="556903" y="461639"/>
                  </a:lnTo>
                  <a:cubicBezTo>
                    <a:pt x="429744" y="461325"/>
                    <a:pt x="326684" y="358321"/>
                    <a:pt x="326303" y="231134"/>
                  </a:cubicBezTo>
                  <a:lnTo>
                    <a:pt x="326303" y="231134"/>
                  </a:lnTo>
                  <a:cubicBezTo>
                    <a:pt x="326684" y="103947"/>
                    <a:pt x="429744" y="943"/>
                    <a:pt x="556903" y="629"/>
                  </a:cubicBezTo>
                  <a:lnTo>
                    <a:pt x="228862" y="629"/>
                  </a:lnTo>
                  <a:cubicBezTo>
                    <a:pt x="101702" y="991"/>
                    <a:pt x="-1262" y="103984"/>
                    <a:pt x="-1644" y="231134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 descr="1d42b648-8ab5-4dea-b937-8afd83b44f5c"/>
            <p:cNvSpPr/>
            <p:nvPr/>
          </p:nvSpPr>
          <p:spPr>
            <a:xfrm>
              <a:off x="9155509" y="804328"/>
              <a:ext cx="668278" cy="53838"/>
            </a:xfrm>
            <a:custGeom>
              <a:avLst/>
              <a:gdLst>
                <a:gd name="connsiteX0" fmla="*/ -1644 w 2861214"/>
                <a:gd name="connsiteY0" fmla="*/ 231134 h 230505"/>
                <a:gd name="connsiteX1" fmla="*/ 228862 w 2861214"/>
                <a:gd name="connsiteY1" fmla="*/ 629 h 230505"/>
                <a:gd name="connsiteX2" fmla="*/ 2859571 w 2861214"/>
                <a:gd name="connsiteY2" fmla="*/ 629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1214" h="230505">
                  <a:moveTo>
                    <a:pt x="-1644" y="231134"/>
                  </a:moveTo>
                  <a:cubicBezTo>
                    <a:pt x="-1262" y="103984"/>
                    <a:pt x="101702" y="991"/>
                    <a:pt x="228862" y="629"/>
                  </a:cubicBezTo>
                  <a:lnTo>
                    <a:pt x="2859571" y="62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 descr="52401e2f-76af-4f9f-9b7d-ad455dad50a0"/>
            <p:cNvSpPr/>
            <p:nvPr/>
          </p:nvSpPr>
          <p:spPr>
            <a:xfrm>
              <a:off x="9155509" y="858166"/>
              <a:ext cx="2114224" cy="53838"/>
            </a:xfrm>
            <a:custGeom>
              <a:avLst/>
              <a:gdLst>
                <a:gd name="connsiteX0" fmla="*/ 9050345 w 9051988"/>
                <a:gd name="connsiteY0" fmla="*/ 231133 h 230504"/>
                <a:gd name="connsiteX1" fmla="*/ 228862 w 9051988"/>
                <a:gd name="connsiteY1" fmla="*/ 231133 h 230504"/>
                <a:gd name="connsiteX2" fmla="*/ -1644 w 9051988"/>
                <a:gd name="connsiteY2" fmla="*/ 629 h 2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1988" h="230504">
                  <a:moveTo>
                    <a:pt x="9050345" y="231133"/>
                  </a:moveTo>
                  <a:lnTo>
                    <a:pt x="228862" y="231133"/>
                  </a:lnTo>
                  <a:cubicBezTo>
                    <a:pt x="101702" y="230771"/>
                    <a:pt x="-1262" y="127778"/>
                    <a:pt x="-1644" y="629"/>
                  </a:cubicBez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 descr="4dd28017-9734-4623-8cb4-b62447834d59"/>
            <p:cNvSpPr/>
            <p:nvPr/>
          </p:nvSpPr>
          <p:spPr>
            <a:xfrm>
              <a:off x="9905746" y="696630"/>
              <a:ext cx="130546" cy="107698"/>
            </a:xfrm>
            <a:custGeom>
              <a:avLst/>
              <a:gdLst>
                <a:gd name="connsiteX0" fmla="*/ 228862 w 558927"/>
                <a:gd name="connsiteY0" fmla="*/ 231134 h 461104"/>
                <a:gd name="connsiteX1" fmla="*/ 228862 w 558927"/>
                <a:gd name="connsiteY1" fmla="*/ 231134 h 461104"/>
                <a:gd name="connsiteX2" fmla="*/ -1644 w 558927"/>
                <a:gd name="connsiteY2" fmla="*/ 461734 h 461104"/>
                <a:gd name="connsiteX3" fmla="*/ 326303 w 558927"/>
                <a:gd name="connsiteY3" fmla="*/ 461734 h 461104"/>
                <a:gd name="connsiteX4" fmla="*/ 557284 w 558927"/>
                <a:gd name="connsiteY4" fmla="*/ 231134 h 461104"/>
                <a:gd name="connsiteX5" fmla="*/ 557284 w 558927"/>
                <a:gd name="connsiteY5" fmla="*/ 231134 h 461104"/>
                <a:gd name="connsiteX6" fmla="*/ 326684 w 558927"/>
                <a:gd name="connsiteY6" fmla="*/ 629 h 461104"/>
                <a:gd name="connsiteX7" fmla="*/ -1262 w 558927"/>
                <a:gd name="connsiteY7" fmla="*/ 629 h 461104"/>
                <a:gd name="connsiteX8" fmla="*/ 228862 w 558927"/>
                <a:gd name="connsiteY8" fmla="*/ 2311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27" h="461104">
                  <a:moveTo>
                    <a:pt x="228862" y="231134"/>
                  </a:moveTo>
                  <a:lnTo>
                    <a:pt x="228862" y="231134"/>
                  </a:lnTo>
                  <a:cubicBezTo>
                    <a:pt x="228481" y="358302"/>
                    <a:pt x="125516" y="461315"/>
                    <a:pt x="-1644" y="461734"/>
                  </a:cubicBezTo>
                  <a:lnTo>
                    <a:pt x="326303" y="461734"/>
                  </a:lnTo>
                  <a:cubicBezTo>
                    <a:pt x="453652" y="461572"/>
                    <a:pt x="556903" y="358483"/>
                    <a:pt x="557284" y="231134"/>
                  </a:cubicBezTo>
                  <a:lnTo>
                    <a:pt x="557284" y="231134"/>
                  </a:lnTo>
                  <a:cubicBezTo>
                    <a:pt x="556903" y="103946"/>
                    <a:pt x="453843" y="943"/>
                    <a:pt x="326684" y="629"/>
                  </a:cubicBezTo>
                  <a:lnTo>
                    <a:pt x="-1262" y="629"/>
                  </a:lnTo>
                  <a:cubicBezTo>
                    <a:pt x="125706" y="1200"/>
                    <a:pt x="228481" y="104127"/>
                    <a:pt x="228862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 descr="a4be5366-aee3-4e00-a177-d894fef42288"/>
            <p:cNvSpPr/>
            <p:nvPr/>
          </p:nvSpPr>
          <p:spPr>
            <a:xfrm>
              <a:off x="9367923" y="696630"/>
              <a:ext cx="668278" cy="107698"/>
            </a:xfrm>
            <a:custGeom>
              <a:avLst/>
              <a:gdLst>
                <a:gd name="connsiteX0" fmla="*/ 1849446 w 2861214"/>
                <a:gd name="connsiteY0" fmla="*/ 629 h 461104"/>
                <a:gd name="connsiteX1" fmla="*/ 2628972 w 2861214"/>
                <a:gd name="connsiteY1" fmla="*/ 629 h 461104"/>
                <a:gd name="connsiteX2" fmla="*/ 2859571 w 2861214"/>
                <a:gd name="connsiteY2" fmla="*/ 231134 h 461104"/>
                <a:gd name="connsiteX3" fmla="*/ 2859571 w 2861214"/>
                <a:gd name="connsiteY3" fmla="*/ 231134 h 461104"/>
                <a:gd name="connsiteX4" fmla="*/ 2628972 w 2861214"/>
                <a:gd name="connsiteY4" fmla="*/ 461734 h 461104"/>
                <a:gd name="connsiteX5" fmla="*/ -1644 w 2861214"/>
                <a:gd name="connsiteY5" fmla="*/ 4617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4" h="461104">
                  <a:moveTo>
                    <a:pt x="1849446" y="629"/>
                  </a:moveTo>
                  <a:lnTo>
                    <a:pt x="2628972" y="629"/>
                  </a:lnTo>
                  <a:cubicBezTo>
                    <a:pt x="2756130" y="943"/>
                    <a:pt x="2859191" y="103946"/>
                    <a:pt x="2859571" y="231134"/>
                  </a:cubicBezTo>
                  <a:lnTo>
                    <a:pt x="2859571" y="231134"/>
                  </a:lnTo>
                  <a:cubicBezTo>
                    <a:pt x="2859191" y="358340"/>
                    <a:pt x="2756130" y="461372"/>
                    <a:pt x="2628972" y="461734"/>
                  </a:cubicBezTo>
                  <a:lnTo>
                    <a:pt x="-1644" y="461734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 descr="c68b772d-90d8-4acb-a014-f63c3f7fc561"/>
            <p:cNvSpPr/>
            <p:nvPr/>
          </p:nvSpPr>
          <p:spPr>
            <a:xfrm>
              <a:off x="10905928" y="1127400"/>
              <a:ext cx="130457" cy="107675"/>
            </a:xfrm>
            <a:custGeom>
              <a:avLst/>
              <a:gdLst>
                <a:gd name="connsiteX0" fmla="*/ 228863 w 558547"/>
                <a:gd name="connsiteY0" fmla="*/ 231134 h 461009"/>
                <a:gd name="connsiteX1" fmla="*/ 228863 w 558547"/>
                <a:gd name="connsiteY1" fmla="*/ 231134 h 461009"/>
                <a:gd name="connsiteX2" fmla="*/ -1644 w 558547"/>
                <a:gd name="connsiteY2" fmla="*/ 461639 h 461009"/>
                <a:gd name="connsiteX3" fmla="*/ 326399 w 558547"/>
                <a:gd name="connsiteY3" fmla="*/ 461639 h 461009"/>
                <a:gd name="connsiteX4" fmla="*/ 556904 w 558547"/>
                <a:gd name="connsiteY4" fmla="*/ 231134 h 461009"/>
                <a:gd name="connsiteX5" fmla="*/ 556904 w 558547"/>
                <a:gd name="connsiteY5" fmla="*/ 231134 h 461009"/>
                <a:gd name="connsiteX6" fmla="*/ 326399 w 558547"/>
                <a:gd name="connsiteY6" fmla="*/ 629 h 461009"/>
                <a:gd name="connsiteX7" fmla="*/ -1644 w 558547"/>
                <a:gd name="connsiteY7" fmla="*/ 629 h 461009"/>
                <a:gd name="connsiteX8" fmla="*/ 228863 w 558547"/>
                <a:gd name="connsiteY8" fmla="*/ 231134 h 46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547" h="461009">
                  <a:moveTo>
                    <a:pt x="228863" y="231134"/>
                  </a:moveTo>
                  <a:lnTo>
                    <a:pt x="228863" y="231134"/>
                  </a:lnTo>
                  <a:cubicBezTo>
                    <a:pt x="228482" y="358283"/>
                    <a:pt x="125516" y="461277"/>
                    <a:pt x="-1644" y="461639"/>
                  </a:cubicBezTo>
                  <a:lnTo>
                    <a:pt x="326399" y="461639"/>
                  </a:lnTo>
                  <a:cubicBezTo>
                    <a:pt x="453557" y="461277"/>
                    <a:pt x="556522" y="358283"/>
                    <a:pt x="556904" y="231134"/>
                  </a:cubicBezTo>
                  <a:lnTo>
                    <a:pt x="556904" y="231134"/>
                  </a:lnTo>
                  <a:cubicBezTo>
                    <a:pt x="556522" y="103984"/>
                    <a:pt x="453557" y="990"/>
                    <a:pt x="326399" y="629"/>
                  </a:cubicBezTo>
                  <a:lnTo>
                    <a:pt x="-1644" y="629"/>
                  </a:lnTo>
                  <a:cubicBezTo>
                    <a:pt x="125516" y="990"/>
                    <a:pt x="228482" y="103984"/>
                    <a:pt x="228863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 descr="d45c0293-356f-4b9d-be3c-585fc19120f9"/>
            <p:cNvSpPr/>
            <p:nvPr/>
          </p:nvSpPr>
          <p:spPr>
            <a:xfrm>
              <a:off x="10368106" y="1127400"/>
              <a:ext cx="668279" cy="107675"/>
            </a:xfrm>
            <a:custGeom>
              <a:avLst/>
              <a:gdLst>
                <a:gd name="connsiteX0" fmla="*/ 1849541 w 2861216"/>
                <a:gd name="connsiteY0" fmla="*/ 629 h 461009"/>
                <a:gd name="connsiteX1" fmla="*/ 2629068 w 2861216"/>
                <a:gd name="connsiteY1" fmla="*/ 629 h 461009"/>
                <a:gd name="connsiteX2" fmla="*/ 2859573 w 2861216"/>
                <a:gd name="connsiteY2" fmla="*/ 231134 h 461009"/>
                <a:gd name="connsiteX3" fmla="*/ 2859573 w 2861216"/>
                <a:gd name="connsiteY3" fmla="*/ 231134 h 461009"/>
                <a:gd name="connsiteX4" fmla="*/ 2629068 w 2861216"/>
                <a:gd name="connsiteY4" fmla="*/ 461639 h 461009"/>
                <a:gd name="connsiteX5" fmla="*/ -1644 w 2861216"/>
                <a:gd name="connsiteY5" fmla="*/ 461639 h 46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6" h="461009">
                  <a:moveTo>
                    <a:pt x="1849541" y="629"/>
                  </a:moveTo>
                  <a:lnTo>
                    <a:pt x="2629068" y="629"/>
                  </a:lnTo>
                  <a:cubicBezTo>
                    <a:pt x="2756225" y="990"/>
                    <a:pt x="2859191" y="103984"/>
                    <a:pt x="2859573" y="231134"/>
                  </a:cubicBezTo>
                  <a:lnTo>
                    <a:pt x="2859573" y="231134"/>
                  </a:lnTo>
                  <a:cubicBezTo>
                    <a:pt x="2859191" y="358283"/>
                    <a:pt x="2756225" y="461277"/>
                    <a:pt x="2629068" y="461639"/>
                  </a:cubicBezTo>
                  <a:lnTo>
                    <a:pt x="-1644" y="46163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 descr="aaa33026-0fb0-4fba-8bf1-92675622bb09"/>
            <p:cNvSpPr/>
            <p:nvPr/>
          </p:nvSpPr>
          <p:spPr>
            <a:xfrm>
              <a:off x="9690194" y="587375"/>
              <a:ext cx="130434" cy="107698"/>
            </a:xfrm>
            <a:custGeom>
              <a:avLst/>
              <a:gdLst>
                <a:gd name="connsiteX0" fmla="*/ 326302 w 558450"/>
                <a:gd name="connsiteY0" fmla="*/ 231134 h 461104"/>
                <a:gd name="connsiteX1" fmla="*/ 326302 w 558450"/>
                <a:gd name="connsiteY1" fmla="*/ 231134 h 461104"/>
                <a:gd name="connsiteX2" fmla="*/ 556807 w 558450"/>
                <a:gd name="connsiteY2" fmla="*/ 629 h 461104"/>
                <a:gd name="connsiteX3" fmla="*/ 228861 w 558450"/>
                <a:gd name="connsiteY3" fmla="*/ 629 h 461104"/>
                <a:gd name="connsiteX4" fmla="*/ -1644 w 558450"/>
                <a:gd name="connsiteY4" fmla="*/ 231134 h 461104"/>
                <a:gd name="connsiteX5" fmla="*/ -1644 w 558450"/>
                <a:gd name="connsiteY5" fmla="*/ 231134 h 461104"/>
                <a:gd name="connsiteX6" fmla="*/ 228861 w 558450"/>
                <a:gd name="connsiteY6" fmla="*/ 461734 h 461104"/>
                <a:gd name="connsiteX7" fmla="*/ 556807 w 558450"/>
                <a:gd name="connsiteY7" fmla="*/ 461734 h 461104"/>
                <a:gd name="connsiteX8" fmla="*/ 326302 w 558450"/>
                <a:gd name="connsiteY8" fmla="*/ 2311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50" h="461104">
                  <a:moveTo>
                    <a:pt x="326302" y="231134"/>
                  </a:moveTo>
                  <a:lnTo>
                    <a:pt x="326302" y="231134"/>
                  </a:lnTo>
                  <a:cubicBezTo>
                    <a:pt x="326683" y="103984"/>
                    <a:pt x="429648" y="990"/>
                    <a:pt x="556807" y="629"/>
                  </a:cubicBezTo>
                  <a:lnTo>
                    <a:pt x="228861" y="629"/>
                  </a:lnTo>
                  <a:cubicBezTo>
                    <a:pt x="101702" y="990"/>
                    <a:pt x="-1263" y="103984"/>
                    <a:pt x="-1644" y="231134"/>
                  </a:cubicBezTo>
                  <a:lnTo>
                    <a:pt x="-1644" y="231134"/>
                  </a:lnTo>
                  <a:cubicBezTo>
                    <a:pt x="-1263" y="358302"/>
                    <a:pt x="101702" y="461314"/>
                    <a:pt x="228861" y="461734"/>
                  </a:cubicBezTo>
                  <a:lnTo>
                    <a:pt x="556807" y="461734"/>
                  </a:lnTo>
                  <a:cubicBezTo>
                    <a:pt x="429648" y="461314"/>
                    <a:pt x="326683" y="358302"/>
                    <a:pt x="326302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 descr="7170c6f5-2529-4a10-91b0-b0fb0217e8eb"/>
            <p:cNvSpPr/>
            <p:nvPr/>
          </p:nvSpPr>
          <p:spPr>
            <a:xfrm>
              <a:off x="9690194" y="587375"/>
              <a:ext cx="668278" cy="107698"/>
            </a:xfrm>
            <a:custGeom>
              <a:avLst/>
              <a:gdLst>
                <a:gd name="connsiteX0" fmla="*/ 1249179 w 2861214"/>
                <a:gd name="connsiteY0" fmla="*/ 461734 h 461104"/>
                <a:gd name="connsiteX1" fmla="*/ 228861 w 2861214"/>
                <a:gd name="connsiteY1" fmla="*/ 461734 h 461104"/>
                <a:gd name="connsiteX2" fmla="*/ -1644 w 2861214"/>
                <a:gd name="connsiteY2" fmla="*/ 231134 h 461104"/>
                <a:gd name="connsiteX3" fmla="*/ -1644 w 2861214"/>
                <a:gd name="connsiteY3" fmla="*/ 231134 h 461104"/>
                <a:gd name="connsiteX4" fmla="*/ 228861 w 2861214"/>
                <a:gd name="connsiteY4" fmla="*/ 629 h 461104"/>
                <a:gd name="connsiteX5" fmla="*/ 2859571 w 2861214"/>
                <a:gd name="connsiteY5" fmla="*/ 629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4" h="461104">
                  <a:moveTo>
                    <a:pt x="1249179" y="461734"/>
                  </a:moveTo>
                  <a:lnTo>
                    <a:pt x="228861" y="461734"/>
                  </a:lnTo>
                  <a:cubicBezTo>
                    <a:pt x="101702" y="461314"/>
                    <a:pt x="-1263" y="358302"/>
                    <a:pt x="-1644" y="231134"/>
                  </a:cubicBezTo>
                  <a:lnTo>
                    <a:pt x="-1644" y="231134"/>
                  </a:lnTo>
                  <a:cubicBezTo>
                    <a:pt x="-1263" y="103984"/>
                    <a:pt x="101702" y="990"/>
                    <a:pt x="228861" y="629"/>
                  </a:cubicBezTo>
                  <a:lnTo>
                    <a:pt x="2859571" y="62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 descr="4cb8faf4-08c1-4758-bae3-e3c8d0cc1711"/>
            <p:cNvSpPr/>
            <p:nvPr/>
          </p:nvSpPr>
          <p:spPr>
            <a:xfrm>
              <a:off x="10652067" y="1019702"/>
              <a:ext cx="130456" cy="107698"/>
            </a:xfrm>
            <a:custGeom>
              <a:avLst/>
              <a:gdLst>
                <a:gd name="connsiteX0" fmla="*/ 326397 w 558544"/>
                <a:gd name="connsiteY0" fmla="*/ 231134 h 461105"/>
                <a:gd name="connsiteX1" fmla="*/ 326397 w 558544"/>
                <a:gd name="connsiteY1" fmla="*/ 231134 h 461105"/>
                <a:gd name="connsiteX2" fmla="*/ 556901 w 558544"/>
                <a:gd name="connsiteY2" fmla="*/ 629 h 461105"/>
                <a:gd name="connsiteX3" fmla="*/ 228956 w 558544"/>
                <a:gd name="connsiteY3" fmla="*/ 629 h 461105"/>
                <a:gd name="connsiteX4" fmla="*/ -1644 w 558544"/>
                <a:gd name="connsiteY4" fmla="*/ 231134 h 461105"/>
                <a:gd name="connsiteX5" fmla="*/ -1644 w 558544"/>
                <a:gd name="connsiteY5" fmla="*/ 231134 h 461105"/>
                <a:gd name="connsiteX6" fmla="*/ 228956 w 558544"/>
                <a:gd name="connsiteY6" fmla="*/ 461734 h 461105"/>
                <a:gd name="connsiteX7" fmla="*/ 556901 w 558544"/>
                <a:gd name="connsiteY7" fmla="*/ 461734 h 461105"/>
                <a:gd name="connsiteX8" fmla="*/ 326397 w 558544"/>
                <a:gd name="connsiteY8" fmla="*/ 231134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544" h="461105">
                  <a:moveTo>
                    <a:pt x="326397" y="231134"/>
                  </a:moveTo>
                  <a:lnTo>
                    <a:pt x="326397" y="231134"/>
                  </a:lnTo>
                  <a:cubicBezTo>
                    <a:pt x="326778" y="103984"/>
                    <a:pt x="429744" y="990"/>
                    <a:pt x="556901" y="629"/>
                  </a:cubicBezTo>
                  <a:lnTo>
                    <a:pt x="228956" y="629"/>
                  </a:lnTo>
                  <a:cubicBezTo>
                    <a:pt x="101797" y="943"/>
                    <a:pt x="-1262" y="103946"/>
                    <a:pt x="-1644" y="231134"/>
                  </a:cubicBezTo>
                  <a:lnTo>
                    <a:pt x="-1644" y="231134"/>
                  </a:lnTo>
                  <a:cubicBezTo>
                    <a:pt x="-1262" y="358340"/>
                    <a:pt x="101797" y="461372"/>
                    <a:pt x="228956" y="461734"/>
                  </a:cubicBezTo>
                  <a:lnTo>
                    <a:pt x="556901" y="461734"/>
                  </a:lnTo>
                  <a:cubicBezTo>
                    <a:pt x="429744" y="461315"/>
                    <a:pt x="326778" y="358302"/>
                    <a:pt x="326397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 descr="4794bc50-abf0-44b8-aa86-95addec55cc5"/>
            <p:cNvSpPr/>
            <p:nvPr/>
          </p:nvSpPr>
          <p:spPr>
            <a:xfrm>
              <a:off x="10652067" y="1019702"/>
              <a:ext cx="668278" cy="107698"/>
            </a:xfrm>
            <a:custGeom>
              <a:avLst/>
              <a:gdLst>
                <a:gd name="connsiteX0" fmla="*/ 1249275 w 2861213"/>
                <a:gd name="connsiteY0" fmla="*/ 461734 h 461105"/>
                <a:gd name="connsiteX1" fmla="*/ 228956 w 2861213"/>
                <a:gd name="connsiteY1" fmla="*/ 461734 h 461105"/>
                <a:gd name="connsiteX2" fmla="*/ -1644 w 2861213"/>
                <a:gd name="connsiteY2" fmla="*/ 231134 h 461105"/>
                <a:gd name="connsiteX3" fmla="*/ -1644 w 2861213"/>
                <a:gd name="connsiteY3" fmla="*/ 231134 h 461105"/>
                <a:gd name="connsiteX4" fmla="*/ 228956 w 2861213"/>
                <a:gd name="connsiteY4" fmla="*/ 629 h 461105"/>
                <a:gd name="connsiteX5" fmla="*/ 2859570 w 2861213"/>
                <a:gd name="connsiteY5" fmla="*/ 629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3" h="461105">
                  <a:moveTo>
                    <a:pt x="1249275" y="461734"/>
                  </a:moveTo>
                  <a:lnTo>
                    <a:pt x="228956" y="461734"/>
                  </a:lnTo>
                  <a:cubicBezTo>
                    <a:pt x="101797" y="461372"/>
                    <a:pt x="-1262" y="358340"/>
                    <a:pt x="-1644" y="231134"/>
                  </a:cubicBezTo>
                  <a:lnTo>
                    <a:pt x="-1644" y="231134"/>
                  </a:lnTo>
                  <a:cubicBezTo>
                    <a:pt x="-1262" y="103946"/>
                    <a:pt x="101797" y="943"/>
                    <a:pt x="228956" y="629"/>
                  </a:cubicBezTo>
                  <a:lnTo>
                    <a:pt x="2859570" y="62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 descr="2db9b0c0-3f3d-43b0-9b1c-e38f185cde37"/>
            <p:cNvSpPr/>
            <p:nvPr/>
          </p:nvSpPr>
          <p:spPr>
            <a:xfrm>
              <a:off x="11388444" y="912004"/>
              <a:ext cx="130456" cy="107698"/>
            </a:xfrm>
            <a:custGeom>
              <a:avLst/>
              <a:gdLst>
                <a:gd name="connsiteX0" fmla="*/ 228956 w 558544"/>
                <a:gd name="connsiteY0" fmla="*/ 231229 h 461105"/>
                <a:gd name="connsiteX1" fmla="*/ 228956 w 558544"/>
                <a:gd name="connsiteY1" fmla="*/ 231229 h 461105"/>
                <a:gd name="connsiteX2" fmla="*/ -1644 w 558544"/>
                <a:gd name="connsiteY2" fmla="*/ 461734 h 461105"/>
                <a:gd name="connsiteX3" fmla="*/ 326397 w 558544"/>
                <a:gd name="connsiteY3" fmla="*/ 461734 h 461105"/>
                <a:gd name="connsiteX4" fmla="*/ 556901 w 558544"/>
                <a:gd name="connsiteY4" fmla="*/ 231229 h 461105"/>
                <a:gd name="connsiteX5" fmla="*/ 556901 w 558544"/>
                <a:gd name="connsiteY5" fmla="*/ 231229 h 461105"/>
                <a:gd name="connsiteX6" fmla="*/ 326397 w 558544"/>
                <a:gd name="connsiteY6" fmla="*/ 629 h 461105"/>
                <a:gd name="connsiteX7" fmla="*/ -1644 w 558544"/>
                <a:gd name="connsiteY7" fmla="*/ 629 h 461105"/>
                <a:gd name="connsiteX8" fmla="*/ 228956 w 558544"/>
                <a:gd name="connsiteY8" fmla="*/ 231229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544" h="461105">
                  <a:moveTo>
                    <a:pt x="228956" y="231229"/>
                  </a:moveTo>
                  <a:lnTo>
                    <a:pt x="228956" y="231229"/>
                  </a:lnTo>
                  <a:cubicBezTo>
                    <a:pt x="228575" y="358397"/>
                    <a:pt x="125514" y="461372"/>
                    <a:pt x="-1644" y="461734"/>
                  </a:cubicBezTo>
                  <a:lnTo>
                    <a:pt x="326397" y="461734"/>
                  </a:lnTo>
                  <a:cubicBezTo>
                    <a:pt x="453557" y="461372"/>
                    <a:pt x="556520" y="358378"/>
                    <a:pt x="556901" y="231229"/>
                  </a:cubicBezTo>
                  <a:lnTo>
                    <a:pt x="556901" y="231229"/>
                  </a:lnTo>
                  <a:cubicBezTo>
                    <a:pt x="556615" y="104041"/>
                    <a:pt x="453557" y="990"/>
                    <a:pt x="326397" y="629"/>
                  </a:cubicBezTo>
                  <a:lnTo>
                    <a:pt x="-1644" y="629"/>
                  </a:lnTo>
                  <a:cubicBezTo>
                    <a:pt x="125514" y="990"/>
                    <a:pt x="228575" y="104023"/>
                    <a:pt x="228956" y="2312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 descr="6236cf3d-b181-43c4-8562-e5c0b5239903"/>
            <p:cNvSpPr/>
            <p:nvPr/>
          </p:nvSpPr>
          <p:spPr>
            <a:xfrm>
              <a:off x="10850533" y="912004"/>
              <a:ext cx="668301" cy="107698"/>
            </a:xfrm>
            <a:custGeom>
              <a:avLst/>
              <a:gdLst>
                <a:gd name="connsiteX0" fmla="*/ 1608749 w 2861309"/>
                <a:gd name="connsiteY0" fmla="*/ 629 h 461105"/>
                <a:gd name="connsiteX1" fmla="*/ 2629161 w 2861309"/>
                <a:gd name="connsiteY1" fmla="*/ 629 h 461105"/>
                <a:gd name="connsiteX2" fmla="*/ 2859666 w 2861309"/>
                <a:gd name="connsiteY2" fmla="*/ 231229 h 461105"/>
                <a:gd name="connsiteX3" fmla="*/ 2859666 w 2861309"/>
                <a:gd name="connsiteY3" fmla="*/ 231229 h 461105"/>
                <a:gd name="connsiteX4" fmla="*/ 2629161 w 2861309"/>
                <a:gd name="connsiteY4" fmla="*/ 461734 h 461105"/>
                <a:gd name="connsiteX5" fmla="*/ -1644 w 2861309"/>
                <a:gd name="connsiteY5" fmla="*/ 461734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309" h="461105">
                  <a:moveTo>
                    <a:pt x="1608749" y="629"/>
                  </a:moveTo>
                  <a:lnTo>
                    <a:pt x="2629161" y="629"/>
                  </a:lnTo>
                  <a:cubicBezTo>
                    <a:pt x="2756321" y="990"/>
                    <a:pt x="2859382" y="104041"/>
                    <a:pt x="2859666" y="231229"/>
                  </a:cubicBezTo>
                  <a:lnTo>
                    <a:pt x="2859666" y="231229"/>
                  </a:lnTo>
                  <a:cubicBezTo>
                    <a:pt x="2859287" y="358378"/>
                    <a:pt x="2756321" y="461372"/>
                    <a:pt x="2629161" y="461734"/>
                  </a:cubicBezTo>
                  <a:lnTo>
                    <a:pt x="-1644" y="461734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57" name="组合 56" descr="73dd0262-79e7-4e5d-a08d-05afa8d2c7d6"/>
          <p:cNvGrpSpPr/>
          <p:nvPr/>
        </p:nvGrpSpPr>
        <p:grpSpPr>
          <a:xfrm>
            <a:off x="556229" y="3704874"/>
            <a:ext cx="1237848" cy="269595"/>
            <a:chOff x="660401" y="3184177"/>
            <a:chExt cx="1237848" cy="269595"/>
          </a:xfrm>
        </p:grpSpPr>
        <p:sp>
          <p:nvSpPr>
            <p:cNvPr id="58" name="任意多边形: 形状 57" descr="1da6aa7e-529a-4dd5-998d-9801598c77e3"/>
            <p:cNvSpPr/>
            <p:nvPr/>
          </p:nvSpPr>
          <p:spPr>
            <a:xfrm rot="10800000" flipV="1">
              <a:off x="1063018" y="3319187"/>
              <a:ext cx="163137" cy="134585"/>
            </a:xfrm>
            <a:custGeom>
              <a:avLst/>
              <a:gdLst>
                <a:gd name="connsiteX0" fmla="*/ 228862 w 558927"/>
                <a:gd name="connsiteY0" fmla="*/ 231134 h 461104"/>
                <a:gd name="connsiteX1" fmla="*/ 228862 w 558927"/>
                <a:gd name="connsiteY1" fmla="*/ 231134 h 461104"/>
                <a:gd name="connsiteX2" fmla="*/ -1644 w 558927"/>
                <a:gd name="connsiteY2" fmla="*/ 461734 h 461104"/>
                <a:gd name="connsiteX3" fmla="*/ 326303 w 558927"/>
                <a:gd name="connsiteY3" fmla="*/ 461734 h 461104"/>
                <a:gd name="connsiteX4" fmla="*/ 557284 w 558927"/>
                <a:gd name="connsiteY4" fmla="*/ 231134 h 461104"/>
                <a:gd name="connsiteX5" fmla="*/ 557284 w 558927"/>
                <a:gd name="connsiteY5" fmla="*/ 231134 h 461104"/>
                <a:gd name="connsiteX6" fmla="*/ 326684 w 558927"/>
                <a:gd name="connsiteY6" fmla="*/ 629 h 461104"/>
                <a:gd name="connsiteX7" fmla="*/ -1262 w 558927"/>
                <a:gd name="connsiteY7" fmla="*/ 629 h 461104"/>
                <a:gd name="connsiteX8" fmla="*/ 228862 w 558927"/>
                <a:gd name="connsiteY8" fmla="*/ 2311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27" h="461104">
                  <a:moveTo>
                    <a:pt x="228862" y="231134"/>
                  </a:moveTo>
                  <a:lnTo>
                    <a:pt x="228862" y="231134"/>
                  </a:lnTo>
                  <a:cubicBezTo>
                    <a:pt x="228481" y="358302"/>
                    <a:pt x="125516" y="461315"/>
                    <a:pt x="-1644" y="461734"/>
                  </a:cubicBezTo>
                  <a:lnTo>
                    <a:pt x="326303" y="461734"/>
                  </a:lnTo>
                  <a:cubicBezTo>
                    <a:pt x="453652" y="461572"/>
                    <a:pt x="556903" y="358483"/>
                    <a:pt x="557284" y="231134"/>
                  </a:cubicBezTo>
                  <a:lnTo>
                    <a:pt x="557284" y="231134"/>
                  </a:lnTo>
                  <a:cubicBezTo>
                    <a:pt x="556903" y="103946"/>
                    <a:pt x="453843" y="943"/>
                    <a:pt x="326684" y="629"/>
                  </a:cubicBezTo>
                  <a:lnTo>
                    <a:pt x="-1262" y="629"/>
                  </a:lnTo>
                  <a:cubicBezTo>
                    <a:pt x="125706" y="1200"/>
                    <a:pt x="228481" y="104127"/>
                    <a:pt x="228862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 descr="0b52699c-eabc-41d5-83d7-75784663c0ce"/>
            <p:cNvSpPr/>
            <p:nvPr/>
          </p:nvSpPr>
          <p:spPr>
            <a:xfrm rot="10800000" flipV="1">
              <a:off x="1063129" y="3319187"/>
              <a:ext cx="835120" cy="134585"/>
            </a:xfrm>
            <a:custGeom>
              <a:avLst/>
              <a:gdLst>
                <a:gd name="connsiteX0" fmla="*/ 1849446 w 2861214"/>
                <a:gd name="connsiteY0" fmla="*/ 629 h 461104"/>
                <a:gd name="connsiteX1" fmla="*/ 2628972 w 2861214"/>
                <a:gd name="connsiteY1" fmla="*/ 629 h 461104"/>
                <a:gd name="connsiteX2" fmla="*/ 2859571 w 2861214"/>
                <a:gd name="connsiteY2" fmla="*/ 231134 h 461104"/>
                <a:gd name="connsiteX3" fmla="*/ 2859571 w 2861214"/>
                <a:gd name="connsiteY3" fmla="*/ 231134 h 461104"/>
                <a:gd name="connsiteX4" fmla="*/ 2628972 w 2861214"/>
                <a:gd name="connsiteY4" fmla="*/ 461734 h 461104"/>
                <a:gd name="connsiteX5" fmla="*/ -1644 w 2861214"/>
                <a:gd name="connsiteY5" fmla="*/ 4617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4" h="461104">
                  <a:moveTo>
                    <a:pt x="1849446" y="629"/>
                  </a:moveTo>
                  <a:lnTo>
                    <a:pt x="2628972" y="629"/>
                  </a:lnTo>
                  <a:cubicBezTo>
                    <a:pt x="2756130" y="943"/>
                    <a:pt x="2859191" y="103946"/>
                    <a:pt x="2859571" y="231134"/>
                  </a:cubicBezTo>
                  <a:lnTo>
                    <a:pt x="2859571" y="231134"/>
                  </a:lnTo>
                  <a:cubicBezTo>
                    <a:pt x="2859191" y="358340"/>
                    <a:pt x="2756130" y="461372"/>
                    <a:pt x="2628972" y="461734"/>
                  </a:cubicBezTo>
                  <a:lnTo>
                    <a:pt x="-1644" y="461734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 descr="9bf08dfa-f25f-435c-b0a8-5de3f322df62"/>
            <p:cNvSpPr/>
            <p:nvPr/>
          </p:nvSpPr>
          <p:spPr>
            <a:xfrm rot="10800000" flipV="1">
              <a:off x="1332523" y="3184177"/>
              <a:ext cx="162998" cy="134585"/>
            </a:xfrm>
            <a:custGeom>
              <a:avLst/>
              <a:gdLst>
                <a:gd name="connsiteX0" fmla="*/ 326302 w 558450"/>
                <a:gd name="connsiteY0" fmla="*/ 231134 h 461104"/>
                <a:gd name="connsiteX1" fmla="*/ 326302 w 558450"/>
                <a:gd name="connsiteY1" fmla="*/ 231134 h 461104"/>
                <a:gd name="connsiteX2" fmla="*/ 556807 w 558450"/>
                <a:gd name="connsiteY2" fmla="*/ 629 h 461104"/>
                <a:gd name="connsiteX3" fmla="*/ 228861 w 558450"/>
                <a:gd name="connsiteY3" fmla="*/ 629 h 461104"/>
                <a:gd name="connsiteX4" fmla="*/ -1644 w 558450"/>
                <a:gd name="connsiteY4" fmla="*/ 231134 h 461104"/>
                <a:gd name="connsiteX5" fmla="*/ -1644 w 558450"/>
                <a:gd name="connsiteY5" fmla="*/ 231134 h 461104"/>
                <a:gd name="connsiteX6" fmla="*/ 228861 w 558450"/>
                <a:gd name="connsiteY6" fmla="*/ 461734 h 461104"/>
                <a:gd name="connsiteX7" fmla="*/ 556807 w 558450"/>
                <a:gd name="connsiteY7" fmla="*/ 461734 h 461104"/>
                <a:gd name="connsiteX8" fmla="*/ 326302 w 558450"/>
                <a:gd name="connsiteY8" fmla="*/ 2311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50" h="461104">
                  <a:moveTo>
                    <a:pt x="326302" y="231134"/>
                  </a:moveTo>
                  <a:lnTo>
                    <a:pt x="326302" y="231134"/>
                  </a:lnTo>
                  <a:cubicBezTo>
                    <a:pt x="326683" y="103984"/>
                    <a:pt x="429648" y="990"/>
                    <a:pt x="556807" y="629"/>
                  </a:cubicBezTo>
                  <a:lnTo>
                    <a:pt x="228861" y="629"/>
                  </a:lnTo>
                  <a:cubicBezTo>
                    <a:pt x="101702" y="990"/>
                    <a:pt x="-1263" y="103984"/>
                    <a:pt x="-1644" y="231134"/>
                  </a:cubicBezTo>
                  <a:lnTo>
                    <a:pt x="-1644" y="231134"/>
                  </a:lnTo>
                  <a:cubicBezTo>
                    <a:pt x="-1263" y="358302"/>
                    <a:pt x="101702" y="461314"/>
                    <a:pt x="228861" y="461734"/>
                  </a:cubicBezTo>
                  <a:lnTo>
                    <a:pt x="556807" y="461734"/>
                  </a:lnTo>
                  <a:cubicBezTo>
                    <a:pt x="429648" y="461314"/>
                    <a:pt x="326683" y="358302"/>
                    <a:pt x="326302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 descr="7bf51728-dfd4-4bb9-85f7-04e8e6fa1af3"/>
            <p:cNvSpPr/>
            <p:nvPr/>
          </p:nvSpPr>
          <p:spPr>
            <a:xfrm rot="10800000" flipV="1">
              <a:off x="660401" y="3184177"/>
              <a:ext cx="835120" cy="134585"/>
            </a:xfrm>
            <a:custGeom>
              <a:avLst/>
              <a:gdLst>
                <a:gd name="connsiteX0" fmla="*/ 1249179 w 2861214"/>
                <a:gd name="connsiteY0" fmla="*/ 461734 h 461104"/>
                <a:gd name="connsiteX1" fmla="*/ 228861 w 2861214"/>
                <a:gd name="connsiteY1" fmla="*/ 461734 h 461104"/>
                <a:gd name="connsiteX2" fmla="*/ -1644 w 2861214"/>
                <a:gd name="connsiteY2" fmla="*/ 231134 h 461104"/>
                <a:gd name="connsiteX3" fmla="*/ -1644 w 2861214"/>
                <a:gd name="connsiteY3" fmla="*/ 231134 h 461104"/>
                <a:gd name="connsiteX4" fmla="*/ 228861 w 2861214"/>
                <a:gd name="connsiteY4" fmla="*/ 629 h 461104"/>
                <a:gd name="connsiteX5" fmla="*/ 2859571 w 2861214"/>
                <a:gd name="connsiteY5" fmla="*/ 629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4" h="461104">
                  <a:moveTo>
                    <a:pt x="1249179" y="461734"/>
                  </a:moveTo>
                  <a:lnTo>
                    <a:pt x="228861" y="461734"/>
                  </a:lnTo>
                  <a:cubicBezTo>
                    <a:pt x="101702" y="461314"/>
                    <a:pt x="-1263" y="358302"/>
                    <a:pt x="-1644" y="231134"/>
                  </a:cubicBezTo>
                  <a:lnTo>
                    <a:pt x="-1644" y="231134"/>
                  </a:lnTo>
                  <a:cubicBezTo>
                    <a:pt x="-1263" y="103984"/>
                    <a:pt x="101702" y="990"/>
                    <a:pt x="228861" y="629"/>
                  </a:cubicBezTo>
                  <a:lnTo>
                    <a:pt x="2859571" y="62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9966e316-6de7-452a-b07b-f7992925478d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日期占位符 2" descr="920a89d1-2dd9-47ff-9bdd-33c1734ccfc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 descr="831627b9-4023-4642-9d1f-883959ba89d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 descr="9af680a0-8c82-4675-810a-b221280441f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 descr="6f00afd0-412a-44a1-9dc8-85a1a8bcfbb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 descr="54c2ac9e-5cf5-47e4-806c-2740e32f0df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 descr="f652d561-b02d-4866-bbd4-cc81ca10bb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3b6e6857-f39a-42a7-804a-74449374fa88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 t="-5785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 descr="f8545d45-e8cc-44fe-8611-6977a7f3a779"/>
          <p:cNvSpPr>
            <a:spLocks noGrp="1"/>
          </p:cNvSpPr>
          <p:nvPr>
            <p:ph type="title" hasCustomPrompt="1"/>
          </p:nvPr>
        </p:nvSpPr>
        <p:spPr>
          <a:xfrm>
            <a:off x="666750" y="1946317"/>
            <a:ext cx="10858500" cy="2316108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文本占位符 3" descr="f54210b0-96d8-4d6d-a4c1-7ff99aababf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336" y="4458377"/>
            <a:ext cx="1606364" cy="27432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文本占位符 4" descr="d6452fe8-5b0e-44b4-8cf0-a0479a21bd4e"/>
          <p:cNvSpPr>
            <a:spLocks noGrp="1"/>
          </p:cNvSpPr>
          <p:nvPr>
            <p:ph type="body" sz="quarter" idx="14" hasCustomPrompt="1"/>
          </p:nvPr>
        </p:nvSpPr>
        <p:spPr>
          <a:xfrm>
            <a:off x="6210302" y="4458377"/>
            <a:ext cx="1606364" cy="27432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20XX.XX.XX</a:t>
            </a:r>
          </a:p>
        </p:txBody>
      </p:sp>
      <p:sp>
        <p:nvSpPr>
          <p:cNvPr id="8" name="矩形 7" descr="a8f3f8ac-b0f9-4d0a-9247-64e71dd4030f"/>
          <p:cNvSpPr/>
          <p:nvPr/>
        </p:nvSpPr>
        <p:spPr>
          <a:xfrm flipH="1">
            <a:off x="5045903" y="175140"/>
            <a:ext cx="7146097" cy="1503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 descr="1e549a28-6395-4ff3-9fc5-3e7dae2889a5"/>
          <p:cNvGrpSpPr/>
          <p:nvPr/>
        </p:nvGrpSpPr>
        <p:grpSpPr>
          <a:xfrm>
            <a:off x="660400" y="587375"/>
            <a:ext cx="2363391" cy="647700"/>
            <a:chOff x="9155509" y="587375"/>
            <a:chExt cx="2363391" cy="647700"/>
          </a:xfrm>
        </p:grpSpPr>
        <p:sp>
          <p:nvSpPr>
            <p:cNvPr id="29" name="任意多边形: 形状 28" descr="e0d69278-9140-4dbd-82e9-20695a8bf774"/>
            <p:cNvSpPr/>
            <p:nvPr/>
          </p:nvSpPr>
          <p:spPr>
            <a:xfrm>
              <a:off x="9155509" y="804328"/>
              <a:ext cx="130457" cy="107676"/>
            </a:xfrm>
            <a:custGeom>
              <a:avLst/>
              <a:gdLst>
                <a:gd name="connsiteX0" fmla="*/ -1644 w 558546"/>
                <a:gd name="connsiteY0" fmla="*/ 231134 h 461010"/>
                <a:gd name="connsiteX1" fmla="*/ 228862 w 558546"/>
                <a:gd name="connsiteY1" fmla="*/ 461639 h 461010"/>
                <a:gd name="connsiteX2" fmla="*/ 556903 w 558546"/>
                <a:gd name="connsiteY2" fmla="*/ 461639 h 461010"/>
                <a:gd name="connsiteX3" fmla="*/ 326303 w 558546"/>
                <a:gd name="connsiteY3" fmla="*/ 231134 h 461010"/>
                <a:gd name="connsiteX4" fmla="*/ 326303 w 558546"/>
                <a:gd name="connsiteY4" fmla="*/ 231134 h 461010"/>
                <a:gd name="connsiteX5" fmla="*/ 556903 w 558546"/>
                <a:gd name="connsiteY5" fmla="*/ 629 h 461010"/>
                <a:gd name="connsiteX6" fmla="*/ 228862 w 558546"/>
                <a:gd name="connsiteY6" fmla="*/ 629 h 461010"/>
                <a:gd name="connsiteX7" fmla="*/ -1644 w 558546"/>
                <a:gd name="connsiteY7" fmla="*/ 231134 h 46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8546" h="461010">
                  <a:moveTo>
                    <a:pt x="-1644" y="231134"/>
                  </a:moveTo>
                  <a:cubicBezTo>
                    <a:pt x="-1262" y="358283"/>
                    <a:pt x="101702" y="461277"/>
                    <a:pt x="228862" y="461639"/>
                  </a:cubicBezTo>
                  <a:lnTo>
                    <a:pt x="556903" y="461639"/>
                  </a:lnTo>
                  <a:cubicBezTo>
                    <a:pt x="429744" y="461325"/>
                    <a:pt x="326684" y="358321"/>
                    <a:pt x="326303" y="231134"/>
                  </a:cubicBezTo>
                  <a:lnTo>
                    <a:pt x="326303" y="231134"/>
                  </a:lnTo>
                  <a:cubicBezTo>
                    <a:pt x="326684" y="103947"/>
                    <a:pt x="429744" y="943"/>
                    <a:pt x="556903" y="629"/>
                  </a:cubicBezTo>
                  <a:lnTo>
                    <a:pt x="228862" y="629"/>
                  </a:lnTo>
                  <a:cubicBezTo>
                    <a:pt x="101702" y="991"/>
                    <a:pt x="-1262" y="103984"/>
                    <a:pt x="-1644" y="231134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 descr="0612e1e3-bfa0-4c8a-a64e-08a5fa2c0a15"/>
            <p:cNvSpPr/>
            <p:nvPr/>
          </p:nvSpPr>
          <p:spPr>
            <a:xfrm>
              <a:off x="9155509" y="804328"/>
              <a:ext cx="668278" cy="53838"/>
            </a:xfrm>
            <a:custGeom>
              <a:avLst/>
              <a:gdLst>
                <a:gd name="connsiteX0" fmla="*/ -1644 w 2861214"/>
                <a:gd name="connsiteY0" fmla="*/ 231134 h 230505"/>
                <a:gd name="connsiteX1" fmla="*/ 228862 w 2861214"/>
                <a:gd name="connsiteY1" fmla="*/ 629 h 230505"/>
                <a:gd name="connsiteX2" fmla="*/ 2859571 w 2861214"/>
                <a:gd name="connsiteY2" fmla="*/ 629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1214" h="230505">
                  <a:moveTo>
                    <a:pt x="-1644" y="231134"/>
                  </a:moveTo>
                  <a:cubicBezTo>
                    <a:pt x="-1262" y="103984"/>
                    <a:pt x="101702" y="991"/>
                    <a:pt x="228862" y="629"/>
                  </a:cubicBezTo>
                  <a:lnTo>
                    <a:pt x="2859571" y="62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 descr="23820752-1237-4617-86e8-a919ae07bf3a"/>
            <p:cNvSpPr/>
            <p:nvPr/>
          </p:nvSpPr>
          <p:spPr>
            <a:xfrm>
              <a:off x="9155509" y="858166"/>
              <a:ext cx="2114224" cy="53838"/>
            </a:xfrm>
            <a:custGeom>
              <a:avLst/>
              <a:gdLst>
                <a:gd name="connsiteX0" fmla="*/ 9050345 w 9051988"/>
                <a:gd name="connsiteY0" fmla="*/ 231133 h 230504"/>
                <a:gd name="connsiteX1" fmla="*/ 228862 w 9051988"/>
                <a:gd name="connsiteY1" fmla="*/ 231133 h 230504"/>
                <a:gd name="connsiteX2" fmla="*/ -1644 w 9051988"/>
                <a:gd name="connsiteY2" fmla="*/ 629 h 2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1988" h="230504">
                  <a:moveTo>
                    <a:pt x="9050345" y="231133"/>
                  </a:moveTo>
                  <a:lnTo>
                    <a:pt x="228862" y="231133"/>
                  </a:lnTo>
                  <a:cubicBezTo>
                    <a:pt x="101702" y="230771"/>
                    <a:pt x="-1262" y="127778"/>
                    <a:pt x="-1644" y="629"/>
                  </a:cubicBez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 descr="08ac2893-ec0d-4a28-ae1c-03fb96f0e83c"/>
            <p:cNvSpPr/>
            <p:nvPr/>
          </p:nvSpPr>
          <p:spPr>
            <a:xfrm>
              <a:off x="9905746" y="696630"/>
              <a:ext cx="130546" cy="107698"/>
            </a:xfrm>
            <a:custGeom>
              <a:avLst/>
              <a:gdLst>
                <a:gd name="connsiteX0" fmla="*/ 228862 w 558927"/>
                <a:gd name="connsiteY0" fmla="*/ 231134 h 461104"/>
                <a:gd name="connsiteX1" fmla="*/ 228862 w 558927"/>
                <a:gd name="connsiteY1" fmla="*/ 231134 h 461104"/>
                <a:gd name="connsiteX2" fmla="*/ -1644 w 558927"/>
                <a:gd name="connsiteY2" fmla="*/ 461734 h 461104"/>
                <a:gd name="connsiteX3" fmla="*/ 326303 w 558927"/>
                <a:gd name="connsiteY3" fmla="*/ 461734 h 461104"/>
                <a:gd name="connsiteX4" fmla="*/ 557284 w 558927"/>
                <a:gd name="connsiteY4" fmla="*/ 231134 h 461104"/>
                <a:gd name="connsiteX5" fmla="*/ 557284 w 558927"/>
                <a:gd name="connsiteY5" fmla="*/ 231134 h 461104"/>
                <a:gd name="connsiteX6" fmla="*/ 326684 w 558927"/>
                <a:gd name="connsiteY6" fmla="*/ 629 h 461104"/>
                <a:gd name="connsiteX7" fmla="*/ -1262 w 558927"/>
                <a:gd name="connsiteY7" fmla="*/ 629 h 461104"/>
                <a:gd name="connsiteX8" fmla="*/ 228862 w 558927"/>
                <a:gd name="connsiteY8" fmla="*/ 2311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27" h="461104">
                  <a:moveTo>
                    <a:pt x="228862" y="231134"/>
                  </a:moveTo>
                  <a:lnTo>
                    <a:pt x="228862" y="231134"/>
                  </a:lnTo>
                  <a:cubicBezTo>
                    <a:pt x="228481" y="358302"/>
                    <a:pt x="125516" y="461315"/>
                    <a:pt x="-1644" y="461734"/>
                  </a:cubicBezTo>
                  <a:lnTo>
                    <a:pt x="326303" y="461734"/>
                  </a:lnTo>
                  <a:cubicBezTo>
                    <a:pt x="453652" y="461572"/>
                    <a:pt x="556903" y="358483"/>
                    <a:pt x="557284" y="231134"/>
                  </a:cubicBezTo>
                  <a:lnTo>
                    <a:pt x="557284" y="231134"/>
                  </a:lnTo>
                  <a:cubicBezTo>
                    <a:pt x="556903" y="103946"/>
                    <a:pt x="453843" y="943"/>
                    <a:pt x="326684" y="629"/>
                  </a:cubicBezTo>
                  <a:lnTo>
                    <a:pt x="-1262" y="629"/>
                  </a:lnTo>
                  <a:cubicBezTo>
                    <a:pt x="125706" y="1200"/>
                    <a:pt x="228481" y="104127"/>
                    <a:pt x="228862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 descr="7e6a1ba3-5c05-4f5f-acd5-a755b271c9de"/>
            <p:cNvSpPr/>
            <p:nvPr/>
          </p:nvSpPr>
          <p:spPr>
            <a:xfrm>
              <a:off x="9367923" y="696630"/>
              <a:ext cx="668278" cy="107698"/>
            </a:xfrm>
            <a:custGeom>
              <a:avLst/>
              <a:gdLst>
                <a:gd name="connsiteX0" fmla="*/ 1849446 w 2861214"/>
                <a:gd name="connsiteY0" fmla="*/ 629 h 461104"/>
                <a:gd name="connsiteX1" fmla="*/ 2628972 w 2861214"/>
                <a:gd name="connsiteY1" fmla="*/ 629 h 461104"/>
                <a:gd name="connsiteX2" fmla="*/ 2859571 w 2861214"/>
                <a:gd name="connsiteY2" fmla="*/ 231134 h 461104"/>
                <a:gd name="connsiteX3" fmla="*/ 2859571 w 2861214"/>
                <a:gd name="connsiteY3" fmla="*/ 231134 h 461104"/>
                <a:gd name="connsiteX4" fmla="*/ 2628972 w 2861214"/>
                <a:gd name="connsiteY4" fmla="*/ 461734 h 461104"/>
                <a:gd name="connsiteX5" fmla="*/ -1644 w 2861214"/>
                <a:gd name="connsiteY5" fmla="*/ 4617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4" h="461104">
                  <a:moveTo>
                    <a:pt x="1849446" y="629"/>
                  </a:moveTo>
                  <a:lnTo>
                    <a:pt x="2628972" y="629"/>
                  </a:lnTo>
                  <a:cubicBezTo>
                    <a:pt x="2756130" y="943"/>
                    <a:pt x="2859191" y="103946"/>
                    <a:pt x="2859571" y="231134"/>
                  </a:cubicBezTo>
                  <a:lnTo>
                    <a:pt x="2859571" y="231134"/>
                  </a:lnTo>
                  <a:cubicBezTo>
                    <a:pt x="2859191" y="358340"/>
                    <a:pt x="2756130" y="461372"/>
                    <a:pt x="2628972" y="461734"/>
                  </a:cubicBezTo>
                  <a:lnTo>
                    <a:pt x="-1644" y="461734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 descr="c2e3af90-bb52-478c-a481-0760b88dbf84"/>
            <p:cNvSpPr/>
            <p:nvPr/>
          </p:nvSpPr>
          <p:spPr>
            <a:xfrm>
              <a:off x="10905928" y="1127400"/>
              <a:ext cx="130457" cy="107675"/>
            </a:xfrm>
            <a:custGeom>
              <a:avLst/>
              <a:gdLst>
                <a:gd name="connsiteX0" fmla="*/ 228863 w 558547"/>
                <a:gd name="connsiteY0" fmla="*/ 231134 h 461009"/>
                <a:gd name="connsiteX1" fmla="*/ 228863 w 558547"/>
                <a:gd name="connsiteY1" fmla="*/ 231134 h 461009"/>
                <a:gd name="connsiteX2" fmla="*/ -1644 w 558547"/>
                <a:gd name="connsiteY2" fmla="*/ 461639 h 461009"/>
                <a:gd name="connsiteX3" fmla="*/ 326399 w 558547"/>
                <a:gd name="connsiteY3" fmla="*/ 461639 h 461009"/>
                <a:gd name="connsiteX4" fmla="*/ 556904 w 558547"/>
                <a:gd name="connsiteY4" fmla="*/ 231134 h 461009"/>
                <a:gd name="connsiteX5" fmla="*/ 556904 w 558547"/>
                <a:gd name="connsiteY5" fmla="*/ 231134 h 461009"/>
                <a:gd name="connsiteX6" fmla="*/ 326399 w 558547"/>
                <a:gd name="connsiteY6" fmla="*/ 629 h 461009"/>
                <a:gd name="connsiteX7" fmla="*/ -1644 w 558547"/>
                <a:gd name="connsiteY7" fmla="*/ 629 h 461009"/>
                <a:gd name="connsiteX8" fmla="*/ 228863 w 558547"/>
                <a:gd name="connsiteY8" fmla="*/ 231134 h 46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547" h="461009">
                  <a:moveTo>
                    <a:pt x="228863" y="231134"/>
                  </a:moveTo>
                  <a:lnTo>
                    <a:pt x="228863" y="231134"/>
                  </a:lnTo>
                  <a:cubicBezTo>
                    <a:pt x="228482" y="358283"/>
                    <a:pt x="125516" y="461277"/>
                    <a:pt x="-1644" y="461639"/>
                  </a:cubicBezTo>
                  <a:lnTo>
                    <a:pt x="326399" y="461639"/>
                  </a:lnTo>
                  <a:cubicBezTo>
                    <a:pt x="453557" y="461277"/>
                    <a:pt x="556522" y="358283"/>
                    <a:pt x="556904" y="231134"/>
                  </a:cubicBezTo>
                  <a:lnTo>
                    <a:pt x="556904" y="231134"/>
                  </a:lnTo>
                  <a:cubicBezTo>
                    <a:pt x="556522" y="103984"/>
                    <a:pt x="453557" y="990"/>
                    <a:pt x="326399" y="629"/>
                  </a:cubicBezTo>
                  <a:lnTo>
                    <a:pt x="-1644" y="629"/>
                  </a:lnTo>
                  <a:cubicBezTo>
                    <a:pt x="125516" y="990"/>
                    <a:pt x="228482" y="103984"/>
                    <a:pt x="228863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 descr="f96fd9a7-f598-47dd-8f90-960f4def004e"/>
            <p:cNvSpPr/>
            <p:nvPr/>
          </p:nvSpPr>
          <p:spPr>
            <a:xfrm>
              <a:off x="10368106" y="1127400"/>
              <a:ext cx="668279" cy="107675"/>
            </a:xfrm>
            <a:custGeom>
              <a:avLst/>
              <a:gdLst>
                <a:gd name="connsiteX0" fmla="*/ 1849541 w 2861216"/>
                <a:gd name="connsiteY0" fmla="*/ 629 h 461009"/>
                <a:gd name="connsiteX1" fmla="*/ 2629068 w 2861216"/>
                <a:gd name="connsiteY1" fmla="*/ 629 h 461009"/>
                <a:gd name="connsiteX2" fmla="*/ 2859573 w 2861216"/>
                <a:gd name="connsiteY2" fmla="*/ 231134 h 461009"/>
                <a:gd name="connsiteX3" fmla="*/ 2859573 w 2861216"/>
                <a:gd name="connsiteY3" fmla="*/ 231134 h 461009"/>
                <a:gd name="connsiteX4" fmla="*/ 2629068 w 2861216"/>
                <a:gd name="connsiteY4" fmla="*/ 461639 h 461009"/>
                <a:gd name="connsiteX5" fmla="*/ -1644 w 2861216"/>
                <a:gd name="connsiteY5" fmla="*/ 461639 h 46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6" h="461009">
                  <a:moveTo>
                    <a:pt x="1849541" y="629"/>
                  </a:moveTo>
                  <a:lnTo>
                    <a:pt x="2629068" y="629"/>
                  </a:lnTo>
                  <a:cubicBezTo>
                    <a:pt x="2756225" y="990"/>
                    <a:pt x="2859191" y="103984"/>
                    <a:pt x="2859573" y="231134"/>
                  </a:cubicBezTo>
                  <a:lnTo>
                    <a:pt x="2859573" y="231134"/>
                  </a:lnTo>
                  <a:cubicBezTo>
                    <a:pt x="2859191" y="358283"/>
                    <a:pt x="2756225" y="461277"/>
                    <a:pt x="2629068" y="461639"/>
                  </a:cubicBezTo>
                  <a:lnTo>
                    <a:pt x="-1644" y="46163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 descr="e2eda125-56ce-4be1-84eb-fe576aa8d207"/>
            <p:cNvSpPr/>
            <p:nvPr/>
          </p:nvSpPr>
          <p:spPr>
            <a:xfrm>
              <a:off x="9690194" y="587375"/>
              <a:ext cx="130434" cy="107698"/>
            </a:xfrm>
            <a:custGeom>
              <a:avLst/>
              <a:gdLst>
                <a:gd name="connsiteX0" fmla="*/ 326302 w 558450"/>
                <a:gd name="connsiteY0" fmla="*/ 231134 h 461104"/>
                <a:gd name="connsiteX1" fmla="*/ 326302 w 558450"/>
                <a:gd name="connsiteY1" fmla="*/ 231134 h 461104"/>
                <a:gd name="connsiteX2" fmla="*/ 556807 w 558450"/>
                <a:gd name="connsiteY2" fmla="*/ 629 h 461104"/>
                <a:gd name="connsiteX3" fmla="*/ 228861 w 558450"/>
                <a:gd name="connsiteY3" fmla="*/ 629 h 461104"/>
                <a:gd name="connsiteX4" fmla="*/ -1644 w 558450"/>
                <a:gd name="connsiteY4" fmla="*/ 231134 h 461104"/>
                <a:gd name="connsiteX5" fmla="*/ -1644 w 558450"/>
                <a:gd name="connsiteY5" fmla="*/ 231134 h 461104"/>
                <a:gd name="connsiteX6" fmla="*/ 228861 w 558450"/>
                <a:gd name="connsiteY6" fmla="*/ 461734 h 461104"/>
                <a:gd name="connsiteX7" fmla="*/ 556807 w 558450"/>
                <a:gd name="connsiteY7" fmla="*/ 461734 h 461104"/>
                <a:gd name="connsiteX8" fmla="*/ 326302 w 558450"/>
                <a:gd name="connsiteY8" fmla="*/ 2311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50" h="461104">
                  <a:moveTo>
                    <a:pt x="326302" y="231134"/>
                  </a:moveTo>
                  <a:lnTo>
                    <a:pt x="326302" y="231134"/>
                  </a:lnTo>
                  <a:cubicBezTo>
                    <a:pt x="326683" y="103984"/>
                    <a:pt x="429648" y="990"/>
                    <a:pt x="556807" y="629"/>
                  </a:cubicBezTo>
                  <a:lnTo>
                    <a:pt x="228861" y="629"/>
                  </a:lnTo>
                  <a:cubicBezTo>
                    <a:pt x="101702" y="990"/>
                    <a:pt x="-1263" y="103984"/>
                    <a:pt x="-1644" y="231134"/>
                  </a:cubicBezTo>
                  <a:lnTo>
                    <a:pt x="-1644" y="231134"/>
                  </a:lnTo>
                  <a:cubicBezTo>
                    <a:pt x="-1263" y="358302"/>
                    <a:pt x="101702" y="461314"/>
                    <a:pt x="228861" y="461734"/>
                  </a:cubicBezTo>
                  <a:lnTo>
                    <a:pt x="556807" y="461734"/>
                  </a:lnTo>
                  <a:cubicBezTo>
                    <a:pt x="429648" y="461314"/>
                    <a:pt x="326683" y="358302"/>
                    <a:pt x="326302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 descr="7d8eac01-cddf-4b5d-825e-1f8477121ce8"/>
            <p:cNvSpPr/>
            <p:nvPr/>
          </p:nvSpPr>
          <p:spPr>
            <a:xfrm>
              <a:off x="9690194" y="587375"/>
              <a:ext cx="668278" cy="107698"/>
            </a:xfrm>
            <a:custGeom>
              <a:avLst/>
              <a:gdLst>
                <a:gd name="connsiteX0" fmla="*/ 1249179 w 2861214"/>
                <a:gd name="connsiteY0" fmla="*/ 461734 h 461104"/>
                <a:gd name="connsiteX1" fmla="*/ 228861 w 2861214"/>
                <a:gd name="connsiteY1" fmla="*/ 461734 h 461104"/>
                <a:gd name="connsiteX2" fmla="*/ -1644 w 2861214"/>
                <a:gd name="connsiteY2" fmla="*/ 231134 h 461104"/>
                <a:gd name="connsiteX3" fmla="*/ -1644 w 2861214"/>
                <a:gd name="connsiteY3" fmla="*/ 231134 h 461104"/>
                <a:gd name="connsiteX4" fmla="*/ 228861 w 2861214"/>
                <a:gd name="connsiteY4" fmla="*/ 629 h 461104"/>
                <a:gd name="connsiteX5" fmla="*/ 2859571 w 2861214"/>
                <a:gd name="connsiteY5" fmla="*/ 629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4" h="461104">
                  <a:moveTo>
                    <a:pt x="1249179" y="461734"/>
                  </a:moveTo>
                  <a:lnTo>
                    <a:pt x="228861" y="461734"/>
                  </a:lnTo>
                  <a:cubicBezTo>
                    <a:pt x="101702" y="461314"/>
                    <a:pt x="-1263" y="358302"/>
                    <a:pt x="-1644" y="231134"/>
                  </a:cubicBezTo>
                  <a:lnTo>
                    <a:pt x="-1644" y="231134"/>
                  </a:lnTo>
                  <a:cubicBezTo>
                    <a:pt x="-1263" y="103984"/>
                    <a:pt x="101702" y="990"/>
                    <a:pt x="228861" y="629"/>
                  </a:cubicBezTo>
                  <a:lnTo>
                    <a:pt x="2859571" y="62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 descr="78b98cbe-96bd-47ab-8026-babad61aabc3"/>
            <p:cNvSpPr/>
            <p:nvPr/>
          </p:nvSpPr>
          <p:spPr>
            <a:xfrm>
              <a:off x="10652067" y="1019702"/>
              <a:ext cx="130456" cy="107698"/>
            </a:xfrm>
            <a:custGeom>
              <a:avLst/>
              <a:gdLst>
                <a:gd name="connsiteX0" fmla="*/ 326397 w 558544"/>
                <a:gd name="connsiteY0" fmla="*/ 231134 h 461105"/>
                <a:gd name="connsiteX1" fmla="*/ 326397 w 558544"/>
                <a:gd name="connsiteY1" fmla="*/ 231134 h 461105"/>
                <a:gd name="connsiteX2" fmla="*/ 556901 w 558544"/>
                <a:gd name="connsiteY2" fmla="*/ 629 h 461105"/>
                <a:gd name="connsiteX3" fmla="*/ 228956 w 558544"/>
                <a:gd name="connsiteY3" fmla="*/ 629 h 461105"/>
                <a:gd name="connsiteX4" fmla="*/ -1644 w 558544"/>
                <a:gd name="connsiteY4" fmla="*/ 231134 h 461105"/>
                <a:gd name="connsiteX5" fmla="*/ -1644 w 558544"/>
                <a:gd name="connsiteY5" fmla="*/ 231134 h 461105"/>
                <a:gd name="connsiteX6" fmla="*/ 228956 w 558544"/>
                <a:gd name="connsiteY6" fmla="*/ 461734 h 461105"/>
                <a:gd name="connsiteX7" fmla="*/ 556901 w 558544"/>
                <a:gd name="connsiteY7" fmla="*/ 461734 h 461105"/>
                <a:gd name="connsiteX8" fmla="*/ 326397 w 558544"/>
                <a:gd name="connsiteY8" fmla="*/ 231134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544" h="461105">
                  <a:moveTo>
                    <a:pt x="326397" y="231134"/>
                  </a:moveTo>
                  <a:lnTo>
                    <a:pt x="326397" y="231134"/>
                  </a:lnTo>
                  <a:cubicBezTo>
                    <a:pt x="326778" y="103984"/>
                    <a:pt x="429744" y="990"/>
                    <a:pt x="556901" y="629"/>
                  </a:cubicBezTo>
                  <a:lnTo>
                    <a:pt x="228956" y="629"/>
                  </a:lnTo>
                  <a:cubicBezTo>
                    <a:pt x="101797" y="943"/>
                    <a:pt x="-1262" y="103946"/>
                    <a:pt x="-1644" y="231134"/>
                  </a:cubicBezTo>
                  <a:lnTo>
                    <a:pt x="-1644" y="231134"/>
                  </a:lnTo>
                  <a:cubicBezTo>
                    <a:pt x="-1262" y="358340"/>
                    <a:pt x="101797" y="461372"/>
                    <a:pt x="228956" y="461734"/>
                  </a:cubicBezTo>
                  <a:lnTo>
                    <a:pt x="556901" y="461734"/>
                  </a:lnTo>
                  <a:cubicBezTo>
                    <a:pt x="429744" y="461315"/>
                    <a:pt x="326778" y="358302"/>
                    <a:pt x="326397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 descr="2e451bb2-769f-439f-a2f1-38eb822a14d4"/>
            <p:cNvSpPr/>
            <p:nvPr/>
          </p:nvSpPr>
          <p:spPr>
            <a:xfrm>
              <a:off x="10652067" y="1019702"/>
              <a:ext cx="668278" cy="107698"/>
            </a:xfrm>
            <a:custGeom>
              <a:avLst/>
              <a:gdLst>
                <a:gd name="connsiteX0" fmla="*/ 1249275 w 2861213"/>
                <a:gd name="connsiteY0" fmla="*/ 461734 h 461105"/>
                <a:gd name="connsiteX1" fmla="*/ 228956 w 2861213"/>
                <a:gd name="connsiteY1" fmla="*/ 461734 h 461105"/>
                <a:gd name="connsiteX2" fmla="*/ -1644 w 2861213"/>
                <a:gd name="connsiteY2" fmla="*/ 231134 h 461105"/>
                <a:gd name="connsiteX3" fmla="*/ -1644 w 2861213"/>
                <a:gd name="connsiteY3" fmla="*/ 231134 h 461105"/>
                <a:gd name="connsiteX4" fmla="*/ 228956 w 2861213"/>
                <a:gd name="connsiteY4" fmla="*/ 629 h 461105"/>
                <a:gd name="connsiteX5" fmla="*/ 2859570 w 2861213"/>
                <a:gd name="connsiteY5" fmla="*/ 629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3" h="461105">
                  <a:moveTo>
                    <a:pt x="1249275" y="461734"/>
                  </a:moveTo>
                  <a:lnTo>
                    <a:pt x="228956" y="461734"/>
                  </a:lnTo>
                  <a:cubicBezTo>
                    <a:pt x="101797" y="461372"/>
                    <a:pt x="-1262" y="358340"/>
                    <a:pt x="-1644" y="231134"/>
                  </a:cubicBezTo>
                  <a:lnTo>
                    <a:pt x="-1644" y="231134"/>
                  </a:lnTo>
                  <a:cubicBezTo>
                    <a:pt x="-1262" y="103946"/>
                    <a:pt x="101797" y="943"/>
                    <a:pt x="228956" y="629"/>
                  </a:cubicBezTo>
                  <a:lnTo>
                    <a:pt x="2859570" y="62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 descr="5c2cb7b7-48cf-4b8f-9a0e-e1b2c431b93b"/>
            <p:cNvSpPr/>
            <p:nvPr/>
          </p:nvSpPr>
          <p:spPr>
            <a:xfrm>
              <a:off x="11388444" y="912004"/>
              <a:ext cx="130456" cy="107698"/>
            </a:xfrm>
            <a:custGeom>
              <a:avLst/>
              <a:gdLst>
                <a:gd name="connsiteX0" fmla="*/ 228956 w 558544"/>
                <a:gd name="connsiteY0" fmla="*/ 231229 h 461105"/>
                <a:gd name="connsiteX1" fmla="*/ 228956 w 558544"/>
                <a:gd name="connsiteY1" fmla="*/ 231229 h 461105"/>
                <a:gd name="connsiteX2" fmla="*/ -1644 w 558544"/>
                <a:gd name="connsiteY2" fmla="*/ 461734 h 461105"/>
                <a:gd name="connsiteX3" fmla="*/ 326397 w 558544"/>
                <a:gd name="connsiteY3" fmla="*/ 461734 h 461105"/>
                <a:gd name="connsiteX4" fmla="*/ 556901 w 558544"/>
                <a:gd name="connsiteY4" fmla="*/ 231229 h 461105"/>
                <a:gd name="connsiteX5" fmla="*/ 556901 w 558544"/>
                <a:gd name="connsiteY5" fmla="*/ 231229 h 461105"/>
                <a:gd name="connsiteX6" fmla="*/ 326397 w 558544"/>
                <a:gd name="connsiteY6" fmla="*/ 629 h 461105"/>
                <a:gd name="connsiteX7" fmla="*/ -1644 w 558544"/>
                <a:gd name="connsiteY7" fmla="*/ 629 h 461105"/>
                <a:gd name="connsiteX8" fmla="*/ 228956 w 558544"/>
                <a:gd name="connsiteY8" fmla="*/ 231229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544" h="461105">
                  <a:moveTo>
                    <a:pt x="228956" y="231229"/>
                  </a:moveTo>
                  <a:lnTo>
                    <a:pt x="228956" y="231229"/>
                  </a:lnTo>
                  <a:cubicBezTo>
                    <a:pt x="228575" y="358397"/>
                    <a:pt x="125514" y="461372"/>
                    <a:pt x="-1644" y="461734"/>
                  </a:cubicBezTo>
                  <a:lnTo>
                    <a:pt x="326397" y="461734"/>
                  </a:lnTo>
                  <a:cubicBezTo>
                    <a:pt x="453557" y="461372"/>
                    <a:pt x="556520" y="358378"/>
                    <a:pt x="556901" y="231229"/>
                  </a:cubicBezTo>
                  <a:lnTo>
                    <a:pt x="556901" y="231229"/>
                  </a:lnTo>
                  <a:cubicBezTo>
                    <a:pt x="556615" y="104041"/>
                    <a:pt x="453557" y="990"/>
                    <a:pt x="326397" y="629"/>
                  </a:cubicBezTo>
                  <a:lnTo>
                    <a:pt x="-1644" y="629"/>
                  </a:lnTo>
                  <a:cubicBezTo>
                    <a:pt x="125514" y="990"/>
                    <a:pt x="228575" y="104023"/>
                    <a:pt x="228956" y="2312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 descr="b0b1bb6a-47f9-4352-8fe9-64b0e489f0c5"/>
            <p:cNvSpPr/>
            <p:nvPr/>
          </p:nvSpPr>
          <p:spPr>
            <a:xfrm>
              <a:off x="10850533" y="912004"/>
              <a:ext cx="668301" cy="107698"/>
            </a:xfrm>
            <a:custGeom>
              <a:avLst/>
              <a:gdLst>
                <a:gd name="connsiteX0" fmla="*/ 1608749 w 2861309"/>
                <a:gd name="connsiteY0" fmla="*/ 629 h 461105"/>
                <a:gd name="connsiteX1" fmla="*/ 2629161 w 2861309"/>
                <a:gd name="connsiteY1" fmla="*/ 629 h 461105"/>
                <a:gd name="connsiteX2" fmla="*/ 2859666 w 2861309"/>
                <a:gd name="connsiteY2" fmla="*/ 231229 h 461105"/>
                <a:gd name="connsiteX3" fmla="*/ 2859666 w 2861309"/>
                <a:gd name="connsiteY3" fmla="*/ 231229 h 461105"/>
                <a:gd name="connsiteX4" fmla="*/ 2629161 w 2861309"/>
                <a:gd name="connsiteY4" fmla="*/ 461734 h 461105"/>
                <a:gd name="connsiteX5" fmla="*/ -1644 w 2861309"/>
                <a:gd name="connsiteY5" fmla="*/ 461734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309" h="461105">
                  <a:moveTo>
                    <a:pt x="1608749" y="629"/>
                  </a:moveTo>
                  <a:lnTo>
                    <a:pt x="2629161" y="629"/>
                  </a:lnTo>
                  <a:cubicBezTo>
                    <a:pt x="2756321" y="990"/>
                    <a:pt x="2859382" y="104041"/>
                    <a:pt x="2859666" y="231229"/>
                  </a:cubicBezTo>
                  <a:lnTo>
                    <a:pt x="2859666" y="231229"/>
                  </a:lnTo>
                  <a:cubicBezTo>
                    <a:pt x="2859287" y="358378"/>
                    <a:pt x="2756321" y="461372"/>
                    <a:pt x="2629161" y="461734"/>
                  </a:cubicBezTo>
                  <a:lnTo>
                    <a:pt x="-1644" y="461734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2" name="组合 41" descr="ab0144ac-b273-4aad-a6ff-96b3c5673d4b"/>
          <p:cNvGrpSpPr/>
          <p:nvPr/>
        </p:nvGrpSpPr>
        <p:grpSpPr>
          <a:xfrm>
            <a:off x="10649353" y="1181237"/>
            <a:ext cx="1237848" cy="269595"/>
            <a:chOff x="660401" y="3184177"/>
            <a:chExt cx="1237848" cy="269595"/>
          </a:xfrm>
        </p:grpSpPr>
        <p:sp>
          <p:nvSpPr>
            <p:cNvPr id="43" name="任意多边形: 形状 42" descr="3a82371e-2cf6-4264-bc70-c9f68b185588"/>
            <p:cNvSpPr/>
            <p:nvPr/>
          </p:nvSpPr>
          <p:spPr>
            <a:xfrm rot="10800000" flipV="1">
              <a:off x="1063018" y="3319187"/>
              <a:ext cx="163137" cy="134585"/>
            </a:xfrm>
            <a:custGeom>
              <a:avLst/>
              <a:gdLst>
                <a:gd name="connsiteX0" fmla="*/ 228862 w 558927"/>
                <a:gd name="connsiteY0" fmla="*/ 231134 h 461104"/>
                <a:gd name="connsiteX1" fmla="*/ 228862 w 558927"/>
                <a:gd name="connsiteY1" fmla="*/ 231134 h 461104"/>
                <a:gd name="connsiteX2" fmla="*/ -1644 w 558927"/>
                <a:gd name="connsiteY2" fmla="*/ 461734 h 461104"/>
                <a:gd name="connsiteX3" fmla="*/ 326303 w 558927"/>
                <a:gd name="connsiteY3" fmla="*/ 461734 h 461104"/>
                <a:gd name="connsiteX4" fmla="*/ 557284 w 558927"/>
                <a:gd name="connsiteY4" fmla="*/ 231134 h 461104"/>
                <a:gd name="connsiteX5" fmla="*/ 557284 w 558927"/>
                <a:gd name="connsiteY5" fmla="*/ 231134 h 461104"/>
                <a:gd name="connsiteX6" fmla="*/ 326684 w 558927"/>
                <a:gd name="connsiteY6" fmla="*/ 629 h 461104"/>
                <a:gd name="connsiteX7" fmla="*/ -1262 w 558927"/>
                <a:gd name="connsiteY7" fmla="*/ 629 h 461104"/>
                <a:gd name="connsiteX8" fmla="*/ 228862 w 558927"/>
                <a:gd name="connsiteY8" fmla="*/ 2311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27" h="461104">
                  <a:moveTo>
                    <a:pt x="228862" y="231134"/>
                  </a:moveTo>
                  <a:lnTo>
                    <a:pt x="228862" y="231134"/>
                  </a:lnTo>
                  <a:cubicBezTo>
                    <a:pt x="228481" y="358302"/>
                    <a:pt x="125516" y="461315"/>
                    <a:pt x="-1644" y="461734"/>
                  </a:cubicBezTo>
                  <a:lnTo>
                    <a:pt x="326303" y="461734"/>
                  </a:lnTo>
                  <a:cubicBezTo>
                    <a:pt x="453652" y="461572"/>
                    <a:pt x="556903" y="358483"/>
                    <a:pt x="557284" y="231134"/>
                  </a:cubicBezTo>
                  <a:lnTo>
                    <a:pt x="557284" y="231134"/>
                  </a:lnTo>
                  <a:cubicBezTo>
                    <a:pt x="556903" y="103946"/>
                    <a:pt x="453843" y="943"/>
                    <a:pt x="326684" y="629"/>
                  </a:cubicBezTo>
                  <a:lnTo>
                    <a:pt x="-1262" y="629"/>
                  </a:lnTo>
                  <a:cubicBezTo>
                    <a:pt x="125706" y="1200"/>
                    <a:pt x="228481" y="104127"/>
                    <a:pt x="228862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 descr="0428a875-00a8-4a00-b9b5-f1e7cd1fa6bf"/>
            <p:cNvSpPr/>
            <p:nvPr/>
          </p:nvSpPr>
          <p:spPr>
            <a:xfrm rot="10800000" flipV="1">
              <a:off x="1063129" y="3319187"/>
              <a:ext cx="835120" cy="134585"/>
            </a:xfrm>
            <a:custGeom>
              <a:avLst/>
              <a:gdLst>
                <a:gd name="connsiteX0" fmla="*/ 1849446 w 2861214"/>
                <a:gd name="connsiteY0" fmla="*/ 629 h 461104"/>
                <a:gd name="connsiteX1" fmla="*/ 2628972 w 2861214"/>
                <a:gd name="connsiteY1" fmla="*/ 629 h 461104"/>
                <a:gd name="connsiteX2" fmla="*/ 2859571 w 2861214"/>
                <a:gd name="connsiteY2" fmla="*/ 231134 h 461104"/>
                <a:gd name="connsiteX3" fmla="*/ 2859571 w 2861214"/>
                <a:gd name="connsiteY3" fmla="*/ 231134 h 461104"/>
                <a:gd name="connsiteX4" fmla="*/ 2628972 w 2861214"/>
                <a:gd name="connsiteY4" fmla="*/ 461734 h 461104"/>
                <a:gd name="connsiteX5" fmla="*/ -1644 w 2861214"/>
                <a:gd name="connsiteY5" fmla="*/ 4617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4" h="461104">
                  <a:moveTo>
                    <a:pt x="1849446" y="629"/>
                  </a:moveTo>
                  <a:lnTo>
                    <a:pt x="2628972" y="629"/>
                  </a:lnTo>
                  <a:cubicBezTo>
                    <a:pt x="2756130" y="943"/>
                    <a:pt x="2859191" y="103946"/>
                    <a:pt x="2859571" y="231134"/>
                  </a:cubicBezTo>
                  <a:lnTo>
                    <a:pt x="2859571" y="231134"/>
                  </a:lnTo>
                  <a:cubicBezTo>
                    <a:pt x="2859191" y="358340"/>
                    <a:pt x="2756130" y="461372"/>
                    <a:pt x="2628972" y="461734"/>
                  </a:cubicBezTo>
                  <a:lnTo>
                    <a:pt x="-1644" y="461734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 descr="d287a90a-d6ed-4718-9807-99aaeffa790b"/>
            <p:cNvSpPr/>
            <p:nvPr/>
          </p:nvSpPr>
          <p:spPr>
            <a:xfrm rot="10800000" flipV="1">
              <a:off x="1332523" y="3184177"/>
              <a:ext cx="162998" cy="134585"/>
            </a:xfrm>
            <a:custGeom>
              <a:avLst/>
              <a:gdLst>
                <a:gd name="connsiteX0" fmla="*/ 326302 w 558450"/>
                <a:gd name="connsiteY0" fmla="*/ 231134 h 461104"/>
                <a:gd name="connsiteX1" fmla="*/ 326302 w 558450"/>
                <a:gd name="connsiteY1" fmla="*/ 231134 h 461104"/>
                <a:gd name="connsiteX2" fmla="*/ 556807 w 558450"/>
                <a:gd name="connsiteY2" fmla="*/ 629 h 461104"/>
                <a:gd name="connsiteX3" fmla="*/ 228861 w 558450"/>
                <a:gd name="connsiteY3" fmla="*/ 629 h 461104"/>
                <a:gd name="connsiteX4" fmla="*/ -1644 w 558450"/>
                <a:gd name="connsiteY4" fmla="*/ 231134 h 461104"/>
                <a:gd name="connsiteX5" fmla="*/ -1644 w 558450"/>
                <a:gd name="connsiteY5" fmla="*/ 231134 h 461104"/>
                <a:gd name="connsiteX6" fmla="*/ 228861 w 558450"/>
                <a:gd name="connsiteY6" fmla="*/ 461734 h 461104"/>
                <a:gd name="connsiteX7" fmla="*/ 556807 w 558450"/>
                <a:gd name="connsiteY7" fmla="*/ 461734 h 461104"/>
                <a:gd name="connsiteX8" fmla="*/ 326302 w 558450"/>
                <a:gd name="connsiteY8" fmla="*/ 2311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50" h="461104">
                  <a:moveTo>
                    <a:pt x="326302" y="231134"/>
                  </a:moveTo>
                  <a:lnTo>
                    <a:pt x="326302" y="231134"/>
                  </a:lnTo>
                  <a:cubicBezTo>
                    <a:pt x="326683" y="103984"/>
                    <a:pt x="429648" y="990"/>
                    <a:pt x="556807" y="629"/>
                  </a:cubicBezTo>
                  <a:lnTo>
                    <a:pt x="228861" y="629"/>
                  </a:lnTo>
                  <a:cubicBezTo>
                    <a:pt x="101702" y="990"/>
                    <a:pt x="-1263" y="103984"/>
                    <a:pt x="-1644" y="231134"/>
                  </a:cubicBezTo>
                  <a:lnTo>
                    <a:pt x="-1644" y="231134"/>
                  </a:lnTo>
                  <a:cubicBezTo>
                    <a:pt x="-1263" y="358302"/>
                    <a:pt x="101702" y="461314"/>
                    <a:pt x="228861" y="461734"/>
                  </a:cubicBezTo>
                  <a:lnTo>
                    <a:pt x="556807" y="461734"/>
                  </a:lnTo>
                  <a:cubicBezTo>
                    <a:pt x="429648" y="461314"/>
                    <a:pt x="326683" y="358302"/>
                    <a:pt x="326302" y="23113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 descr="d92d07b6-45fa-463a-90af-788ad6f80b46"/>
            <p:cNvSpPr/>
            <p:nvPr/>
          </p:nvSpPr>
          <p:spPr>
            <a:xfrm rot="10800000" flipV="1">
              <a:off x="660401" y="3184177"/>
              <a:ext cx="835120" cy="134585"/>
            </a:xfrm>
            <a:custGeom>
              <a:avLst/>
              <a:gdLst>
                <a:gd name="connsiteX0" fmla="*/ 1249179 w 2861214"/>
                <a:gd name="connsiteY0" fmla="*/ 461734 h 461104"/>
                <a:gd name="connsiteX1" fmla="*/ 228861 w 2861214"/>
                <a:gd name="connsiteY1" fmla="*/ 461734 h 461104"/>
                <a:gd name="connsiteX2" fmla="*/ -1644 w 2861214"/>
                <a:gd name="connsiteY2" fmla="*/ 231134 h 461104"/>
                <a:gd name="connsiteX3" fmla="*/ -1644 w 2861214"/>
                <a:gd name="connsiteY3" fmla="*/ 231134 h 461104"/>
                <a:gd name="connsiteX4" fmla="*/ 228861 w 2861214"/>
                <a:gd name="connsiteY4" fmla="*/ 629 h 461104"/>
                <a:gd name="connsiteX5" fmla="*/ 2859571 w 2861214"/>
                <a:gd name="connsiteY5" fmla="*/ 629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4" h="461104">
                  <a:moveTo>
                    <a:pt x="1249179" y="461734"/>
                  </a:moveTo>
                  <a:lnTo>
                    <a:pt x="228861" y="461734"/>
                  </a:lnTo>
                  <a:cubicBezTo>
                    <a:pt x="101702" y="461314"/>
                    <a:pt x="-1263" y="358302"/>
                    <a:pt x="-1644" y="231134"/>
                  </a:cubicBezTo>
                  <a:lnTo>
                    <a:pt x="-1644" y="231134"/>
                  </a:lnTo>
                  <a:cubicBezTo>
                    <a:pt x="-1263" y="103984"/>
                    <a:pt x="101702" y="990"/>
                    <a:pt x="228861" y="629"/>
                  </a:cubicBezTo>
                  <a:lnTo>
                    <a:pt x="2859571" y="62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29881" y="4640580"/>
            <a:ext cx="12221881" cy="221742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组合 8"/>
          <p:cNvGrpSpPr/>
          <p:nvPr/>
        </p:nvGrpSpPr>
        <p:grpSpPr>
          <a:xfrm>
            <a:off x="10462061" y="587375"/>
            <a:ext cx="1346206" cy="368935"/>
            <a:chOff x="1951395" y="2699085"/>
            <a:chExt cx="10118787" cy="2773108"/>
          </a:xfrm>
        </p:grpSpPr>
        <p:sp>
          <p:nvSpPr>
            <p:cNvPr id="10" name="任意多边形: 形状 9"/>
            <p:cNvSpPr/>
            <p:nvPr/>
          </p:nvSpPr>
          <p:spPr>
            <a:xfrm>
              <a:off x="1951395" y="3627963"/>
              <a:ext cx="558546" cy="461010"/>
            </a:xfrm>
            <a:custGeom>
              <a:avLst/>
              <a:gdLst>
                <a:gd name="connsiteX0" fmla="*/ -1644 w 558546"/>
                <a:gd name="connsiteY0" fmla="*/ 231134 h 461010"/>
                <a:gd name="connsiteX1" fmla="*/ 228862 w 558546"/>
                <a:gd name="connsiteY1" fmla="*/ 461639 h 461010"/>
                <a:gd name="connsiteX2" fmla="*/ 556903 w 558546"/>
                <a:gd name="connsiteY2" fmla="*/ 461639 h 461010"/>
                <a:gd name="connsiteX3" fmla="*/ 326303 w 558546"/>
                <a:gd name="connsiteY3" fmla="*/ 231134 h 461010"/>
                <a:gd name="connsiteX4" fmla="*/ 326303 w 558546"/>
                <a:gd name="connsiteY4" fmla="*/ 231134 h 461010"/>
                <a:gd name="connsiteX5" fmla="*/ 556903 w 558546"/>
                <a:gd name="connsiteY5" fmla="*/ 629 h 461010"/>
                <a:gd name="connsiteX6" fmla="*/ 228862 w 558546"/>
                <a:gd name="connsiteY6" fmla="*/ 629 h 461010"/>
                <a:gd name="connsiteX7" fmla="*/ -1644 w 558546"/>
                <a:gd name="connsiteY7" fmla="*/ 231134 h 46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8546" h="461010">
                  <a:moveTo>
                    <a:pt x="-1644" y="231134"/>
                  </a:moveTo>
                  <a:cubicBezTo>
                    <a:pt x="-1262" y="358283"/>
                    <a:pt x="101702" y="461277"/>
                    <a:pt x="228862" y="461639"/>
                  </a:cubicBezTo>
                  <a:lnTo>
                    <a:pt x="556903" y="461639"/>
                  </a:lnTo>
                  <a:cubicBezTo>
                    <a:pt x="429744" y="461325"/>
                    <a:pt x="326684" y="358321"/>
                    <a:pt x="326303" y="231134"/>
                  </a:cubicBezTo>
                  <a:lnTo>
                    <a:pt x="326303" y="231134"/>
                  </a:lnTo>
                  <a:cubicBezTo>
                    <a:pt x="326684" y="103947"/>
                    <a:pt x="429744" y="943"/>
                    <a:pt x="556903" y="629"/>
                  </a:cubicBezTo>
                  <a:lnTo>
                    <a:pt x="228862" y="629"/>
                  </a:lnTo>
                  <a:cubicBezTo>
                    <a:pt x="101702" y="991"/>
                    <a:pt x="-1262" y="103984"/>
                    <a:pt x="-1644" y="231134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1951395" y="3627963"/>
              <a:ext cx="2861214" cy="230505"/>
            </a:xfrm>
            <a:custGeom>
              <a:avLst/>
              <a:gdLst>
                <a:gd name="connsiteX0" fmla="*/ -1644 w 2861214"/>
                <a:gd name="connsiteY0" fmla="*/ 231134 h 230505"/>
                <a:gd name="connsiteX1" fmla="*/ 228862 w 2861214"/>
                <a:gd name="connsiteY1" fmla="*/ 629 h 230505"/>
                <a:gd name="connsiteX2" fmla="*/ 2859571 w 2861214"/>
                <a:gd name="connsiteY2" fmla="*/ 629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1214" h="230505">
                  <a:moveTo>
                    <a:pt x="-1644" y="231134"/>
                  </a:moveTo>
                  <a:cubicBezTo>
                    <a:pt x="-1262" y="103984"/>
                    <a:pt x="101702" y="991"/>
                    <a:pt x="228862" y="629"/>
                  </a:cubicBezTo>
                  <a:lnTo>
                    <a:pt x="2859571" y="62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1951395" y="3858468"/>
              <a:ext cx="9051988" cy="230504"/>
            </a:xfrm>
            <a:custGeom>
              <a:avLst/>
              <a:gdLst>
                <a:gd name="connsiteX0" fmla="*/ 9050345 w 9051988"/>
                <a:gd name="connsiteY0" fmla="*/ 231133 h 230504"/>
                <a:gd name="connsiteX1" fmla="*/ 228862 w 9051988"/>
                <a:gd name="connsiteY1" fmla="*/ 231133 h 230504"/>
                <a:gd name="connsiteX2" fmla="*/ -1644 w 9051988"/>
                <a:gd name="connsiteY2" fmla="*/ 629 h 2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1988" h="230504">
                  <a:moveTo>
                    <a:pt x="9050345" y="231133"/>
                  </a:moveTo>
                  <a:lnTo>
                    <a:pt x="228862" y="231133"/>
                  </a:lnTo>
                  <a:cubicBezTo>
                    <a:pt x="101702" y="230771"/>
                    <a:pt x="-1262" y="127778"/>
                    <a:pt x="-1644" y="629"/>
                  </a:cubicBezTo>
                </a:path>
              </a:pathLst>
            </a:custGeom>
            <a:noFill/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5163510" y="3166858"/>
              <a:ext cx="558927" cy="461104"/>
            </a:xfrm>
            <a:custGeom>
              <a:avLst/>
              <a:gdLst>
                <a:gd name="connsiteX0" fmla="*/ 228862 w 558927"/>
                <a:gd name="connsiteY0" fmla="*/ 231134 h 461104"/>
                <a:gd name="connsiteX1" fmla="*/ 228862 w 558927"/>
                <a:gd name="connsiteY1" fmla="*/ 231134 h 461104"/>
                <a:gd name="connsiteX2" fmla="*/ -1644 w 558927"/>
                <a:gd name="connsiteY2" fmla="*/ 461734 h 461104"/>
                <a:gd name="connsiteX3" fmla="*/ 326303 w 558927"/>
                <a:gd name="connsiteY3" fmla="*/ 461734 h 461104"/>
                <a:gd name="connsiteX4" fmla="*/ 557284 w 558927"/>
                <a:gd name="connsiteY4" fmla="*/ 231134 h 461104"/>
                <a:gd name="connsiteX5" fmla="*/ 557284 w 558927"/>
                <a:gd name="connsiteY5" fmla="*/ 231134 h 461104"/>
                <a:gd name="connsiteX6" fmla="*/ 326684 w 558927"/>
                <a:gd name="connsiteY6" fmla="*/ 629 h 461104"/>
                <a:gd name="connsiteX7" fmla="*/ -1262 w 558927"/>
                <a:gd name="connsiteY7" fmla="*/ 629 h 461104"/>
                <a:gd name="connsiteX8" fmla="*/ 228862 w 558927"/>
                <a:gd name="connsiteY8" fmla="*/ 2311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27" h="461104">
                  <a:moveTo>
                    <a:pt x="228862" y="231134"/>
                  </a:moveTo>
                  <a:lnTo>
                    <a:pt x="228862" y="231134"/>
                  </a:lnTo>
                  <a:cubicBezTo>
                    <a:pt x="228481" y="358302"/>
                    <a:pt x="125516" y="461315"/>
                    <a:pt x="-1644" y="461734"/>
                  </a:cubicBezTo>
                  <a:lnTo>
                    <a:pt x="326303" y="461734"/>
                  </a:lnTo>
                  <a:cubicBezTo>
                    <a:pt x="453652" y="461572"/>
                    <a:pt x="556903" y="358483"/>
                    <a:pt x="557284" y="231134"/>
                  </a:cubicBezTo>
                  <a:lnTo>
                    <a:pt x="557284" y="231134"/>
                  </a:lnTo>
                  <a:cubicBezTo>
                    <a:pt x="556903" y="103946"/>
                    <a:pt x="453843" y="943"/>
                    <a:pt x="326684" y="629"/>
                  </a:cubicBezTo>
                  <a:lnTo>
                    <a:pt x="-1262" y="629"/>
                  </a:lnTo>
                  <a:cubicBezTo>
                    <a:pt x="125706" y="1200"/>
                    <a:pt x="228481" y="104127"/>
                    <a:pt x="228862" y="2311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2860841" y="3166858"/>
              <a:ext cx="2861214" cy="461104"/>
            </a:xfrm>
            <a:custGeom>
              <a:avLst/>
              <a:gdLst>
                <a:gd name="connsiteX0" fmla="*/ 1849446 w 2861214"/>
                <a:gd name="connsiteY0" fmla="*/ 629 h 461104"/>
                <a:gd name="connsiteX1" fmla="*/ 2628972 w 2861214"/>
                <a:gd name="connsiteY1" fmla="*/ 629 h 461104"/>
                <a:gd name="connsiteX2" fmla="*/ 2859571 w 2861214"/>
                <a:gd name="connsiteY2" fmla="*/ 231134 h 461104"/>
                <a:gd name="connsiteX3" fmla="*/ 2859571 w 2861214"/>
                <a:gd name="connsiteY3" fmla="*/ 231134 h 461104"/>
                <a:gd name="connsiteX4" fmla="*/ 2628972 w 2861214"/>
                <a:gd name="connsiteY4" fmla="*/ 461734 h 461104"/>
                <a:gd name="connsiteX5" fmla="*/ -1644 w 2861214"/>
                <a:gd name="connsiteY5" fmla="*/ 4617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4" h="461104">
                  <a:moveTo>
                    <a:pt x="1849446" y="629"/>
                  </a:moveTo>
                  <a:lnTo>
                    <a:pt x="2628972" y="629"/>
                  </a:lnTo>
                  <a:cubicBezTo>
                    <a:pt x="2756130" y="943"/>
                    <a:pt x="2859191" y="103946"/>
                    <a:pt x="2859571" y="231134"/>
                  </a:cubicBezTo>
                  <a:lnTo>
                    <a:pt x="2859571" y="231134"/>
                  </a:lnTo>
                  <a:cubicBezTo>
                    <a:pt x="2859191" y="358340"/>
                    <a:pt x="2756130" y="461372"/>
                    <a:pt x="2628972" y="461734"/>
                  </a:cubicBezTo>
                  <a:lnTo>
                    <a:pt x="-1644" y="461734"/>
                  </a:lnTo>
                </a:path>
              </a:pathLst>
            </a:custGeom>
            <a:noFill/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9445759" y="5011184"/>
              <a:ext cx="558547" cy="461009"/>
            </a:xfrm>
            <a:custGeom>
              <a:avLst/>
              <a:gdLst>
                <a:gd name="connsiteX0" fmla="*/ 228863 w 558547"/>
                <a:gd name="connsiteY0" fmla="*/ 231134 h 461009"/>
                <a:gd name="connsiteX1" fmla="*/ 228863 w 558547"/>
                <a:gd name="connsiteY1" fmla="*/ 231134 h 461009"/>
                <a:gd name="connsiteX2" fmla="*/ -1644 w 558547"/>
                <a:gd name="connsiteY2" fmla="*/ 461639 h 461009"/>
                <a:gd name="connsiteX3" fmla="*/ 326399 w 558547"/>
                <a:gd name="connsiteY3" fmla="*/ 461639 h 461009"/>
                <a:gd name="connsiteX4" fmla="*/ 556904 w 558547"/>
                <a:gd name="connsiteY4" fmla="*/ 231134 h 461009"/>
                <a:gd name="connsiteX5" fmla="*/ 556904 w 558547"/>
                <a:gd name="connsiteY5" fmla="*/ 231134 h 461009"/>
                <a:gd name="connsiteX6" fmla="*/ 326399 w 558547"/>
                <a:gd name="connsiteY6" fmla="*/ 629 h 461009"/>
                <a:gd name="connsiteX7" fmla="*/ -1644 w 558547"/>
                <a:gd name="connsiteY7" fmla="*/ 629 h 461009"/>
                <a:gd name="connsiteX8" fmla="*/ 228863 w 558547"/>
                <a:gd name="connsiteY8" fmla="*/ 231134 h 46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547" h="461009">
                  <a:moveTo>
                    <a:pt x="228863" y="231134"/>
                  </a:moveTo>
                  <a:lnTo>
                    <a:pt x="228863" y="231134"/>
                  </a:lnTo>
                  <a:cubicBezTo>
                    <a:pt x="228482" y="358283"/>
                    <a:pt x="125516" y="461277"/>
                    <a:pt x="-1644" y="461639"/>
                  </a:cubicBezTo>
                  <a:lnTo>
                    <a:pt x="326399" y="461639"/>
                  </a:lnTo>
                  <a:cubicBezTo>
                    <a:pt x="453557" y="461277"/>
                    <a:pt x="556522" y="358283"/>
                    <a:pt x="556904" y="231134"/>
                  </a:cubicBezTo>
                  <a:lnTo>
                    <a:pt x="556904" y="231134"/>
                  </a:lnTo>
                  <a:cubicBezTo>
                    <a:pt x="556522" y="103984"/>
                    <a:pt x="453557" y="990"/>
                    <a:pt x="326399" y="629"/>
                  </a:cubicBezTo>
                  <a:lnTo>
                    <a:pt x="-1644" y="629"/>
                  </a:lnTo>
                  <a:cubicBezTo>
                    <a:pt x="125516" y="990"/>
                    <a:pt x="228482" y="103984"/>
                    <a:pt x="228863" y="2311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7143091" y="5011184"/>
              <a:ext cx="2861216" cy="461009"/>
            </a:xfrm>
            <a:custGeom>
              <a:avLst/>
              <a:gdLst>
                <a:gd name="connsiteX0" fmla="*/ 1849541 w 2861216"/>
                <a:gd name="connsiteY0" fmla="*/ 629 h 461009"/>
                <a:gd name="connsiteX1" fmla="*/ 2629068 w 2861216"/>
                <a:gd name="connsiteY1" fmla="*/ 629 h 461009"/>
                <a:gd name="connsiteX2" fmla="*/ 2859573 w 2861216"/>
                <a:gd name="connsiteY2" fmla="*/ 231134 h 461009"/>
                <a:gd name="connsiteX3" fmla="*/ 2859573 w 2861216"/>
                <a:gd name="connsiteY3" fmla="*/ 231134 h 461009"/>
                <a:gd name="connsiteX4" fmla="*/ 2629068 w 2861216"/>
                <a:gd name="connsiteY4" fmla="*/ 461639 h 461009"/>
                <a:gd name="connsiteX5" fmla="*/ -1644 w 2861216"/>
                <a:gd name="connsiteY5" fmla="*/ 461639 h 46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6" h="461009">
                  <a:moveTo>
                    <a:pt x="1849541" y="629"/>
                  </a:moveTo>
                  <a:lnTo>
                    <a:pt x="2629068" y="629"/>
                  </a:lnTo>
                  <a:cubicBezTo>
                    <a:pt x="2756225" y="990"/>
                    <a:pt x="2859191" y="103984"/>
                    <a:pt x="2859573" y="231134"/>
                  </a:cubicBezTo>
                  <a:lnTo>
                    <a:pt x="2859573" y="231134"/>
                  </a:lnTo>
                  <a:cubicBezTo>
                    <a:pt x="2859191" y="358283"/>
                    <a:pt x="2756225" y="461277"/>
                    <a:pt x="2629068" y="461639"/>
                  </a:cubicBezTo>
                  <a:lnTo>
                    <a:pt x="-1644" y="46163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4240634" y="2699085"/>
              <a:ext cx="558450" cy="461104"/>
            </a:xfrm>
            <a:custGeom>
              <a:avLst/>
              <a:gdLst>
                <a:gd name="connsiteX0" fmla="*/ 326302 w 558450"/>
                <a:gd name="connsiteY0" fmla="*/ 231134 h 461104"/>
                <a:gd name="connsiteX1" fmla="*/ 326302 w 558450"/>
                <a:gd name="connsiteY1" fmla="*/ 231134 h 461104"/>
                <a:gd name="connsiteX2" fmla="*/ 556807 w 558450"/>
                <a:gd name="connsiteY2" fmla="*/ 629 h 461104"/>
                <a:gd name="connsiteX3" fmla="*/ 228861 w 558450"/>
                <a:gd name="connsiteY3" fmla="*/ 629 h 461104"/>
                <a:gd name="connsiteX4" fmla="*/ -1644 w 558450"/>
                <a:gd name="connsiteY4" fmla="*/ 231134 h 461104"/>
                <a:gd name="connsiteX5" fmla="*/ -1644 w 558450"/>
                <a:gd name="connsiteY5" fmla="*/ 231134 h 461104"/>
                <a:gd name="connsiteX6" fmla="*/ 228861 w 558450"/>
                <a:gd name="connsiteY6" fmla="*/ 461734 h 461104"/>
                <a:gd name="connsiteX7" fmla="*/ 556807 w 558450"/>
                <a:gd name="connsiteY7" fmla="*/ 461734 h 461104"/>
                <a:gd name="connsiteX8" fmla="*/ 326302 w 558450"/>
                <a:gd name="connsiteY8" fmla="*/ 231134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50" h="461104">
                  <a:moveTo>
                    <a:pt x="326302" y="231134"/>
                  </a:moveTo>
                  <a:lnTo>
                    <a:pt x="326302" y="231134"/>
                  </a:lnTo>
                  <a:cubicBezTo>
                    <a:pt x="326683" y="103984"/>
                    <a:pt x="429648" y="990"/>
                    <a:pt x="556807" y="629"/>
                  </a:cubicBezTo>
                  <a:lnTo>
                    <a:pt x="228861" y="629"/>
                  </a:lnTo>
                  <a:cubicBezTo>
                    <a:pt x="101702" y="990"/>
                    <a:pt x="-1263" y="103984"/>
                    <a:pt x="-1644" y="231134"/>
                  </a:cubicBezTo>
                  <a:lnTo>
                    <a:pt x="-1644" y="231134"/>
                  </a:lnTo>
                  <a:cubicBezTo>
                    <a:pt x="-1263" y="358302"/>
                    <a:pt x="101702" y="461314"/>
                    <a:pt x="228861" y="461734"/>
                  </a:cubicBezTo>
                  <a:lnTo>
                    <a:pt x="556807" y="461734"/>
                  </a:lnTo>
                  <a:cubicBezTo>
                    <a:pt x="429648" y="461314"/>
                    <a:pt x="326683" y="358302"/>
                    <a:pt x="326302" y="2311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4240634" y="2699085"/>
              <a:ext cx="2861214" cy="461104"/>
            </a:xfrm>
            <a:custGeom>
              <a:avLst/>
              <a:gdLst>
                <a:gd name="connsiteX0" fmla="*/ 1249179 w 2861214"/>
                <a:gd name="connsiteY0" fmla="*/ 461734 h 461104"/>
                <a:gd name="connsiteX1" fmla="*/ 228861 w 2861214"/>
                <a:gd name="connsiteY1" fmla="*/ 461734 h 461104"/>
                <a:gd name="connsiteX2" fmla="*/ -1644 w 2861214"/>
                <a:gd name="connsiteY2" fmla="*/ 231134 h 461104"/>
                <a:gd name="connsiteX3" fmla="*/ -1644 w 2861214"/>
                <a:gd name="connsiteY3" fmla="*/ 231134 h 461104"/>
                <a:gd name="connsiteX4" fmla="*/ 228861 w 2861214"/>
                <a:gd name="connsiteY4" fmla="*/ 629 h 461104"/>
                <a:gd name="connsiteX5" fmla="*/ 2859571 w 2861214"/>
                <a:gd name="connsiteY5" fmla="*/ 629 h 4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4" h="461104">
                  <a:moveTo>
                    <a:pt x="1249179" y="461734"/>
                  </a:moveTo>
                  <a:lnTo>
                    <a:pt x="228861" y="461734"/>
                  </a:lnTo>
                  <a:cubicBezTo>
                    <a:pt x="101702" y="461314"/>
                    <a:pt x="-1263" y="358302"/>
                    <a:pt x="-1644" y="231134"/>
                  </a:cubicBezTo>
                  <a:lnTo>
                    <a:pt x="-1644" y="231134"/>
                  </a:lnTo>
                  <a:cubicBezTo>
                    <a:pt x="-1263" y="103984"/>
                    <a:pt x="101702" y="990"/>
                    <a:pt x="228861" y="629"/>
                  </a:cubicBezTo>
                  <a:lnTo>
                    <a:pt x="2859571" y="62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8358863" y="4550078"/>
              <a:ext cx="558544" cy="461105"/>
            </a:xfrm>
            <a:custGeom>
              <a:avLst/>
              <a:gdLst>
                <a:gd name="connsiteX0" fmla="*/ 326397 w 558544"/>
                <a:gd name="connsiteY0" fmla="*/ 231134 h 461105"/>
                <a:gd name="connsiteX1" fmla="*/ 326397 w 558544"/>
                <a:gd name="connsiteY1" fmla="*/ 231134 h 461105"/>
                <a:gd name="connsiteX2" fmla="*/ 556901 w 558544"/>
                <a:gd name="connsiteY2" fmla="*/ 629 h 461105"/>
                <a:gd name="connsiteX3" fmla="*/ 228956 w 558544"/>
                <a:gd name="connsiteY3" fmla="*/ 629 h 461105"/>
                <a:gd name="connsiteX4" fmla="*/ -1644 w 558544"/>
                <a:gd name="connsiteY4" fmla="*/ 231134 h 461105"/>
                <a:gd name="connsiteX5" fmla="*/ -1644 w 558544"/>
                <a:gd name="connsiteY5" fmla="*/ 231134 h 461105"/>
                <a:gd name="connsiteX6" fmla="*/ 228956 w 558544"/>
                <a:gd name="connsiteY6" fmla="*/ 461734 h 461105"/>
                <a:gd name="connsiteX7" fmla="*/ 556901 w 558544"/>
                <a:gd name="connsiteY7" fmla="*/ 461734 h 461105"/>
                <a:gd name="connsiteX8" fmla="*/ 326397 w 558544"/>
                <a:gd name="connsiteY8" fmla="*/ 231134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544" h="461105">
                  <a:moveTo>
                    <a:pt x="326397" y="231134"/>
                  </a:moveTo>
                  <a:lnTo>
                    <a:pt x="326397" y="231134"/>
                  </a:lnTo>
                  <a:cubicBezTo>
                    <a:pt x="326778" y="103984"/>
                    <a:pt x="429744" y="990"/>
                    <a:pt x="556901" y="629"/>
                  </a:cubicBezTo>
                  <a:lnTo>
                    <a:pt x="228956" y="629"/>
                  </a:lnTo>
                  <a:cubicBezTo>
                    <a:pt x="101797" y="943"/>
                    <a:pt x="-1262" y="103946"/>
                    <a:pt x="-1644" y="231134"/>
                  </a:cubicBezTo>
                  <a:lnTo>
                    <a:pt x="-1644" y="231134"/>
                  </a:lnTo>
                  <a:cubicBezTo>
                    <a:pt x="-1262" y="358340"/>
                    <a:pt x="101797" y="461372"/>
                    <a:pt x="228956" y="461734"/>
                  </a:cubicBezTo>
                  <a:lnTo>
                    <a:pt x="556901" y="461734"/>
                  </a:lnTo>
                  <a:cubicBezTo>
                    <a:pt x="429744" y="461315"/>
                    <a:pt x="326778" y="358302"/>
                    <a:pt x="326397" y="2311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8358863" y="4550078"/>
              <a:ext cx="2861213" cy="461105"/>
            </a:xfrm>
            <a:custGeom>
              <a:avLst/>
              <a:gdLst>
                <a:gd name="connsiteX0" fmla="*/ 1249275 w 2861213"/>
                <a:gd name="connsiteY0" fmla="*/ 461734 h 461105"/>
                <a:gd name="connsiteX1" fmla="*/ 228956 w 2861213"/>
                <a:gd name="connsiteY1" fmla="*/ 461734 h 461105"/>
                <a:gd name="connsiteX2" fmla="*/ -1644 w 2861213"/>
                <a:gd name="connsiteY2" fmla="*/ 231134 h 461105"/>
                <a:gd name="connsiteX3" fmla="*/ -1644 w 2861213"/>
                <a:gd name="connsiteY3" fmla="*/ 231134 h 461105"/>
                <a:gd name="connsiteX4" fmla="*/ 228956 w 2861213"/>
                <a:gd name="connsiteY4" fmla="*/ 629 h 461105"/>
                <a:gd name="connsiteX5" fmla="*/ 2859570 w 2861213"/>
                <a:gd name="connsiteY5" fmla="*/ 629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213" h="461105">
                  <a:moveTo>
                    <a:pt x="1249275" y="461734"/>
                  </a:moveTo>
                  <a:lnTo>
                    <a:pt x="228956" y="461734"/>
                  </a:lnTo>
                  <a:cubicBezTo>
                    <a:pt x="101797" y="461372"/>
                    <a:pt x="-1262" y="358340"/>
                    <a:pt x="-1644" y="231134"/>
                  </a:cubicBezTo>
                  <a:lnTo>
                    <a:pt x="-1644" y="231134"/>
                  </a:lnTo>
                  <a:cubicBezTo>
                    <a:pt x="-1262" y="103946"/>
                    <a:pt x="101797" y="943"/>
                    <a:pt x="228956" y="629"/>
                  </a:cubicBezTo>
                  <a:lnTo>
                    <a:pt x="2859570" y="629"/>
                  </a:lnTo>
                </a:path>
              </a:pathLst>
            </a:custGeom>
            <a:noFill/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11511638" y="4088973"/>
              <a:ext cx="558544" cy="461105"/>
            </a:xfrm>
            <a:custGeom>
              <a:avLst/>
              <a:gdLst>
                <a:gd name="connsiteX0" fmla="*/ 228956 w 558544"/>
                <a:gd name="connsiteY0" fmla="*/ 231229 h 461105"/>
                <a:gd name="connsiteX1" fmla="*/ 228956 w 558544"/>
                <a:gd name="connsiteY1" fmla="*/ 231229 h 461105"/>
                <a:gd name="connsiteX2" fmla="*/ -1644 w 558544"/>
                <a:gd name="connsiteY2" fmla="*/ 461734 h 461105"/>
                <a:gd name="connsiteX3" fmla="*/ 326397 w 558544"/>
                <a:gd name="connsiteY3" fmla="*/ 461734 h 461105"/>
                <a:gd name="connsiteX4" fmla="*/ 556901 w 558544"/>
                <a:gd name="connsiteY4" fmla="*/ 231229 h 461105"/>
                <a:gd name="connsiteX5" fmla="*/ 556901 w 558544"/>
                <a:gd name="connsiteY5" fmla="*/ 231229 h 461105"/>
                <a:gd name="connsiteX6" fmla="*/ 326397 w 558544"/>
                <a:gd name="connsiteY6" fmla="*/ 629 h 461105"/>
                <a:gd name="connsiteX7" fmla="*/ -1644 w 558544"/>
                <a:gd name="connsiteY7" fmla="*/ 629 h 461105"/>
                <a:gd name="connsiteX8" fmla="*/ 228956 w 558544"/>
                <a:gd name="connsiteY8" fmla="*/ 231229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544" h="461105">
                  <a:moveTo>
                    <a:pt x="228956" y="231229"/>
                  </a:moveTo>
                  <a:lnTo>
                    <a:pt x="228956" y="231229"/>
                  </a:lnTo>
                  <a:cubicBezTo>
                    <a:pt x="228575" y="358397"/>
                    <a:pt x="125514" y="461372"/>
                    <a:pt x="-1644" y="461734"/>
                  </a:cubicBezTo>
                  <a:lnTo>
                    <a:pt x="326397" y="461734"/>
                  </a:lnTo>
                  <a:cubicBezTo>
                    <a:pt x="453557" y="461372"/>
                    <a:pt x="556520" y="358378"/>
                    <a:pt x="556901" y="231229"/>
                  </a:cubicBezTo>
                  <a:lnTo>
                    <a:pt x="556901" y="231229"/>
                  </a:lnTo>
                  <a:cubicBezTo>
                    <a:pt x="556615" y="104041"/>
                    <a:pt x="453557" y="990"/>
                    <a:pt x="326397" y="629"/>
                  </a:cubicBezTo>
                  <a:lnTo>
                    <a:pt x="-1644" y="629"/>
                  </a:lnTo>
                  <a:cubicBezTo>
                    <a:pt x="125514" y="990"/>
                    <a:pt x="228575" y="104023"/>
                    <a:pt x="228956" y="2312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9208588" y="4088973"/>
              <a:ext cx="2861309" cy="461105"/>
            </a:xfrm>
            <a:custGeom>
              <a:avLst/>
              <a:gdLst>
                <a:gd name="connsiteX0" fmla="*/ 1608749 w 2861309"/>
                <a:gd name="connsiteY0" fmla="*/ 629 h 461105"/>
                <a:gd name="connsiteX1" fmla="*/ 2629161 w 2861309"/>
                <a:gd name="connsiteY1" fmla="*/ 629 h 461105"/>
                <a:gd name="connsiteX2" fmla="*/ 2859666 w 2861309"/>
                <a:gd name="connsiteY2" fmla="*/ 231229 h 461105"/>
                <a:gd name="connsiteX3" fmla="*/ 2859666 w 2861309"/>
                <a:gd name="connsiteY3" fmla="*/ 231229 h 461105"/>
                <a:gd name="connsiteX4" fmla="*/ 2629161 w 2861309"/>
                <a:gd name="connsiteY4" fmla="*/ 461734 h 461105"/>
                <a:gd name="connsiteX5" fmla="*/ -1644 w 2861309"/>
                <a:gd name="connsiteY5" fmla="*/ 461734 h 46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1309" h="461105">
                  <a:moveTo>
                    <a:pt x="1608749" y="629"/>
                  </a:moveTo>
                  <a:lnTo>
                    <a:pt x="2629161" y="629"/>
                  </a:lnTo>
                  <a:cubicBezTo>
                    <a:pt x="2756321" y="990"/>
                    <a:pt x="2859382" y="104041"/>
                    <a:pt x="2859666" y="231229"/>
                  </a:cubicBezTo>
                  <a:lnTo>
                    <a:pt x="2859666" y="231229"/>
                  </a:lnTo>
                  <a:cubicBezTo>
                    <a:pt x="2859287" y="358378"/>
                    <a:pt x="2756321" y="461372"/>
                    <a:pt x="2629161" y="461734"/>
                  </a:cubicBezTo>
                  <a:lnTo>
                    <a:pt x="-1644" y="461734"/>
                  </a:lnTo>
                </a:path>
              </a:pathLst>
            </a:custGeom>
            <a:noFill/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5">
            <a:extLst>
              <a:ext uri="{FF2B5EF4-FFF2-40B4-BE49-F238E27FC236}">
                <a16:creationId xmlns:a16="http://schemas.microsoft.com/office/drawing/2014/main" id="{F22F4B43-E76D-BCFC-F45A-2DA1A617F5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53" b="6353"/>
          <a:stretch>
            <a:fillRect/>
          </a:stretch>
        </p:blipFill>
        <p:spPr>
          <a:xfrm>
            <a:off x="434228" y="534845"/>
            <a:ext cx="5134832" cy="5949676"/>
          </a:xfrm>
          <a:prstGeom prst="rect">
            <a:avLst/>
          </a:prstGeom>
        </p:spPr>
      </p:pic>
      <p:sp>
        <p:nvSpPr>
          <p:cNvPr id="14" name="标题 3">
            <a:extLst>
              <a:ext uri="{FF2B5EF4-FFF2-40B4-BE49-F238E27FC236}">
                <a16:creationId xmlns:a16="http://schemas.microsoft.com/office/drawing/2014/main" id="{4DB1E519-7954-47EB-5BA2-5F4A4DA36FCC}"/>
              </a:ext>
            </a:extLst>
          </p:cNvPr>
          <p:cNvSpPr txBox="1">
            <a:spLocks/>
          </p:cNvSpPr>
          <p:nvPr/>
        </p:nvSpPr>
        <p:spPr>
          <a:xfrm>
            <a:off x="6145025" y="1396812"/>
            <a:ext cx="5612747" cy="1437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kern="120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</a:lstStyle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 Wukong</a:t>
            </a:r>
          </a:p>
        </p:txBody>
      </p:sp>
      <p:sp>
        <p:nvSpPr>
          <p:cNvPr id="15" name="文本占位符 17">
            <a:extLst>
              <a:ext uri="{FF2B5EF4-FFF2-40B4-BE49-F238E27FC236}">
                <a16:creationId xmlns:a16="http://schemas.microsoft.com/office/drawing/2014/main" id="{548E69A5-BE8D-7631-2DAC-0547B2B6DE52}"/>
              </a:ext>
            </a:extLst>
          </p:cNvPr>
          <p:cNvSpPr txBox="1">
            <a:spLocks/>
          </p:cNvSpPr>
          <p:nvPr/>
        </p:nvSpPr>
        <p:spPr>
          <a:xfrm>
            <a:off x="7361759" y="3115263"/>
            <a:ext cx="3770401" cy="78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5pPr>
          </a:lstStyle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呔！俺老孙来也！</a:t>
            </a:r>
          </a:p>
        </p:txBody>
      </p:sp>
      <p:sp>
        <p:nvSpPr>
          <p:cNvPr id="16" name="文本占位符 17">
            <a:extLst>
              <a:ext uri="{FF2B5EF4-FFF2-40B4-BE49-F238E27FC236}">
                <a16:creationId xmlns:a16="http://schemas.microsoft.com/office/drawing/2014/main" id="{D22430C3-342F-8959-84FB-6427EDE491C0}"/>
              </a:ext>
            </a:extLst>
          </p:cNvPr>
          <p:cNvSpPr txBox="1">
            <a:spLocks/>
          </p:cNvSpPr>
          <p:nvPr/>
        </p:nvSpPr>
        <p:spPr>
          <a:xfrm>
            <a:off x="8606540" y="5308788"/>
            <a:ext cx="3253765" cy="788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presenter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：刘 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CD1608B-29D1-F53B-90E2-097317EC5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90919"/>
            <a:ext cx="3403692" cy="455862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7A85F3C-4A9D-73E6-0FF3-2995C7A4BC5C}"/>
              </a:ext>
            </a:extLst>
          </p:cNvPr>
          <p:cNvSpPr txBox="1"/>
          <p:nvPr/>
        </p:nvSpPr>
        <p:spPr>
          <a:xfrm>
            <a:off x="1801906" y="2147988"/>
            <a:ext cx="536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2F2F2F"/>
                </a:solidFill>
                <a:latin typeface="Times New Roman" panose="02020603050405020304" pitchFamily="18" charset="0"/>
                <a:ea typeface="思源宋体 CN Heavy"/>
                <a:cs typeface="Times New Roman" panose="02020603050405020304" pitchFamily="18" charset="0"/>
              </a:rPr>
              <a:t>Thank you !</a:t>
            </a:r>
            <a:endParaRPr lang="zh-CN" altLang="en-US" sz="72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6FC854-1A91-5076-DBCD-42D6CC4CE108}"/>
              </a:ext>
            </a:extLst>
          </p:cNvPr>
          <p:cNvSpPr txBox="1"/>
          <p:nvPr/>
        </p:nvSpPr>
        <p:spPr>
          <a:xfrm>
            <a:off x="2070847" y="4480156"/>
            <a:ext cx="419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资料来源：百度百科；小红书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BF3EE-DBE8-5469-E4D1-02C2CF384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A27D3175-B49D-AD43-7DEA-2A2C834D1F79}"/>
              </a:ext>
            </a:extLst>
          </p:cNvPr>
          <p:cNvSpPr txBox="1"/>
          <p:nvPr/>
        </p:nvSpPr>
        <p:spPr>
          <a:xfrm>
            <a:off x="590717" y="444230"/>
            <a:ext cx="393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Brief Introduction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E62E1F-9A0C-DB45-A703-F3B9460D8537}"/>
              </a:ext>
            </a:extLst>
          </p:cNvPr>
          <p:cNvSpPr txBox="1"/>
          <p:nvPr/>
        </p:nvSpPr>
        <p:spPr>
          <a:xfrm>
            <a:off x="1274323" y="1496570"/>
            <a:ext cx="551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</a:t>
            </a:r>
            <a:r>
              <a:rPr lang="zh-CN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zh-CN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main character in the classic novel </a:t>
            </a:r>
            <a:r>
              <a:rPr lang="en-US" altLang="zh-CN" sz="24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Journey to the West.</a:t>
            </a:r>
            <a:endParaRPr lang="zh-CN" altLang="en-US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B25B65E-CB3E-FD85-D73D-0D1EBF16885D}"/>
              </a:ext>
            </a:extLst>
          </p:cNvPr>
          <p:cNvSpPr txBox="1"/>
          <p:nvPr/>
        </p:nvSpPr>
        <p:spPr>
          <a:xfrm>
            <a:off x="1274323" y="2856687"/>
            <a:ext cx="551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was born on the Flower-Fruit Mountain of the East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Purvavideha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Continent.</a:t>
            </a:r>
            <a:endParaRPr lang="zh-CN" altLang="en-US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C506A2-944D-3F23-E671-B4DAAF87ADF9}"/>
              </a:ext>
            </a:extLst>
          </p:cNvPr>
          <p:cNvSpPr txBox="1"/>
          <p:nvPr/>
        </p:nvSpPr>
        <p:spPr>
          <a:xfrm>
            <a:off x="1274323" y="4216804"/>
            <a:ext cx="5515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His other titles: 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Handsome Monkey-King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Sun Wukong;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Keeper of Horses; the Great Sage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Equalling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Heaven; Victorious Fighting Buddha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EA87FBA-FF09-7FDA-D919-E24A3A1C2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318" y="444230"/>
            <a:ext cx="2671481" cy="601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7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336FB43-C2B5-F694-EE57-6AE670D6D687}"/>
              </a:ext>
            </a:extLst>
          </p:cNvPr>
          <p:cNvSpPr txBox="1"/>
          <p:nvPr/>
        </p:nvSpPr>
        <p:spPr>
          <a:xfrm>
            <a:off x="590716" y="444230"/>
            <a:ext cx="6724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Becoming the “Handsome Monkey-King”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B820BF2-1B14-1600-6006-FCEBDEB6BD43}"/>
              </a:ext>
            </a:extLst>
          </p:cNvPr>
          <p:cNvSpPr txBox="1"/>
          <p:nvPr/>
        </p:nvSpPr>
        <p:spPr>
          <a:xfrm>
            <a:off x="5431381" y="1406149"/>
            <a:ext cx="551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Sun Wukong led the monkey group to discover the Water Curtain Cave.</a:t>
            </a:r>
            <a:endParaRPr lang="zh-CN" altLang="en-US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E5592EF-5FE2-1334-1B4A-3F43F583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31" y="1228273"/>
            <a:ext cx="3303157" cy="501402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F96E7D8-53B7-3A15-3052-CA3D9EB67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735" y="2506442"/>
            <a:ext cx="6040004" cy="37358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A6786-A9CA-1548-E3B1-0CF44BF61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68409F6-4FEA-8927-FF4C-60BB2D1FC8A1}"/>
              </a:ext>
            </a:extLst>
          </p:cNvPr>
          <p:cNvSpPr txBox="1"/>
          <p:nvPr/>
        </p:nvSpPr>
        <p:spPr>
          <a:xfrm>
            <a:off x="580415" y="453958"/>
            <a:ext cx="487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Learning Skills from 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Subhuti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FE10EB6-C87B-22F1-0F97-E201122AC444}"/>
              </a:ext>
            </a:extLst>
          </p:cNvPr>
          <p:cNvSpPr txBox="1"/>
          <p:nvPr/>
        </p:nvSpPr>
        <p:spPr>
          <a:xfrm>
            <a:off x="580415" y="2002560"/>
            <a:ext cx="603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Subhuti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named him “Sun Wukong”.</a:t>
            </a:r>
            <a:endParaRPr lang="zh-CN" altLang="en-US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88F086-92E2-7BBF-C423-96C4DF448598}"/>
              </a:ext>
            </a:extLst>
          </p:cNvPr>
          <p:cNvSpPr txBox="1"/>
          <p:nvPr/>
        </p:nvSpPr>
        <p:spPr>
          <a:xfrm>
            <a:off x="580415" y="3162048"/>
            <a:ext cx="5724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“Sun”</a:t>
            </a:r>
            <a:r>
              <a:rPr lang="zh-CN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（孙）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has the similar pronunciation with the word “monkey” in Chinese.</a:t>
            </a:r>
            <a:r>
              <a:rPr lang="zh-CN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（猢狲）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F53ABE0-2286-3D56-A61B-CD8E2E49E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r="2190"/>
          <a:stretch>
            <a:fillRect/>
          </a:stretch>
        </p:blipFill>
        <p:spPr>
          <a:xfrm>
            <a:off x="6352788" y="715566"/>
            <a:ext cx="3154379" cy="42146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2BD952-A0E8-F604-B9F2-969450A3F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8842"/>
          <a:stretch>
            <a:fillRect/>
          </a:stretch>
        </p:blipFill>
        <p:spPr>
          <a:xfrm>
            <a:off x="8884023" y="3442179"/>
            <a:ext cx="2994211" cy="297602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188A87F-F031-EF71-256C-CB0AEF49AEDE}"/>
              </a:ext>
            </a:extLst>
          </p:cNvPr>
          <p:cNvSpPr txBox="1"/>
          <p:nvPr/>
        </p:nvSpPr>
        <p:spPr>
          <a:xfrm>
            <a:off x="580415" y="4690868"/>
            <a:ext cx="559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“Wukong”</a:t>
            </a:r>
            <a:r>
              <a:rPr lang="zh-CN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（悟空） 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is a Buddhist term that means “to comprehend the emptiness”.</a:t>
            </a:r>
            <a:endParaRPr lang="zh-CN" altLang="en-US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4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07D2F-744C-0BE2-E741-2E68FD9B1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BAF7611-F8AA-6EAA-618A-6955D4DFEEA6}"/>
              </a:ext>
            </a:extLst>
          </p:cNvPr>
          <p:cNvSpPr txBox="1"/>
          <p:nvPr/>
        </p:nvSpPr>
        <p:spPr>
          <a:xfrm>
            <a:off x="580415" y="453958"/>
            <a:ext cx="333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Havoc in Heaven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382CF12-CFD0-3BEB-9C3F-AECB81681009}"/>
              </a:ext>
            </a:extLst>
          </p:cNvPr>
          <p:cNvSpPr txBox="1"/>
          <p:nvPr/>
        </p:nvSpPr>
        <p:spPr>
          <a:xfrm>
            <a:off x="692024" y="1709265"/>
            <a:ext cx="6451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He acquired a suitable weapon—the Gold-Banded Cudgel. Later, </a:t>
            </a:r>
            <a:r>
              <a:rPr lang="en-US" altLang="zh-CN" sz="2400" kern="100" dirty="0">
                <a:solidFill>
                  <a:srgbClr val="2F2F2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 ruined the book of life and death.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DFEE7F-225D-A021-2E8C-1D80B311D478}"/>
              </a:ext>
            </a:extLst>
          </p:cNvPr>
          <p:cNvSpPr txBox="1"/>
          <p:nvPr/>
        </p:nvSpPr>
        <p:spPr>
          <a:xfrm>
            <a:off x="692024" y="3221250"/>
            <a:ext cx="6345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Emperor appointed him as “the Keeper of Horses”.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4931E9F-9BAF-6747-1546-22C918490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74" y="394446"/>
            <a:ext cx="4003230" cy="29493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0849D0-41B8-41D7-3FCE-2F7C2006C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41" y="3514166"/>
            <a:ext cx="3993963" cy="29493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9878129-AE6E-D331-298D-67B23EF76284}"/>
              </a:ext>
            </a:extLst>
          </p:cNvPr>
          <p:cNvSpPr txBox="1"/>
          <p:nvPr/>
        </p:nvSpPr>
        <p:spPr>
          <a:xfrm>
            <a:off x="692024" y="4733236"/>
            <a:ext cx="6451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Sun Wukong declared himself as the “Great Sage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Equalling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Heaven”.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69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915DA-D7DB-C8B6-42DB-A027F7525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15A0ACB-CD70-1992-8EB5-06C6C4F5861C}"/>
              </a:ext>
            </a:extLst>
          </p:cNvPr>
          <p:cNvSpPr txBox="1"/>
          <p:nvPr/>
        </p:nvSpPr>
        <p:spPr>
          <a:xfrm>
            <a:off x="580415" y="453958"/>
            <a:ext cx="333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Havoc in Heaven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2F0316-3130-A8F2-7E56-6F9368F440A0}"/>
              </a:ext>
            </a:extLst>
          </p:cNvPr>
          <p:cNvSpPr txBox="1"/>
          <p:nvPr/>
        </p:nvSpPr>
        <p:spPr>
          <a:xfrm>
            <a:off x="704164" y="1261409"/>
            <a:ext cx="1078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Sun Wukong caused troubles, ate the golden pills, and engaged in fierce battles with the celestial troops.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01DE9F-4723-A9CC-AEF9-1D1232AD9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4" y="2376637"/>
            <a:ext cx="3034169" cy="40274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839BE3-87E8-054B-3144-D9A9337A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49" y="3189490"/>
            <a:ext cx="3248539" cy="24016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FC39E2A-953F-17E8-D578-0689F0356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34" y="2376637"/>
            <a:ext cx="3045936" cy="40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6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C9A42-80B7-4542-D8BD-71EE6C29B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F163C92-78A8-8CCB-6B17-D228B94BFB8C}"/>
              </a:ext>
            </a:extLst>
          </p:cNvPr>
          <p:cNvSpPr txBox="1"/>
          <p:nvPr/>
        </p:nvSpPr>
        <p:spPr>
          <a:xfrm>
            <a:off x="580415" y="453958"/>
            <a:ext cx="333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Journey to the West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524C2E-FF6F-F141-E55C-684A38119898}"/>
              </a:ext>
            </a:extLst>
          </p:cNvPr>
          <p:cNvSpPr txBox="1"/>
          <p:nvPr/>
        </p:nvSpPr>
        <p:spPr>
          <a:xfrm>
            <a:off x="692024" y="1465728"/>
            <a:ext cx="6451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Sun Wukong was rescued by Tang monk and became his disciple. 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D054637-F0EC-1FC9-0026-2D02DD135BD5}"/>
              </a:ext>
            </a:extLst>
          </p:cNvPr>
          <p:cNvSpPr txBox="1"/>
          <p:nvPr/>
        </p:nvSpPr>
        <p:spPr>
          <a:xfrm>
            <a:off x="692022" y="2606640"/>
            <a:ext cx="634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He set out on the journey to achieve the Sutras.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3DAB19-F28D-5B64-8C82-86FC6F008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1" y="715568"/>
            <a:ext cx="3810003" cy="23804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9B78FFF-C2B0-E1A4-178B-D600A57EC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1" y="3429000"/>
            <a:ext cx="3810002" cy="25204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8BC4773-A684-5366-FDDC-F09713AC2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3" y="3429001"/>
            <a:ext cx="2176683" cy="28929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3208149-7092-836A-82C1-A1BCED079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91" y="3429000"/>
            <a:ext cx="2791209" cy="221388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372C292-B45C-7566-4A80-EB084F6EF649}"/>
              </a:ext>
            </a:extLst>
          </p:cNvPr>
          <p:cNvSpPr txBox="1"/>
          <p:nvPr/>
        </p:nvSpPr>
        <p:spPr>
          <a:xfrm>
            <a:off x="3200376" y="5699707"/>
            <a:ext cx="407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大师兄，师父被妖怪抓走了！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大师兄，二师兄被妖怪抓走了！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大师兄，师父和二师兄都被妖怪抓走了！</a:t>
            </a:r>
          </a:p>
        </p:txBody>
      </p:sp>
    </p:spTree>
    <p:extLst>
      <p:ext uri="{BB962C8B-B14F-4D97-AF65-F5344CB8AC3E}">
        <p14:creationId xmlns:p14="http://schemas.microsoft.com/office/powerpoint/2010/main" val="100572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7D790-2D4D-E3CE-F60C-C30F36AC4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833F56C-0A5B-2177-1BAC-856BA2DA5686}"/>
              </a:ext>
            </a:extLst>
          </p:cNvPr>
          <p:cNvSpPr txBox="1"/>
          <p:nvPr/>
        </p:nvSpPr>
        <p:spPr>
          <a:xfrm>
            <a:off x="580415" y="453958"/>
            <a:ext cx="333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Journey to the West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0DE3CC6-FB22-77AC-9A86-2E34C5E37757}"/>
              </a:ext>
            </a:extLst>
          </p:cNvPr>
          <p:cNvSpPr txBox="1"/>
          <p:nvPr/>
        </p:nvSpPr>
        <p:spPr>
          <a:xfrm>
            <a:off x="692024" y="1465728"/>
            <a:ext cx="6451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 reached the Thunder Temple in the West and got the true Sutras.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F1DEC2B-A555-A2B1-A1A0-C2CD2B8C481D}"/>
              </a:ext>
            </a:extLst>
          </p:cNvPr>
          <p:cNvSpPr txBox="1"/>
          <p:nvPr/>
        </p:nvSpPr>
        <p:spPr>
          <a:xfrm>
            <a:off x="692022" y="2606640"/>
            <a:ext cx="6345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he Buddha bestowed upon him the title of “Victorious Fighting Buddha”.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5973CA-F532-DBE5-658E-28C045AA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87" y="3637027"/>
            <a:ext cx="3759965" cy="28601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0F3519F-8D52-4B01-E0D6-50F0DEB1B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40" y="1629280"/>
            <a:ext cx="3669737" cy="4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6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CAD55-38A5-7F38-E943-9505CB763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2661F52-5F47-AE8A-D093-164B76E5D2FD}"/>
              </a:ext>
            </a:extLst>
          </p:cNvPr>
          <p:cNvSpPr txBox="1"/>
          <p:nvPr/>
        </p:nvSpPr>
        <p:spPr>
          <a:xfrm>
            <a:off x="580415" y="453958"/>
            <a:ext cx="442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Sun Wukong’s Personality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9E20A1-B376-F1B6-DAA8-086C4C20F6DC}"/>
              </a:ext>
            </a:extLst>
          </p:cNvPr>
          <p:cNvSpPr txBox="1"/>
          <p:nvPr/>
        </p:nvSpPr>
        <p:spPr>
          <a:xfrm>
            <a:off x="952001" y="1869138"/>
            <a:ext cx="5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He is </a:t>
            </a: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representative of courage and rebellion.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552499-283C-26DD-7C2E-7E7440B29743}"/>
              </a:ext>
            </a:extLst>
          </p:cNvPr>
          <p:cNvSpPr txBox="1"/>
          <p:nvPr/>
        </p:nvSpPr>
        <p:spPr>
          <a:xfrm>
            <a:off x="952001" y="3429000"/>
            <a:ext cx="634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He is positive and optimistic.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4E2D6A-4AEF-D8A6-A6EA-0D5737496911}"/>
              </a:ext>
            </a:extLst>
          </p:cNvPr>
          <p:cNvSpPr txBox="1"/>
          <p:nvPr/>
        </p:nvSpPr>
        <p:spPr>
          <a:xfrm>
            <a:off x="952001" y="4619530"/>
            <a:ext cx="5359153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He is just and kind. 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D5A6602-2999-DCFD-8B6F-96844E134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54" y="977178"/>
            <a:ext cx="4141693" cy="54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272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Designed by iSlide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34343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F84D4D"/>
      </a:hlink>
      <a:folHlink>
        <a:srgbClr val="979797"/>
      </a:folHlink>
    </a:clrScheme>
    <a:fontScheme name="iSlide">
      <a:majorFont>
        <a:latin typeface="Lato Black"/>
        <a:ea typeface="思源宋体 CN Heavy"/>
        <a:cs typeface=""/>
      </a:majorFont>
      <a:minorFont>
        <a:latin typeface="Lato"/>
        <a:ea typeface="思源宋体 CN Medium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 Presentation Template</Template>
  <TotalTime>442</TotalTime>
  <Words>339</Words>
  <Application>Microsoft Office PowerPoint</Application>
  <PresentationFormat>宽屏</PresentationFormat>
  <Paragraphs>34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等线</vt:lpstr>
      <vt:lpstr>华文隶书</vt:lpstr>
      <vt:lpstr>思源宋体 CN Heavy</vt:lpstr>
      <vt:lpstr>思源宋体 CN Medium</vt:lpstr>
      <vt:lpstr>宋体</vt:lpstr>
      <vt:lpstr>Arial</vt:lpstr>
      <vt:lpstr>Calibri</vt:lpstr>
      <vt:lpstr>Lato</vt:lpstr>
      <vt:lpstr>Times New Roman</vt:lpstr>
      <vt:lpstr>Designed by iSlide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婷婷煜立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婷婷煜立</dc:creator>
  <cp:lastModifiedBy>rose jisoo</cp:lastModifiedBy>
  <cp:revision>7</cp:revision>
  <cp:lastPrinted>2024-11-06T16:00:00Z</cp:lastPrinted>
  <dcterms:created xsi:type="dcterms:W3CDTF">2024-11-06T16:00:00Z</dcterms:created>
  <dcterms:modified xsi:type="dcterms:W3CDTF">2025-11-04T08:09:35Z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77907040-7560-4c3b-a879-e42079c4e260</vt:lpwstr>
  </property>
</Properties>
</file>