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63" r:id="rId6"/>
    <p:sldId id="259" r:id="rId8"/>
    <p:sldId id="264" r:id="rId9"/>
    <p:sldId id="265" r:id="rId10"/>
    <p:sldId id="266" r:id="rId11"/>
    <p:sldId id="260" r:id="rId12"/>
    <p:sldId id="267" r:id="rId13"/>
    <p:sldId id="261" r:id="rId14"/>
    <p:sldId id="272" r:id="rId15"/>
    <p:sldId id="273" r:id="rId16"/>
    <p:sldId id="275" r:id="rId17"/>
    <p:sldId id="26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35030" r="2987" b="18454"/>
          <a:stretch>
            <a:fillRect/>
          </a:stretch>
        </p:blipFill>
        <p:spPr>
          <a:xfrm>
            <a:off x="1" y="4901212"/>
            <a:ext cx="12192000" cy="1956788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3">
              <a:alphaModFix amt="4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/>
          <a:srcRect l="39235" t="26320" r="28980" b="35745"/>
          <a:stretch>
            <a:fillRect/>
          </a:stretch>
        </p:blipFill>
        <p:spPr>
          <a:xfrm>
            <a:off x="0" y="3497065"/>
            <a:ext cx="3516721" cy="336093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8" name="Freeform 20"/>
          <p:cNvSpPr>
            <a:spLocks noEditPoints="1"/>
          </p:cNvSpPr>
          <p:nvPr userDrawn="1"/>
        </p:nvSpPr>
        <p:spPr bwMode="auto">
          <a:xfrm rot="332049">
            <a:off x="-1173452" y="2561790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>
            <a:spLocks noEditPoints="1"/>
          </p:cNvSpPr>
          <p:nvPr userDrawn="1"/>
        </p:nvSpPr>
        <p:spPr bwMode="auto">
          <a:xfrm rot="21267951" flipH="1">
            <a:off x="8204462" y="4149366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515984" y="295456"/>
            <a:ext cx="3522616" cy="514441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2800" b="1" kern="1200">
                <a:solidFill>
                  <a:schemeClr val="tx1"/>
                </a:solidFill>
                <a:latin typeface="钟齐段宁行书" panose="02010800040101010101" pitchFamily="2" charset="-122"/>
                <a:ea typeface="钟齐段宁行书" panose="02010800040101010101" pitchFamily="2" charset="-122"/>
                <a:cs typeface="+mn-cs"/>
              </a:defRPr>
            </a:lvl1pPr>
          </a:lstStyle>
          <a:p>
            <a:r>
              <a:rPr lang="zh-CN" altLang="en-US"/>
              <a:t>单击此处编辑</a:t>
            </a:r>
            <a:endParaRPr lang="zh-CN" altLang="en-US"/>
          </a:p>
        </p:txBody>
      </p:sp>
      <p:sp>
        <p:nvSpPr>
          <p:cNvPr id="9" name="Freeform 10"/>
          <p:cNvSpPr>
            <a:spLocks noEditPoints="1"/>
          </p:cNvSpPr>
          <p:nvPr userDrawn="1"/>
        </p:nvSpPr>
        <p:spPr bwMode="auto">
          <a:xfrm>
            <a:off x="-425404" y="343126"/>
            <a:ext cx="1047750" cy="419100"/>
          </a:xfrm>
          <a:custGeom>
            <a:avLst/>
            <a:gdLst>
              <a:gd name="T0" fmla="*/ 19 w 234"/>
              <a:gd name="T1" fmla="*/ 19 h 99"/>
              <a:gd name="T2" fmla="*/ 36 w 234"/>
              <a:gd name="T3" fmla="*/ 51 h 99"/>
              <a:gd name="T4" fmla="*/ 222 w 234"/>
              <a:gd name="T5" fmla="*/ 83 h 99"/>
              <a:gd name="T6" fmla="*/ 99 w 234"/>
              <a:gd name="T7" fmla="*/ 86 h 99"/>
              <a:gd name="T8" fmla="*/ 212 w 234"/>
              <a:gd name="T9" fmla="*/ 90 h 99"/>
              <a:gd name="T10" fmla="*/ 193 w 234"/>
              <a:gd name="T11" fmla="*/ 94 h 99"/>
              <a:gd name="T12" fmla="*/ 231 w 234"/>
              <a:gd name="T13" fmla="*/ 56 h 99"/>
              <a:gd name="T14" fmla="*/ 228 w 234"/>
              <a:gd name="T15" fmla="*/ 26 h 99"/>
              <a:gd name="T16" fmla="*/ 204 w 234"/>
              <a:gd name="T17" fmla="*/ 8 h 99"/>
              <a:gd name="T18" fmla="*/ 152 w 234"/>
              <a:gd name="T19" fmla="*/ 3 h 99"/>
              <a:gd name="T20" fmla="*/ 67 w 234"/>
              <a:gd name="T21" fmla="*/ 8 h 99"/>
              <a:gd name="T22" fmla="*/ 43 w 234"/>
              <a:gd name="T23" fmla="*/ 13 h 99"/>
              <a:gd name="T24" fmla="*/ 20 w 234"/>
              <a:gd name="T25" fmla="*/ 20 h 99"/>
              <a:gd name="T26" fmla="*/ 10 w 234"/>
              <a:gd name="T27" fmla="*/ 29 h 99"/>
              <a:gd name="T28" fmla="*/ 16 w 234"/>
              <a:gd name="T29" fmla="*/ 39 h 99"/>
              <a:gd name="T30" fmla="*/ 45 w 234"/>
              <a:gd name="T31" fmla="*/ 51 h 99"/>
              <a:gd name="T32" fmla="*/ 34 w 234"/>
              <a:gd name="T33" fmla="*/ 56 h 99"/>
              <a:gd name="T34" fmla="*/ 36 w 234"/>
              <a:gd name="T35" fmla="*/ 64 h 99"/>
              <a:gd name="T36" fmla="*/ 58 w 234"/>
              <a:gd name="T37" fmla="*/ 73 h 99"/>
              <a:gd name="T38" fmla="*/ 74 w 234"/>
              <a:gd name="T39" fmla="*/ 79 h 99"/>
              <a:gd name="T40" fmla="*/ 102 w 234"/>
              <a:gd name="T41" fmla="*/ 88 h 99"/>
              <a:gd name="T42" fmla="*/ 97 w 234"/>
              <a:gd name="T43" fmla="*/ 96 h 99"/>
              <a:gd name="T44" fmla="*/ 160 w 234"/>
              <a:gd name="T45" fmla="*/ 94 h 99"/>
              <a:gd name="T46" fmla="*/ 227 w 234"/>
              <a:gd name="T47" fmla="*/ 80 h 99"/>
              <a:gd name="T48" fmla="*/ 233 w 234"/>
              <a:gd name="T49" fmla="*/ 62 h 99"/>
              <a:gd name="T50" fmla="*/ 40 w 234"/>
              <a:gd name="T51" fmla="*/ 20 h 99"/>
              <a:gd name="T52" fmla="*/ 54 w 234"/>
              <a:gd name="T53" fmla="*/ 26 h 99"/>
              <a:gd name="T54" fmla="*/ 64 w 234"/>
              <a:gd name="T55" fmla="*/ 27 h 99"/>
              <a:gd name="T56" fmla="*/ 75 w 234"/>
              <a:gd name="T57" fmla="*/ 28 h 99"/>
              <a:gd name="T58" fmla="*/ 86 w 234"/>
              <a:gd name="T59" fmla="*/ 53 h 99"/>
              <a:gd name="T60" fmla="*/ 99 w 234"/>
              <a:gd name="T61" fmla="*/ 70 h 99"/>
              <a:gd name="T62" fmla="*/ 111 w 234"/>
              <a:gd name="T63" fmla="*/ 54 h 99"/>
              <a:gd name="T64" fmla="*/ 105 w 234"/>
              <a:gd name="T65" fmla="*/ 53 h 99"/>
              <a:gd name="T66" fmla="*/ 116 w 234"/>
              <a:gd name="T67" fmla="*/ 70 h 99"/>
              <a:gd name="T68" fmla="*/ 169 w 234"/>
              <a:gd name="T69" fmla="*/ 21 h 99"/>
              <a:gd name="T70" fmla="*/ 164 w 234"/>
              <a:gd name="T71" fmla="*/ 10 h 99"/>
              <a:gd name="T72" fmla="*/ 160 w 234"/>
              <a:gd name="T73" fmla="*/ 19 h 99"/>
              <a:gd name="T74" fmla="*/ 143 w 234"/>
              <a:gd name="T75" fmla="*/ 68 h 99"/>
              <a:gd name="T76" fmla="*/ 143 w 234"/>
              <a:gd name="T77" fmla="*/ 18 h 99"/>
              <a:gd name="T78" fmla="*/ 148 w 234"/>
              <a:gd name="T79" fmla="*/ 24 h 99"/>
              <a:gd name="T80" fmla="*/ 151 w 234"/>
              <a:gd name="T81" fmla="*/ 57 h 99"/>
              <a:gd name="T82" fmla="*/ 153 w 234"/>
              <a:gd name="T83" fmla="*/ 18 h 99"/>
              <a:gd name="T84" fmla="*/ 149 w 234"/>
              <a:gd name="T85" fmla="*/ 19 h 99"/>
              <a:gd name="T86" fmla="*/ 145 w 234"/>
              <a:gd name="T87" fmla="*/ 9 h 99"/>
              <a:gd name="T88" fmla="*/ 130 w 234"/>
              <a:gd name="T89" fmla="*/ 20 h 99"/>
              <a:gd name="T90" fmla="*/ 135 w 234"/>
              <a:gd name="T91" fmla="*/ 20 h 99"/>
              <a:gd name="T92" fmla="*/ 138 w 234"/>
              <a:gd name="T93" fmla="*/ 55 h 99"/>
              <a:gd name="T94" fmla="*/ 126 w 234"/>
              <a:gd name="T95" fmla="*/ 62 h 99"/>
              <a:gd name="T96" fmla="*/ 123 w 234"/>
              <a:gd name="T97" fmla="*/ 30 h 99"/>
              <a:gd name="T98" fmla="*/ 124 w 234"/>
              <a:gd name="T99" fmla="*/ 89 h 99"/>
              <a:gd name="T100" fmla="*/ 127 w 234"/>
              <a:gd name="T101" fmla="*/ 57 h 99"/>
              <a:gd name="T102" fmla="*/ 132 w 234"/>
              <a:gd name="T103" fmla="*/ 70 h 99"/>
              <a:gd name="T104" fmla="*/ 137 w 234"/>
              <a:gd name="T105" fmla="*/ 71 h 99"/>
              <a:gd name="T106" fmla="*/ 140 w 234"/>
              <a:gd name="T107" fmla="*/ 72 h 99"/>
              <a:gd name="T108" fmla="*/ 148 w 234"/>
              <a:gd name="T109" fmla="*/ 71 h 99"/>
              <a:gd name="T110" fmla="*/ 158 w 234"/>
              <a:gd name="T111" fmla="*/ 92 h 99"/>
              <a:gd name="T112" fmla="*/ 166 w 234"/>
              <a:gd name="T113" fmla="*/ 30 h 99"/>
              <a:gd name="T114" fmla="*/ 179 w 234"/>
              <a:gd name="T115" fmla="*/ 21 h 99"/>
              <a:gd name="T116" fmla="*/ 199 w 234"/>
              <a:gd name="T117" fmla="*/ 13 h 99"/>
              <a:gd name="T118" fmla="*/ 172 w 234"/>
              <a:gd name="T119" fmla="*/ 9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4" h="99">
                <a:moveTo>
                  <a:pt x="211" y="8"/>
                </a:moveTo>
                <a:cubicBezTo>
                  <a:pt x="209" y="7"/>
                  <a:pt x="208" y="6"/>
                  <a:pt x="207" y="5"/>
                </a:cubicBezTo>
                <a:cubicBezTo>
                  <a:pt x="205" y="6"/>
                  <a:pt x="201" y="5"/>
                  <a:pt x="200" y="6"/>
                </a:cubicBezTo>
                <a:cubicBezTo>
                  <a:pt x="204" y="6"/>
                  <a:pt x="206" y="8"/>
                  <a:pt x="211" y="8"/>
                </a:cubicBezTo>
                <a:close/>
                <a:moveTo>
                  <a:pt x="34" y="7"/>
                </a:moveTo>
                <a:cubicBezTo>
                  <a:pt x="34" y="7"/>
                  <a:pt x="33" y="7"/>
                  <a:pt x="33" y="8"/>
                </a:cubicBezTo>
                <a:cubicBezTo>
                  <a:pt x="34" y="8"/>
                  <a:pt x="34" y="8"/>
                  <a:pt x="34" y="7"/>
                </a:cubicBezTo>
                <a:close/>
                <a:moveTo>
                  <a:pt x="28" y="18"/>
                </a:moveTo>
                <a:cubicBezTo>
                  <a:pt x="26" y="18"/>
                  <a:pt x="22" y="18"/>
                  <a:pt x="19" y="19"/>
                </a:cubicBezTo>
                <a:cubicBezTo>
                  <a:pt x="22" y="19"/>
                  <a:pt x="26" y="20"/>
                  <a:pt x="28" y="18"/>
                </a:cubicBezTo>
                <a:close/>
                <a:moveTo>
                  <a:pt x="19" y="19"/>
                </a:moveTo>
                <a:cubicBezTo>
                  <a:pt x="18" y="19"/>
                  <a:pt x="17" y="18"/>
                  <a:pt x="16" y="19"/>
                </a:cubicBezTo>
                <a:cubicBezTo>
                  <a:pt x="17" y="19"/>
                  <a:pt x="19" y="20"/>
                  <a:pt x="19" y="19"/>
                </a:cubicBezTo>
                <a:close/>
                <a:moveTo>
                  <a:pt x="224" y="23"/>
                </a:moveTo>
                <a:cubicBezTo>
                  <a:pt x="223" y="23"/>
                  <a:pt x="222" y="22"/>
                  <a:pt x="222" y="23"/>
                </a:cubicBezTo>
                <a:cubicBezTo>
                  <a:pt x="223" y="23"/>
                  <a:pt x="224" y="23"/>
                  <a:pt x="224" y="23"/>
                </a:cubicBezTo>
                <a:close/>
                <a:moveTo>
                  <a:pt x="30" y="44"/>
                </a:moveTo>
                <a:cubicBezTo>
                  <a:pt x="29" y="44"/>
                  <a:pt x="27" y="44"/>
                  <a:pt x="28" y="45"/>
                </a:cubicBezTo>
                <a:cubicBezTo>
                  <a:pt x="28" y="44"/>
                  <a:pt x="30" y="45"/>
                  <a:pt x="30" y="44"/>
                </a:cubicBezTo>
                <a:close/>
                <a:moveTo>
                  <a:pt x="36" y="51"/>
                </a:moveTo>
                <a:cubicBezTo>
                  <a:pt x="34" y="52"/>
                  <a:pt x="33" y="51"/>
                  <a:pt x="32" y="51"/>
                </a:cubicBezTo>
                <a:cubicBezTo>
                  <a:pt x="33" y="52"/>
                  <a:pt x="35" y="53"/>
                  <a:pt x="36" y="51"/>
                </a:cubicBezTo>
                <a:close/>
                <a:moveTo>
                  <a:pt x="32" y="69"/>
                </a:moveTo>
                <a:cubicBezTo>
                  <a:pt x="29" y="69"/>
                  <a:pt x="34" y="70"/>
                  <a:pt x="33" y="69"/>
                </a:cubicBezTo>
                <a:cubicBezTo>
                  <a:pt x="33" y="69"/>
                  <a:pt x="32" y="69"/>
                  <a:pt x="32" y="69"/>
                </a:cubicBezTo>
                <a:close/>
                <a:moveTo>
                  <a:pt x="18" y="70"/>
                </a:moveTo>
                <a:cubicBezTo>
                  <a:pt x="20" y="70"/>
                  <a:pt x="22" y="71"/>
                  <a:pt x="24" y="71"/>
                </a:cubicBezTo>
                <a:cubicBezTo>
                  <a:pt x="22" y="70"/>
                  <a:pt x="19" y="70"/>
                  <a:pt x="18" y="70"/>
                </a:cubicBezTo>
                <a:close/>
                <a:moveTo>
                  <a:pt x="228" y="74"/>
                </a:moveTo>
                <a:cubicBezTo>
                  <a:pt x="228" y="74"/>
                  <a:pt x="229" y="74"/>
                  <a:pt x="229" y="74"/>
                </a:cubicBezTo>
                <a:cubicBezTo>
                  <a:pt x="229" y="74"/>
                  <a:pt x="228" y="73"/>
                  <a:pt x="228" y="74"/>
                </a:cubicBezTo>
                <a:close/>
                <a:moveTo>
                  <a:pt x="225" y="83"/>
                </a:moveTo>
                <a:cubicBezTo>
                  <a:pt x="224" y="83"/>
                  <a:pt x="223" y="83"/>
                  <a:pt x="222" y="83"/>
                </a:cubicBezTo>
                <a:cubicBezTo>
                  <a:pt x="222" y="83"/>
                  <a:pt x="225" y="84"/>
                  <a:pt x="225" y="83"/>
                </a:cubicBezTo>
                <a:close/>
                <a:moveTo>
                  <a:pt x="226" y="84"/>
                </a:moveTo>
                <a:cubicBezTo>
                  <a:pt x="226" y="85"/>
                  <a:pt x="227" y="85"/>
                  <a:pt x="227" y="84"/>
                </a:cubicBezTo>
                <a:cubicBezTo>
                  <a:pt x="226" y="84"/>
                  <a:pt x="226" y="84"/>
                  <a:pt x="226" y="84"/>
                </a:cubicBezTo>
                <a:close/>
                <a:moveTo>
                  <a:pt x="220" y="85"/>
                </a:moveTo>
                <a:cubicBezTo>
                  <a:pt x="221" y="85"/>
                  <a:pt x="221" y="85"/>
                  <a:pt x="222" y="84"/>
                </a:cubicBezTo>
                <a:cubicBezTo>
                  <a:pt x="221" y="85"/>
                  <a:pt x="220" y="84"/>
                  <a:pt x="220" y="85"/>
                </a:cubicBezTo>
                <a:close/>
                <a:moveTo>
                  <a:pt x="215" y="86"/>
                </a:moveTo>
                <a:cubicBezTo>
                  <a:pt x="219" y="86"/>
                  <a:pt x="224" y="87"/>
                  <a:pt x="227" y="86"/>
                </a:cubicBezTo>
                <a:cubicBezTo>
                  <a:pt x="223" y="84"/>
                  <a:pt x="219" y="85"/>
                  <a:pt x="215" y="86"/>
                </a:cubicBezTo>
                <a:close/>
                <a:moveTo>
                  <a:pt x="99" y="86"/>
                </a:moveTo>
                <a:cubicBezTo>
                  <a:pt x="99" y="86"/>
                  <a:pt x="98" y="86"/>
                  <a:pt x="98" y="86"/>
                </a:cubicBezTo>
                <a:cubicBezTo>
                  <a:pt x="98" y="86"/>
                  <a:pt x="98" y="86"/>
                  <a:pt x="98" y="87"/>
                </a:cubicBezTo>
                <a:cubicBezTo>
                  <a:pt x="98" y="87"/>
                  <a:pt x="99" y="86"/>
                  <a:pt x="99" y="86"/>
                </a:cubicBezTo>
                <a:close/>
                <a:moveTo>
                  <a:pt x="205" y="87"/>
                </a:moveTo>
                <a:cubicBezTo>
                  <a:pt x="205" y="85"/>
                  <a:pt x="201" y="87"/>
                  <a:pt x="200" y="87"/>
                </a:cubicBezTo>
                <a:cubicBezTo>
                  <a:pt x="201" y="88"/>
                  <a:pt x="204" y="87"/>
                  <a:pt x="205" y="87"/>
                </a:cubicBezTo>
                <a:close/>
                <a:moveTo>
                  <a:pt x="219" y="88"/>
                </a:moveTo>
                <a:cubicBezTo>
                  <a:pt x="218" y="87"/>
                  <a:pt x="215" y="88"/>
                  <a:pt x="213" y="88"/>
                </a:cubicBezTo>
                <a:cubicBezTo>
                  <a:pt x="215" y="88"/>
                  <a:pt x="216" y="87"/>
                  <a:pt x="219" y="88"/>
                </a:cubicBezTo>
                <a:close/>
                <a:moveTo>
                  <a:pt x="214" y="89"/>
                </a:moveTo>
                <a:cubicBezTo>
                  <a:pt x="213" y="89"/>
                  <a:pt x="212" y="89"/>
                  <a:pt x="212" y="90"/>
                </a:cubicBezTo>
                <a:cubicBezTo>
                  <a:pt x="215" y="89"/>
                  <a:pt x="219" y="90"/>
                  <a:pt x="221" y="88"/>
                </a:cubicBezTo>
                <a:cubicBezTo>
                  <a:pt x="219" y="88"/>
                  <a:pt x="216" y="89"/>
                  <a:pt x="214" y="89"/>
                </a:cubicBezTo>
                <a:close/>
                <a:moveTo>
                  <a:pt x="207" y="90"/>
                </a:moveTo>
                <a:cubicBezTo>
                  <a:pt x="209" y="90"/>
                  <a:pt x="211" y="90"/>
                  <a:pt x="209" y="90"/>
                </a:cubicBezTo>
                <a:cubicBezTo>
                  <a:pt x="208" y="89"/>
                  <a:pt x="207" y="89"/>
                  <a:pt x="207" y="90"/>
                </a:cubicBezTo>
                <a:close/>
                <a:moveTo>
                  <a:pt x="197" y="94"/>
                </a:moveTo>
                <a:cubicBezTo>
                  <a:pt x="199" y="94"/>
                  <a:pt x="202" y="94"/>
                  <a:pt x="204" y="93"/>
                </a:cubicBezTo>
                <a:cubicBezTo>
                  <a:pt x="202" y="93"/>
                  <a:pt x="199" y="93"/>
                  <a:pt x="197" y="94"/>
                </a:cubicBezTo>
                <a:close/>
                <a:moveTo>
                  <a:pt x="193" y="94"/>
                </a:moveTo>
                <a:cubicBezTo>
                  <a:pt x="194" y="94"/>
                  <a:pt x="195" y="94"/>
                  <a:pt x="195" y="94"/>
                </a:cubicBezTo>
                <a:cubicBezTo>
                  <a:pt x="194" y="94"/>
                  <a:pt x="193" y="94"/>
                  <a:pt x="193" y="94"/>
                </a:cubicBezTo>
                <a:close/>
                <a:moveTo>
                  <a:pt x="134" y="95"/>
                </a:moveTo>
                <a:cubicBezTo>
                  <a:pt x="135" y="95"/>
                  <a:pt x="136" y="96"/>
                  <a:pt x="137" y="95"/>
                </a:cubicBezTo>
                <a:cubicBezTo>
                  <a:pt x="136" y="94"/>
                  <a:pt x="134" y="95"/>
                  <a:pt x="134" y="95"/>
                </a:cubicBezTo>
                <a:close/>
                <a:moveTo>
                  <a:pt x="137" y="98"/>
                </a:moveTo>
                <a:cubicBezTo>
                  <a:pt x="138" y="99"/>
                  <a:pt x="141" y="98"/>
                  <a:pt x="143" y="98"/>
                </a:cubicBezTo>
                <a:cubicBezTo>
                  <a:pt x="141" y="98"/>
                  <a:pt x="139" y="98"/>
                  <a:pt x="137" y="98"/>
                </a:cubicBezTo>
                <a:close/>
                <a:moveTo>
                  <a:pt x="133" y="99"/>
                </a:moveTo>
                <a:cubicBezTo>
                  <a:pt x="134" y="99"/>
                  <a:pt x="136" y="99"/>
                  <a:pt x="137" y="98"/>
                </a:cubicBezTo>
                <a:cubicBezTo>
                  <a:pt x="136" y="99"/>
                  <a:pt x="134" y="98"/>
                  <a:pt x="133" y="99"/>
                </a:cubicBezTo>
                <a:close/>
                <a:moveTo>
                  <a:pt x="234" y="60"/>
                </a:moveTo>
                <a:cubicBezTo>
                  <a:pt x="233" y="59"/>
                  <a:pt x="231" y="58"/>
                  <a:pt x="231" y="56"/>
                </a:cubicBezTo>
                <a:cubicBezTo>
                  <a:pt x="230" y="55"/>
                  <a:pt x="228" y="55"/>
                  <a:pt x="226" y="55"/>
                </a:cubicBezTo>
                <a:cubicBezTo>
                  <a:pt x="226" y="54"/>
                  <a:pt x="226" y="54"/>
                  <a:pt x="227" y="54"/>
                </a:cubicBezTo>
                <a:cubicBezTo>
                  <a:pt x="226" y="54"/>
                  <a:pt x="226" y="54"/>
                  <a:pt x="226" y="53"/>
                </a:cubicBezTo>
                <a:cubicBezTo>
                  <a:pt x="226" y="52"/>
                  <a:pt x="227" y="51"/>
                  <a:pt x="228" y="50"/>
                </a:cubicBezTo>
                <a:cubicBezTo>
                  <a:pt x="228" y="49"/>
                  <a:pt x="227" y="50"/>
                  <a:pt x="227" y="49"/>
                </a:cubicBezTo>
                <a:cubicBezTo>
                  <a:pt x="231" y="47"/>
                  <a:pt x="234" y="35"/>
                  <a:pt x="226" y="37"/>
                </a:cubicBezTo>
                <a:cubicBezTo>
                  <a:pt x="226" y="37"/>
                  <a:pt x="225" y="37"/>
                  <a:pt x="225" y="37"/>
                </a:cubicBezTo>
                <a:cubicBezTo>
                  <a:pt x="228" y="36"/>
                  <a:pt x="229" y="33"/>
                  <a:pt x="229" y="30"/>
                </a:cubicBezTo>
                <a:cubicBezTo>
                  <a:pt x="229" y="30"/>
                  <a:pt x="230" y="30"/>
                  <a:pt x="230" y="29"/>
                </a:cubicBezTo>
                <a:cubicBezTo>
                  <a:pt x="230" y="29"/>
                  <a:pt x="229" y="29"/>
                  <a:pt x="229" y="28"/>
                </a:cubicBezTo>
                <a:cubicBezTo>
                  <a:pt x="230" y="27"/>
                  <a:pt x="229" y="26"/>
                  <a:pt x="228" y="26"/>
                </a:cubicBezTo>
                <a:cubicBezTo>
                  <a:pt x="228" y="25"/>
                  <a:pt x="229" y="26"/>
                  <a:pt x="230" y="26"/>
                </a:cubicBezTo>
                <a:cubicBezTo>
                  <a:pt x="228" y="23"/>
                  <a:pt x="224" y="24"/>
                  <a:pt x="222" y="23"/>
                </a:cubicBezTo>
                <a:cubicBezTo>
                  <a:pt x="222" y="24"/>
                  <a:pt x="222" y="24"/>
                  <a:pt x="222" y="24"/>
                </a:cubicBezTo>
                <a:cubicBezTo>
                  <a:pt x="218" y="24"/>
                  <a:pt x="220" y="20"/>
                  <a:pt x="220" y="18"/>
                </a:cubicBezTo>
                <a:cubicBezTo>
                  <a:pt x="218" y="18"/>
                  <a:pt x="218" y="15"/>
                  <a:pt x="217" y="15"/>
                </a:cubicBezTo>
                <a:cubicBezTo>
                  <a:pt x="217" y="15"/>
                  <a:pt x="217" y="13"/>
                  <a:pt x="217" y="12"/>
                </a:cubicBezTo>
                <a:cubicBezTo>
                  <a:pt x="215" y="11"/>
                  <a:pt x="211" y="11"/>
                  <a:pt x="209" y="10"/>
                </a:cubicBezTo>
                <a:cubicBezTo>
                  <a:pt x="211" y="9"/>
                  <a:pt x="212" y="10"/>
                  <a:pt x="214" y="10"/>
                </a:cubicBezTo>
                <a:cubicBezTo>
                  <a:pt x="214" y="10"/>
                  <a:pt x="213" y="10"/>
                  <a:pt x="213" y="9"/>
                </a:cubicBezTo>
                <a:cubicBezTo>
                  <a:pt x="209" y="8"/>
                  <a:pt x="204" y="7"/>
                  <a:pt x="200" y="8"/>
                </a:cubicBezTo>
                <a:cubicBezTo>
                  <a:pt x="201" y="8"/>
                  <a:pt x="203" y="8"/>
                  <a:pt x="204" y="8"/>
                </a:cubicBezTo>
                <a:cubicBezTo>
                  <a:pt x="202" y="9"/>
                  <a:pt x="199" y="8"/>
                  <a:pt x="199" y="6"/>
                </a:cubicBezTo>
                <a:cubicBezTo>
                  <a:pt x="199" y="6"/>
                  <a:pt x="200" y="6"/>
                  <a:pt x="200" y="5"/>
                </a:cubicBezTo>
                <a:cubicBezTo>
                  <a:pt x="197" y="3"/>
                  <a:pt x="192" y="6"/>
                  <a:pt x="188" y="6"/>
                </a:cubicBezTo>
                <a:cubicBezTo>
                  <a:pt x="188" y="6"/>
                  <a:pt x="187" y="5"/>
                  <a:pt x="186" y="5"/>
                </a:cubicBezTo>
                <a:cubicBezTo>
                  <a:pt x="185" y="5"/>
                  <a:pt x="184" y="5"/>
                  <a:pt x="183" y="5"/>
                </a:cubicBezTo>
                <a:cubicBezTo>
                  <a:pt x="183" y="5"/>
                  <a:pt x="182" y="4"/>
                  <a:pt x="182" y="4"/>
                </a:cubicBezTo>
                <a:cubicBezTo>
                  <a:pt x="181" y="4"/>
                  <a:pt x="181" y="4"/>
                  <a:pt x="180" y="4"/>
                </a:cubicBezTo>
                <a:cubicBezTo>
                  <a:pt x="181" y="3"/>
                  <a:pt x="181" y="3"/>
                  <a:pt x="180" y="2"/>
                </a:cubicBezTo>
                <a:cubicBezTo>
                  <a:pt x="180" y="2"/>
                  <a:pt x="178" y="2"/>
                  <a:pt x="177" y="2"/>
                </a:cubicBezTo>
                <a:cubicBezTo>
                  <a:pt x="177" y="3"/>
                  <a:pt x="179" y="2"/>
                  <a:pt x="178" y="3"/>
                </a:cubicBezTo>
                <a:cubicBezTo>
                  <a:pt x="169" y="2"/>
                  <a:pt x="162" y="4"/>
                  <a:pt x="152" y="3"/>
                </a:cubicBezTo>
                <a:cubicBezTo>
                  <a:pt x="152" y="2"/>
                  <a:pt x="153" y="1"/>
                  <a:pt x="152" y="0"/>
                </a:cubicBezTo>
                <a:cubicBezTo>
                  <a:pt x="151" y="0"/>
                  <a:pt x="150" y="1"/>
                  <a:pt x="149" y="1"/>
                </a:cubicBezTo>
                <a:cubicBezTo>
                  <a:pt x="149" y="1"/>
                  <a:pt x="149" y="1"/>
                  <a:pt x="149" y="2"/>
                </a:cubicBezTo>
                <a:cubicBezTo>
                  <a:pt x="141" y="3"/>
                  <a:pt x="131" y="3"/>
                  <a:pt x="119" y="3"/>
                </a:cubicBezTo>
                <a:cubicBezTo>
                  <a:pt x="120" y="4"/>
                  <a:pt x="117" y="4"/>
                  <a:pt x="117" y="4"/>
                </a:cubicBezTo>
                <a:cubicBezTo>
                  <a:pt x="112" y="4"/>
                  <a:pt x="106" y="3"/>
                  <a:pt x="99" y="4"/>
                </a:cubicBezTo>
                <a:cubicBezTo>
                  <a:pt x="99" y="4"/>
                  <a:pt x="100" y="5"/>
                  <a:pt x="99" y="5"/>
                </a:cubicBezTo>
                <a:cubicBezTo>
                  <a:pt x="97" y="5"/>
                  <a:pt x="94" y="5"/>
                  <a:pt x="92" y="5"/>
                </a:cubicBezTo>
                <a:cubicBezTo>
                  <a:pt x="89" y="5"/>
                  <a:pt x="85" y="4"/>
                  <a:pt x="84" y="6"/>
                </a:cubicBezTo>
                <a:cubicBezTo>
                  <a:pt x="89" y="5"/>
                  <a:pt x="90" y="7"/>
                  <a:pt x="94" y="7"/>
                </a:cubicBezTo>
                <a:cubicBezTo>
                  <a:pt x="85" y="7"/>
                  <a:pt x="73" y="8"/>
                  <a:pt x="67" y="8"/>
                </a:cubicBezTo>
                <a:cubicBezTo>
                  <a:pt x="67" y="9"/>
                  <a:pt x="68" y="8"/>
                  <a:pt x="68" y="9"/>
                </a:cubicBezTo>
                <a:cubicBezTo>
                  <a:pt x="67" y="10"/>
                  <a:pt x="66" y="9"/>
                  <a:pt x="65" y="9"/>
                </a:cubicBezTo>
                <a:cubicBezTo>
                  <a:pt x="65" y="9"/>
                  <a:pt x="66" y="9"/>
                  <a:pt x="66" y="8"/>
                </a:cubicBezTo>
                <a:cubicBezTo>
                  <a:pt x="64" y="8"/>
                  <a:pt x="62" y="8"/>
                  <a:pt x="60" y="8"/>
                </a:cubicBezTo>
                <a:cubicBezTo>
                  <a:pt x="61" y="8"/>
                  <a:pt x="63" y="9"/>
                  <a:pt x="64" y="8"/>
                </a:cubicBezTo>
                <a:cubicBezTo>
                  <a:pt x="64" y="9"/>
                  <a:pt x="64" y="9"/>
                  <a:pt x="64" y="9"/>
                </a:cubicBezTo>
                <a:cubicBezTo>
                  <a:pt x="58" y="9"/>
                  <a:pt x="51" y="10"/>
                  <a:pt x="44" y="10"/>
                </a:cubicBezTo>
                <a:cubicBezTo>
                  <a:pt x="45" y="11"/>
                  <a:pt x="49" y="9"/>
                  <a:pt x="51" y="11"/>
                </a:cubicBezTo>
                <a:cubicBezTo>
                  <a:pt x="50" y="12"/>
                  <a:pt x="47" y="11"/>
                  <a:pt x="47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5" y="13"/>
                  <a:pt x="46" y="11"/>
                  <a:pt x="43" y="13"/>
                </a:cubicBezTo>
                <a:cubicBezTo>
                  <a:pt x="46" y="13"/>
                  <a:pt x="48" y="13"/>
                  <a:pt x="50" y="14"/>
                </a:cubicBezTo>
                <a:cubicBezTo>
                  <a:pt x="47" y="14"/>
                  <a:pt x="46" y="14"/>
                  <a:pt x="44" y="15"/>
                </a:cubicBezTo>
                <a:cubicBezTo>
                  <a:pt x="44" y="15"/>
                  <a:pt x="46" y="15"/>
                  <a:pt x="46" y="16"/>
                </a:cubicBezTo>
                <a:cubicBezTo>
                  <a:pt x="40" y="16"/>
                  <a:pt x="32" y="15"/>
                  <a:pt x="27" y="17"/>
                </a:cubicBezTo>
                <a:cubicBezTo>
                  <a:pt x="28" y="17"/>
                  <a:pt x="28" y="17"/>
                  <a:pt x="29" y="17"/>
                </a:cubicBezTo>
                <a:cubicBezTo>
                  <a:pt x="29" y="18"/>
                  <a:pt x="30" y="17"/>
                  <a:pt x="30" y="18"/>
                </a:cubicBezTo>
                <a:cubicBezTo>
                  <a:pt x="33" y="18"/>
                  <a:pt x="35" y="19"/>
                  <a:pt x="38" y="18"/>
                </a:cubicBezTo>
                <a:cubicBezTo>
                  <a:pt x="38" y="19"/>
                  <a:pt x="38" y="19"/>
                  <a:pt x="38" y="20"/>
                </a:cubicBezTo>
                <a:cubicBezTo>
                  <a:pt x="34" y="20"/>
                  <a:pt x="30" y="20"/>
                  <a:pt x="27" y="21"/>
                </a:cubicBezTo>
                <a:cubicBezTo>
                  <a:pt x="27" y="20"/>
                  <a:pt x="27" y="20"/>
                  <a:pt x="27" y="20"/>
                </a:cubicBezTo>
                <a:cubicBezTo>
                  <a:pt x="24" y="19"/>
                  <a:pt x="22" y="21"/>
                  <a:pt x="20" y="20"/>
                </a:cubicBezTo>
                <a:cubicBezTo>
                  <a:pt x="18" y="21"/>
                  <a:pt x="16" y="21"/>
                  <a:pt x="14" y="22"/>
                </a:cubicBezTo>
                <a:cubicBezTo>
                  <a:pt x="21" y="22"/>
                  <a:pt x="26" y="22"/>
                  <a:pt x="32" y="23"/>
                </a:cubicBezTo>
                <a:cubicBezTo>
                  <a:pt x="28" y="24"/>
                  <a:pt x="24" y="23"/>
                  <a:pt x="20" y="23"/>
                </a:cubicBezTo>
                <a:cubicBezTo>
                  <a:pt x="21" y="24"/>
                  <a:pt x="21" y="24"/>
                  <a:pt x="20" y="25"/>
                </a:cubicBezTo>
                <a:cubicBezTo>
                  <a:pt x="22" y="24"/>
                  <a:pt x="23" y="23"/>
                  <a:pt x="26" y="24"/>
                </a:cubicBezTo>
                <a:cubicBezTo>
                  <a:pt x="25" y="24"/>
                  <a:pt x="26" y="25"/>
                  <a:pt x="25" y="25"/>
                </a:cubicBezTo>
                <a:cubicBezTo>
                  <a:pt x="22" y="24"/>
                  <a:pt x="20" y="26"/>
                  <a:pt x="16" y="26"/>
                </a:cubicBezTo>
                <a:cubicBezTo>
                  <a:pt x="16" y="26"/>
                  <a:pt x="17" y="26"/>
                  <a:pt x="17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7"/>
                  <a:pt x="16" y="27"/>
                  <a:pt x="16" y="28"/>
                </a:cubicBezTo>
                <a:cubicBezTo>
                  <a:pt x="14" y="27"/>
                  <a:pt x="12" y="29"/>
                  <a:pt x="10" y="29"/>
                </a:cubicBezTo>
                <a:cubicBezTo>
                  <a:pt x="11" y="29"/>
                  <a:pt x="12" y="29"/>
                  <a:pt x="14" y="29"/>
                </a:cubicBezTo>
                <a:cubicBezTo>
                  <a:pt x="14" y="30"/>
                  <a:pt x="14" y="30"/>
                  <a:pt x="14" y="31"/>
                </a:cubicBezTo>
                <a:cubicBezTo>
                  <a:pt x="16" y="31"/>
                  <a:pt x="18" y="31"/>
                  <a:pt x="19" y="32"/>
                </a:cubicBezTo>
                <a:cubicBezTo>
                  <a:pt x="18" y="32"/>
                  <a:pt x="17" y="32"/>
                  <a:pt x="17" y="32"/>
                </a:cubicBezTo>
                <a:cubicBezTo>
                  <a:pt x="17" y="32"/>
                  <a:pt x="17" y="32"/>
                  <a:pt x="16" y="32"/>
                </a:cubicBezTo>
                <a:cubicBezTo>
                  <a:pt x="16" y="33"/>
                  <a:pt x="14" y="31"/>
                  <a:pt x="12" y="32"/>
                </a:cubicBezTo>
                <a:cubicBezTo>
                  <a:pt x="16" y="33"/>
                  <a:pt x="19" y="34"/>
                  <a:pt x="23" y="34"/>
                </a:cubicBezTo>
                <a:cubicBezTo>
                  <a:pt x="23" y="35"/>
                  <a:pt x="23" y="35"/>
                  <a:pt x="24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6"/>
                  <a:pt x="23" y="36"/>
                  <a:pt x="23" y="37"/>
                </a:cubicBezTo>
                <a:cubicBezTo>
                  <a:pt x="20" y="37"/>
                  <a:pt x="16" y="35"/>
                  <a:pt x="16" y="39"/>
                </a:cubicBezTo>
                <a:cubicBezTo>
                  <a:pt x="17" y="39"/>
                  <a:pt x="20" y="38"/>
                  <a:pt x="21" y="40"/>
                </a:cubicBezTo>
                <a:cubicBezTo>
                  <a:pt x="16" y="40"/>
                  <a:pt x="13" y="40"/>
                  <a:pt x="7" y="40"/>
                </a:cubicBezTo>
                <a:cubicBezTo>
                  <a:pt x="10" y="42"/>
                  <a:pt x="13" y="41"/>
                  <a:pt x="15" y="43"/>
                </a:cubicBezTo>
                <a:cubicBezTo>
                  <a:pt x="20" y="43"/>
                  <a:pt x="25" y="44"/>
                  <a:pt x="30" y="44"/>
                </a:cubicBezTo>
                <a:cubicBezTo>
                  <a:pt x="30" y="45"/>
                  <a:pt x="32" y="45"/>
                  <a:pt x="32" y="45"/>
                </a:cubicBezTo>
                <a:cubicBezTo>
                  <a:pt x="28" y="45"/>
                  <a:pt x="25" y="45"/>
                  <a:pt x="22" y="45"/>
                </a:cubicBezTo>
                <a:cubicBezTo>
                  <a:pt x="27" y="46"/>
                  <a:pt x="32" y="46"/>
                  <a:pt x="37" y="47"/>
                </a:cubicBezTo>
                <a:cubicBezTo>
                  <a:pt x="37" y="47"/>
                  <a:pt x="37" y="48"/>
                  <a:pt x="38" y="49"/>
                </a:cubicBezTo>
                <a:cubicBezTo>
                  <a:pt x="39" y="49"/>
                  <a:pt x="41" y="49"/>
                  <a:pt x="42" y="50"/>
                </a:cubicBezTo>
                <a:cubicBezTo>
                  <a:pt x="40" y="50"/>
                  <a:pt x="38" y="49"/>
                  <a:pt x="37" y="50"/>
                </a:cubicBezTo>
                <a:cubicBezTo>
                  <a:pt x="39" y="51"/>
                  <a:pt x="42" y="50"/>
                  <a:pt x="45" y="51"/>
                </a:cubicBezTo>
                <a:cubicBezTo>
                  <a:pt x="42" y="53"/>
                  <a:pt x="39" y="51"/>
                  <a:pt x="36" y="51"/>
                </a:cubicBezTo>
                <a:cubicBezTo>
                  <a:pt x="36" y="54"/>
                  <a:pt x="33" y="52"/>
                  <a:pt x="32" y="53"/>
                </a:cubicBezTo>
                <a:cubicBezTo>
                  <a:pt x="33" y="53"/>
                  <a:pt x="35" y="53"/>
                  <a:pt x="36" y="53"/>
                </a:cubicBezTo>
                <a:cubicBezTo>
                  <a:pt x="32" y="54"/>
                  <a:pt x="28" y="53"/>
                  <a:pt x="26" y="54"/>
                </a:cubicBezTo>
                <a:cubicBezTo>
                  <a:pt x="27" y="54"/>
                  <a:pt x="27" y="56"/>
                  <a:pt x="29" y="55"/>
                </a:cubicBezTo>
                <a:cubicBezTo>
                  <a:pt x="30" y="55"/>
                  <a:pt x="29" y="54"/>
                  <a:pt x="30" y="54"/>
                </a:cubicBezTo>
                <a:cubicBezTo>
                  <a:pt x="31" y="54"/>
                  <a:pt x="33" y="54"/>
                  <a:pt x="35" y="54"/>
                </a:cubicBezTo>
                <a:cubicBezTo>
                  <a:pt x="37" y="54"/>
                  <a:pt x="40" y="53"/>
                  <a:pt x="41" y="55"/>
                </a:cubicBezTo>
                <a:cubicBezTo>
                  <a:pt x="40" y="55"/>
                  <a:pt x="39" y="54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7" y="56"/>
                  <a:pt x="35" y="55"/>
                  <a:pt x="34" y="56"/>
                </a:cubicBezTo>
                <a:cubicBezTo>
                  <a:pt x="35" y="56"/>
                  <a:pt x="36" y="56"/>
                  <a:pt x="37" y="56"/>
                </a:cubicBezTo>
                <a:cubicBezTo>
                  <a:pt x="32" y="57"/>
                  <a:pt x="26" y="56"/>
                  <a:pt x="22" y="57"/>
                </a:cubicBezTo>
                <a:cubicBezTo>
                  <a:pt x="22" y="57"/>
                  <a:pt x="23" y="57"/>
                  <a:pt x="22" y="58"/>
                </a:cubicBezTo>
                <a:cubicBezTo>
                  <a:pt x="19" y="57"/>
                  <a:pt x="15" y="58"/>
                  <a:pt x="12" y="59"/>
                </a:cubicBezTo>
                <a:cubicBezTo>
                  <a:pt x="12" y="59"/>
                  <a:pt x="12" y="60"/>
                  <a:pt x="12" y="60"/>
                </a:cubicBezTo>
                <a:cubicBezTo>
                  <a:pt x="10" y="60"/>
                  <a:pt x="6" y="60"/>
                  <a:pt x="3" y="61"/>
                </a:cubicBezTo>
                <a:cubicBezTo>
                  <a:pt x="0" y="62"/>
                  <a:pt x="5" y="62"/>
                  <a:pt x="5" y="61"/>
                </a:cubicBezTo>
                <a:cubicBezTo>
                  <a:pt x="12" y="62"/>
                  <a:pt x="21" y="61"/>
                  <a:pt x="28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30" y="63"/>
                  <a:pt x="35" y="63"/>
                  <a:pt x="38" y="64"/>
                </a:cubicBezTo>
                <a:cubicBezTo>
                  <a:pt x="37" y="64"/>
                  <a:pt x="36" y="63"/>
                  <a:pt x="36" y="64"/>
                </a:cubicBezTo>
                <a:cubicBezTo>
                  <a:pt x="37" y="64"/>
                  <a:pt x="40" y="64"/>
                  <a:pt x="40" y="65"/>
                </a:cubicBezTo>
                <a:cubicBezTo>
                  <a:pt x="37" y="65"/>
                  <a:pt x="34" y="65"/>
                  <a:pt x="30" y="66"/>
                </a:cubicBezTo>
                <a:cubicBezTo>
                  <a:pt x="31" y="66"/>
                  <a:pt x="32" y="66"/>
                  <a:pt x="32" y="67"/>
                </a:cubicBezTo>
                <a:cubicBezTo>
                  <a:pt x="31" y="67"/>
                  <a:pt x="30" y="66"/>
                  <a:pt x="30" y="67"/>
                </a:cubicBezTo>
                <a:cubicBezTo>
                  <a:pt x="35" y="67"/>
                  <a:pt x="40" y="66"/>
                  <a:pt x="44" y="68"/>
                </a:cubicBezTo>
                <a:cubicBezTo>
                  <a:pt x="44" y="68"/>
                  <a:pt x="44" y="68"/>
                  <a:pt x="44" y="67"/>
                </a:cubicBezTo>
                <a:cubicBezTo>
                  <a:pt x="45" y="69"/>
                  <a:pt x="49" y="69"/>
                  <a:pt x="52" y="69"/>
                </a:cubicBezTo>
                <a:cubicBezTo>
                  <a:pt x="52" y="70"/>
                  <a:pt x="52" y="70"/>
                  <a:pt x="52" y="70"/>
                </a:cubicBezTo>
                <a:cubicBezTo>
                  <a:pt x="55" y="70"/>
                  <a:pt x="56" y="71"/>
                  <a:pt x="58" y="71"/>
                </a:cubicBezTo>
                <a:cubicBezTo>
                  <a:pt x="59" y="72"/>
                  <a:pt x="62" y="71"/>
                  <a:pt x="63" y="72"/>
                </a:cubicBezTo>
                <a:cubicBezTo>
                  <a:pt x="61" y="73"/>
                  <a:pt x="60" y="72"/>
                  <a:pt x="58" y="73"/>
                </a:cubicBezTo>
                <a:cubicBezTo>
                  <a:pt x="58" y="73"/>
                  <a:pt x="58" y="72"/>
                  <a:pt x="59" y="73"/>
                </a:cubicBezTo>
                <a:cubicBezTo>
                  <a:pt x="60" y="74"/>
                  <a:pt x="64" y="73"/>
                  <a:pt x="66" y="74"/>
                </a:cubicBezTo>
                <a:cubicBezTo>
                  <a:pt x="65" y="74"/>
                  <a:pt x="66" y="75"/>
                  <a:pt x="65" y="75"/>
                </a:cubicBezTo>
                <a:cubicBezTo>
                  <a:pt x="61" y="75"/>
                  <a:pt x="58" y="74"/>
                  <a:pt x="55" y="75"/>
                </a:cubicBezTo>
                <a:cubicBezTo>
                  <a:pt x="57" y="75"/>
                  <a:pt x="59" y="76"/>
                  <a:pt x="61" y="76"/>
                </a:cubicBezTo>
                <a:cubicBezTo>
                  <a:pt x="61" y="76"/>
                  <a:pt x="60" y="76"/>
                  <a:pt x="60" y="76"/>
                </a:cubicBezTo>
                <a:cubicBezTo>
                  <a:pt x="61" y="77"/>
                  <a:pt x="62" y="76"/>
                  <a:pt x="63" y="76"/>
                </a:cubicBezTo>
                <a:cubicBezTo>
                  <a:pt x="65" y="75"/>
                  <a:pt x="70" y="76"/>
                  <a:pt x="71" y="77"/>
                </a:cubicBezTo>
                <a:cubicBezTo>
                  <a:pt x="70" y="77"/>
                  <a:pt x="69" y="77"/>
                  <a:pt x="68" y="78"/>
                </a:cubicBezTo>
                <a:cubicBezTo>
                  <a:pt x="70" y="78"/>
                  <a:pt x="72" y="78"/>
                  <a:pt x="73" y="78"/>
                </a:cubicBezTo>
                <a:cubicBezTo>
                  <a:pt x="73" y="78"/>
                  <a:pt x="73" y="79"/>
                  <a:pt x="74" y="79"/>
                </a:cubicBezTo>
                <a:cubicBezTo>
                  <a:pt x="77" y="79"/>
                  <a:pt x="81" y="79"/>
                  <a:pt x="83" y="80"/>
                </a:cubicBezTo>
                <a:cubicBezTo>
                  <a:pt x="85" y="80"/>
                  <a:pt x="87" y="80"/>
                  <a:pt x="88" y="81"/>
                </a:cubicBezTo>
                <a:cubicBezTo>
                  <a:pt x="88" y="81"/>
                  <a:pt x="85" y="81"/>
                  <a:pt x="86" y="81"/>
                </a:cubicBezTo>
                <a:cubicBezTo>
                  <a:pt x="89" y="81"/>
                  <a:pt x="91" y="82"/>
                  <a:pt x="92" y="82"/>
                </a:cubicBezTo>
                <a:cubicBezTo>
                  <a:pt x="92" y="82"/>
                  <a:pt x="92" y="82"/>
                  <a:pt x="92" y="82"/>
                </a:cubicBezTo>
                <a:cubicBezTo>
                  <a:pt x="94" y="82"/>
                  <a:pt x="96" y="83"/>
                  <a:pt x="99" y="83"/>
                </a:cubicBezTo>
                <a:cubicBezTo>
                  <a:pt x="97" y="84"/>
                  <a:pt x="94" y="83"/>
                  <a:pt x="94" y="84"/>
                </a:cubicBezTo>
                <a:cubicBezTo>
                  <a:pt x="98" y="84"/>
                  <a:pt x="100" y="85"/>
                  <a:pt x="104" y="85"/>
                </a:cubicBezTo>
                <a:cubicBezTo>
                  <a:pt x="102" y="86"/>
                  <a:pt x="100" y="85"/>
                  <a:pt x="99" y="87"/>
                </a:cubicBezTo>
                <a:cubicBezTo>
                  <a:pt x="101" y="87"/>
                  <a:pt x="102" y="86"/>
                  <a:pt x="104" y="87"/>
                </a:cubicBezTo>
                <a:cubicBezTo>
                  <a:pt x="103" y="87"/>
                  <a:pt x="103" y="87"/>
                  <a:pt x="102" y="88"/>
                </a:cubicBezTo>
                <a:cubicBezTo>
                  <a:pt x="101" y="88"/>
                  <a:pt x="102" y="89"/>
                  <a:pt x="102" y="89"/>
                </a:cubicBezTo>
                <a:cubicBezTo>
                  <a:pt x="99" y="89"/>
                  <a:pt x="96" y="89"/>
                  <a:pt x="94" y="89"/>
                </a:cubicBezTo>
                <a:cubicBezTo>
                  <a:pt x="95" y="89"/>
                  <a:pt x="96" y="89"/>
                  <a:pt x="96" y="90"/>
                </a:cubicBezTo>
                <a:cubicBezTo>
                  <a:pt x="96" y="91"/>
                  <a:pt x="95" y="90"/>
                  <a:pt x="95" y="91"/>
                </a:cubicBezTo>
                <a:cubicBezTo>
                  <a:pt x="97" y="91"/>
                  <a:pt x="100" y="90"/>
                  <a:pt x="102" y="91"/>
                </a:cubicBezTo>
                <a:cubicBezTo>
                  <a:pt x="100" y="91"/>
                  <a:pt x="100" y="91"/>
                  <a:pt x="100" y="91"/>
                </a:cubicBezTo>
                <a:cubicBezTo>
                  <a:pt x="100" y="92"/>
                  <a:pt x="100" y="93"/>
                  <a:pt x="99" y="93"/>
                </a:cubicBezTo>
                <a:cubicBezTo>
                  <a:pt x="97" y="92"/>
                  <a:pt x="94" y="93"/>
                  <a:pt x="91" y="93"/>
                </a:cubicBezTo>
                <a:cubicBezTo>
                  <a:pt x="94" y="94"/>
                  <a:pt x="99" y="94"/>
                  <a:pt x="102" y="95"/>
                </a:cubicBezTo>
                <a:cubicBezTo>
                  <a:pt x="100" y="95"/>
                  <a:pt x="97" y="95"/>
                  <a:pt x="95" y="95"/>
                </a:cubicBezTo>
                <a:cubicBezTo>
                  <a:pt x="96" y="96"/>
                  <a:pt x="97" y="95"/>
                  <a:pt x="97" y="96"/>
                </a:cubicBezTo>
                <a:cubicBezTo>
                  <a:pt x="97" y="97"/>
                  <a:pt x="95" y="95"/>
                  <a:pt x="94" y="96"/>
                </a:cubicBezTo>
                <a:cubicBezTo>
                  <a:pt x="102" y="97"/>
                  <a:pt x="110" y="99"/>
                  <a:pt x="118" y="97"/>
                </a:cubicBezTo>
                <a:cubicBezTo>
                  <a:pt x="117" y="96"/>
                  <a:pt x="119" y="96"/>
                  <a:pt x="119" y="96"/>
                </a:cubicBezTo>
                <a:cubicBezTo>
                  <a:pt x="119" y="95"/>
                  <a:pt x="119" y="92"/>
                  <a:pt x="120" y="92"/>
                </a:cubicBezTo>
                <a:cubicBezTo>
                  <a:pt x="119" y="92"/>
                  <a:pt x="119" y="90"/>
                  <a:pt x="119" y="90"/>
                </a:cubicBezTo>
                <a:cubicBezTo>
                  <a:pt x="121" y="89"/>
                  <a:pt x="124" y="89"/>
                  <a:pt x="123" y="90"/>
                </a:cubicBezTo>
                <a:cubicBezTo>
                  <a:pt x="124" y="91"/>
                  <a:pt x="126" y="90"/>
                  <a:pt x="126" y="92"/>
                </a:cubicBezTo>
                <a:cubicBezTo>
                  <a:pt x="131" y="93"/>
                  <a:pt x="139" y="91"/>
                  <a:pt x="142" y="93"/>
                </a:cubicBezTo>
                <a:cubicBezTo>
                  <a:pt x="138" y="94"/>
                  <a:pt x="136" y="92"/>
                  <a:pt x="133" y="94"/>
                </a:cubicBezTo>
                <a:cubicBezTo>
                  <a:pt x="135" y="94"/>
                  <a:pt x="135" y="94"/>
                  <a:pt x="137" y="94"/>
                </a:cubicBezTo>
                <a:cubicBezTo>
                  <a:pt x="144" y="95"/>
                  <a:pt x="153" y="93"/>
                  <a:pt x="160" y="94"/>
                </a:cubicBezTo>
                <a:cubicBezTo>
                  <a:pt x="159" y="94"/>
                  <a:pt x="158" y="94"/>
                  <a:pt x="156" y="94"/>
                </a:cubicBezTo>
                <a:cubicBezTo>
                  <a:pt x="156" y="95"/>
                  <a:pt x="157" y="95"/>
                  <a:pt x="158" y="96"/>
                </a:cubicBezTo>
                <a:cubicBezTo>
                  <a:pt x="160" y="95"/>
                  <a:pt x="163" y="96"/>
                  <a:pt x="166" y="95"/>
                </a:cubicBezTo>
                <a:cubicBezTo>
                  <a:pt x="165" y="93"/>
                  <a:pt x="169" y="94"/>
                  <a:pt x="169" y="93"/>
                </a:cubicBezTo>
                <a:cubicBezTo>
                  <a:pt x="168" y="93"/>
                  <a:pt x="167" y="93"/>
                  <a:pt x="166" y="92"/>
                </a:cubicBezTo>
                <a:cubicBezTo>
                  <a:pt x="167" y="91"/>
                  <a:pt x="170" y="92"/>
                  <a:pt x="171" y="90"/>
                </a:cubicBezTo>
                <a:cubicBezTo>
                  <a:pt x="171" y="90"/>
                  <a:pt x="170" y="91"/>
                  <a:pt x="170" y="90"/>
                </a:cubicBezTo>
                <a:cubicBezTo>
                  <a:pt x="172" y="89"/>
                  <a:pt x="175" y="89"/>
                  <a:pt x="176" y="88"/>
                </a:cubicBezTo>
                <a:cubicBezTo>
                  <a:pt x="178" y="88"/>
                  <a:pt x="182" y="88"/>
                  <a:pt x="184" y="87"/>
                </a:cubicBezTo>
                <a:cubicBezTo>
                  <a:pt x="196" y="85"/>
                  <a:pt x="209" y="86"/>
                  <a:pt x="221" y="83"/>
                </a:cubicBezTo>
                <a:cubicBezTo>
                  <a:pt x="221" y="81"/>
                  <a:pt x="226" y="81"/>
                  <a:pt x="227" y="80"/>
                </a:cubicBezTo>
                <a:cubicBezTo>
                  <a:pt x="225" y="81"/>
                  <a:pt x="223" y="81"/>
                  <a:pt x="221" y="80"/>
                </a:cubicBezTo>
                <a:cubicBezTo>
                  <a:pt x="223" y="78"/>
                  <a:pt x="228" y="80"/>
                  <a:pt x="229" y="78"/>
                </a:cubicBezTo>
                <a:cubicBezTo>
                  <a:pt x="227" y="77"/>
                  <a:pt x="223" y="78"/>
                  <a:pt x="221" y="77"/>
                </a:cubicBezTo>
                <a:cubicBezTo>
                  <a:pt x="223" y="75"/>
                  <a:pt x="225" y="74"/>
                  <a:pt x="228" y="73"/>
                </a:cubicBezTo>
                <a:cubicBezTo>
                  <a:pt x="228" y="73"/>
                  <a:pt x="227" y="73"/>
                  <a:pt x="228" y="73"/>
                </a:cubicBezTo>
                <a:cubicBezTo>
                  <a:pt x="228" y="72"/>
                  <a:pt x="229" y="73"/>
                  <a:pt x="230" y="73"/>
                </a:cubicBezTo>
                <a:cubicBezTo>
                  <a:pt x="230" y="72"/>
                  <a:pt x="230" y="73"/>
                  <a:pt x="230" y="72"/>
                </a:cubicBezTo>
                <a:cubicBezTo>
                  <a:pt x="232" y="70"/>
                  <a:pt x="232" y="68"/>
                  <a:pt x="231" y="64"/>
                </a:cubicBezTo>
                <a:cubicBezTo>
                  <a:pt x="232" y="64"/>
                  <a:pt x="232" y="64"/>
                  <a:pt x="232" y="64"/>
                </a:cubicBezTo>
                <a:cubicBezTo>
                  <a:pt x="232" y="63"/>
                  <a:pt x="232" y="63"/>
                  <a:pt x="232" y="63"/>
                </a:cubicBezTo>
                <a:cubicBezTo>
                  <a:pt x="232" y="62"/>
                  <a:pt x="233" y="63"/>
                  <a:pt x="233" y="62"/>
                </a:cubicBezTo>
                <a:cubicBezTo>
                  <a:pt x="232" y="61"/>
                  <a:pt x="234" y="61"/>
                  <a:pt x="234" y="60"/>
                </a:cubicBezTo>
                <a:close/>
                <a:moveTo>
                  <a:pt x="28" y="24"/>
                </a:moveTo>
                <a:cubicBezTo>
                  <a:pt x="28" y="24"/>
                  <a:pt x="28" y="25"/>
                  <a:pt x="28" y="24"/>
                </a:cubicBezTo>
                <a:cubicBezTo>
                  <a:pt x="28" y="25"/>
                  <a:pt x="28" y="24"/>
                  <a:pt x="27" y="25"/>
                </a:cubicBezTo>
                <a:cubicBezTo>
                  <a:pt x="27" y="24"/>
                  <a:pt x="28" y="24"/>
                  <a:pt x="28" y="24"/>
                </a:cubicBezTo>
                <a:close/>
                <a:moveTo>
                  <a:pt x="26" y="29"/>
                </a:moveTo>
                <a:cubicBezTo>
                  <a:pt x="26" y="28"/>
                  <a:pt x="29" y="28"/>
                  <a:pt x="29" y="29"/>
                </a:cubicBezTo>
                <a:cubicBezTo>
                  <a:pt x="28" y="29"/>
                  <a:pt x="28" y="28"/>
                  <a:pt x="26" y="29"/>
                </a:cubicBezTo>
                <a:close/>
                <a:moveTo>
                  <a:pt x="40" y="20"/>
                </a:moveTo>
                <a:cubicBezTo>
                  <a:pt x="40" y="20"/>
                  <a:pt x="39" y="20"/>
                  <a:pt x="38" y="20"/>
                </a:cubicBezTo>
                <a:cubicBezTo>
                  <a:pt x="39" y="19"/>
                  <a:pt x="40" y="20"/>
                  <a:pt x="40" y="20"/>
                </a:cubicBezTo>
                <a:close/>
                <a:moveTo>
                  <a:pt x="39" y="30"/>
                </a:moveTo>
                <a:cubicBezTo>
                  <a:pt x="39" y="29"/>
                  <a:pt x="40" y="29"/>
                  <a:pt x="40" y="30"/>
                </a:cubicBezTo>
                <a:cubicBezTo>
                  <a:pt x="40" y="30"/>
                  <a:pt x="39" y="29"/>
                  <a:pt x="39" y="30"/>
                </a:cubicBezTo>
                <a:close/>
                <a:moveTo>
                  <a:pt x="49" y="30"/>
                </a:moveTo>
                <a:cubicBezTo>
                  <a:pt x="49" y="29"/>
                  <a:pt x="51" y="29"/>
                  <a:pt x="51" y="30"/>
                </a:cubicBezTo>
                <a:cubicBezTo>
                  <a:pt x="51" y="30"/>
                  <a:pt x="49" y="30"/>
                  <a:pt x="49" y="30"/>
                </a:cubicBezTo>
                <a:close/>
                <a:moveTo>
                  <a:pt x="51" y="31"/>
                </a:moveTo>
                <a:cubicBezTo>
                  <a:pt x="52" y="30"/>
                  <a:pt x="53" y="31"/>
                  <a:pt x="54" y="30"/>
                </a:cubicBezTo>
                <a:cubicBezTo>
                  <a:pt x="53" y="31"/>
                  <a:pt x="52" y="30"/>
                  <a:pt x="51" y="31"/>
                </a:cubicBezTo>
                <a:close/>
                <a:moveTo>
                  <a:pt x="49" y="26"/>
                </a:moveTo>
                <a:cubicBezTo>
                  <a:pt x="51" y="26"/>
                  <a:pt x="52" y="26"/>
                  <a:pt x="54" y="26"/>
                </a:cubicBezTo>
                <a:cubicBezTo>
                  <a:pt x="53" y="27"/>
                  <a:pt x="50" y="26"/>
                  <a:pt x="49" y="26"/>
                </a:cubicBezTo>
                <a:close/>
                <a:moveTo>
                  <a:pt x="57" y="23"/>
                </a:moveTo>
                <a:cubicBezTo>
                  <a:pt x="57" y="23"/>
                  <a:pt x="59" y="23"/>
                  <a:pt x="60" y="23"/>
                </a:cubicBezTo>
                <a:cubicBezTo>
                  <a:pt x="60" y="24"/>
                  <a:pt x="59" y="23"/>
                  <a:pt x="57" y="23"/>
                </a:cubicBezTo>
                <a:close/>
                <a:moveTo>
                  <a:pt x="60" y="24"/>
                </a:moveTo>
                <a:cubicBezTo>
                  <a:pt x="60" y="23"/>
                  <a:pt x="62" y="23"/>
                  <a:pt x="62" y="24"/>
                </a:cubicBezTo>
                <a:cubicBezTo>
                  <a:pt x="62" y="24"/>
                  <a:pt x="61" y="23"/>
                  <a:pt x="60" y="24"/>
                </a:cubicBezTo>
                <a:close/>
                <a:moveTo>
                  <a:pt x="61" y="30"/>
                </a:moveTo>
                <a:cubicBezTo>
                  <a:pt x="62" y="31"/>
                  <a:pt x="64" y="30"/>
                  <a:pt x="65" y="31"/>
                </a:cubicBezTo>
                <a:cubicBezTo>
                  <a:pt x="64" y="31"/>
                  <a:pt x="62" y="31"/>
                  <a:pt x="61" y="30"/>
                </a:cubicBezTo>
                <a:close/>
                <a:moveTo>
                  <a:pt x="64" y="27"/>
                </a:moveTo>
                <a:cubicBezTo>
                  <a:pt x="64" y="26"/>
                  <a:pt x="65" y="27"/>
                  <a:pt x="65" y="27"/>
                </a:cubicBezTo>
                <a:cubicBezTo>
                  <a:pt x="65" y="27"/>
                  <a:pt x="64" y="27"/>
                  <a:pt x="64" y="27"/>
                </a:cubicBezTo>
                <a:close/>
                <a:moveTo>
                  <a:pt x="72" y="28"/>
                </a:moveTo>
                <a:cubicBezTo>
                  <a:pt x="72" y="27"/>
                  <a:pt x="73" y="27"/>
                  <a:pt x="74" y="27"/>
                </a:cubicBezTo>
                <a:cubicBezTo>
                  <a:pt x="73" y="28"/>
                  <a:pt x="72" y="28"/>
                  <a:pt x="72" y="28"/>
                </a:cubicBezTo>
                <a:close/>
                <a:moveTo>
                  <a:pt x="90" y="22"/>
                </a:moveTo>
                <a:cubicBezTo>
                  <a:pt x="90" y="22"/>
                  <a:pt x="89" y="22"/>
                  <a:pt x="88" y="22"/>
                </a:cubicBezTo>
                <a:cubicBezTo>
                  <a:pt x="88" y="21"/>
                  <a:pt x="90" y="22"/>
                  <a:pt x="90" y="22"/>
                </a:cubicBezTo>
                <a:close/>
                <a:moveTo>
                  <a:pt x="75" y="28"/>
                </a:moveTo>
                <a:cubicBezTo>
                  <a:pt x="76" y="27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81" y="53"/>
                </a:moveTo>
                <a:cubicBezTo>
                  <a:pt x="80" y="53"/>
                  <a:pt x="79" y="53"/>
                  <a:pt x="79" y="52"/>
                </a:cubicBezTo>
                <a:cubicBezTo>
                  <a:pt x="80" y="53"/>
                  <a:pt x="82" y="52"/>
                  <a:pt x="81" y="53"/>
                </a:cubicBezTo>
                <a:close/>
                <a:moveTo>
                  <a:pt x="81" y="15"/>
                </a:moveTo>
                <a:cubicBezTo>
                  <a:pt x="81" y="16"/>
                  <a:pt x="85" y="16"/>
                  <a:pt x="83" y="16"/>
                </a:cubicBezTo>
                <a:cubicBezTo>
                  <a:pt x="83" y="16"/>
                  <a:pt x="81" y="16"/>
                  <a:pt x="81" y="15"/>
                </a:cubicBezTo>
                <a:close/>
                <a:moveTo>
                  <a:pt x="82" y="28"/>
                </a:moveTo>
                <a:cubicBezTo>
                  <a:pt x="83" y="28"/>
                  <a:pt x="83" y="28"/>
                  <a:pt x="84" y="28"/>
                </a:cubicBezTo>
                <a:cubicBezTo>
                  <a:pt x="85" y="28"/>
                  <a:pt x="82" y="29"/>
                  <a:pt x="82" y="28"/>
                </a:cubicBezTo>
                <a:close/>
                <a:moveTo>
                  <a:pt x="82" y="53"/>
                </a:moveTo>
                <a:cubicBezTo>
                  <a:pt x="83" y="52"/>
                  <a:pt x="85" y="53"/>
                  <a:pt x="86" y="53"/>
                </a:cubicBezTo>
                <a:cubicBezTo>
                  <a:pt x="85" y="53"/>
                  <a:pt x="83" y="53"/>
                  <a:pt x="82" y="53"/>
                </a:cubicBezTo>
                <a:close/>
                <a:moveTo>
                  <a:pt x="89" y="53"/>
                </a:moveTo>
                <a:cubicBezTo>
                  <a:pt x="87" y="53"/>
                  <a:pt x="86" y="53"/>
                  <a:pt x="89" y="53"/>
                </a:cubicBezTo>
                <a:close/>
                <a:moveTo>
                  <a:pt x="88" y="67"/>
                </a:moveTo>
                <a:cubicBezTo>
                  <a:pt x="92" y="67"/>
                  <a:pt x="92" y="67"/>
                  <a:pt x="92" y="67"/>
                </a:cubicBezTo>
                <a:cubicBezTo>
                  <a:pt x="92" y="68"/>
                  <a:pt x="90" y="68"/>
                  <a:pt x="88" y="67"/>
                </a:cubicBezTo>
                <a:close/>
                <a:moveTo>
                  <a:pt x="89" y="29"/>
                </a:moveTo>
                <a:cubicBezTo>
                  <a:pt x="89" y="28"/>
                  <a:pt x="92" y="29"/>
                  <a:pt x="93" y="29"/>
                </a:cubicBezTo>
                <a:cubicBezTo>
                  <a:pt x="91" y="29"/>
                  <a:pt x="90" y="29"/>
                  <a:pt x="89" y="29"/>
                </a:cubicBezTo>
                <a:close/>
                <a:moveTo>
                  <a:pt x="96" y="70"/>
                </a:moveTo>
                <a:cubicBezTo>
                  <a:pt x="96" y="70"/>
                  <a:pt x="98" y="70"/>
                  <a:pt x="99" y="70"/>
                </a:cubicBezTo>
                <a:cubicBezTo>
                  <a:pt x="98" y="71"/>
                  <a:pt x="97" y="70"/>
                  <a:pt x="96" y="70"/>
                </a:cubicBezTo>
                <a:close/>
                <a:moveTo>
                  <a:pt x="118" y="68"/>
                </a:moveTo>
                <a:cubicBezTo>
                  <a:pt x="117" y="69"/>
                  <a:pt x="116" y="68"/>
                  <a:pt x="116" y="68"/>
                </a:cubicBezTo>
                <a:cubicBezTo>
                  <a:pt x="116" y="68"/>
                  <a:pt x="117" y="68"/>
                  <a:pt x="118" y="68"/>
                </a:cubicBezTo>
                <a:close/>
                <a:moveTo>
                  <a:pt x="114" y="17"/>
                </a:moveTo>
                <a:cubicBezTo>
                  <a:pt x="112" y="18"/>
                  <a:pt x="112" y="17"/>
                  <a:pt x="114" y="17"/>
                </a:cubicBezTo>
                <a:close/>
                <a:moveTo>
                  <a:pt x="115" y="57"/>
                </a:moveTo>
                <a:cubicBezTo>
                  <a:pt x="115" y="57"/>
                  <a:pt x="113" y="57"/>
                  <a:pt x="113" y="56"/>
                </a:cubicBezTo>
                <a:cubicBezTo>
                  <a:pt x="113" y="57"/>
                  <a:pt x="114" y="56"/>
                  <a:pt x="115" y="57"/>
                </a:cubicBezTo>
                <a:close/>
                <a:moveTo>
                  <a:pt x="112" y="53"/>
                </a:moveTo>
                <a:cubicBezTo>
                  <a:pt x="112" y="54"/>
                  <a:pt x="111" y="53"/>
                  <a:pt x="111" y="54"/>
                </a:cubicBezTo>
                <a:cubicBezTo>
                  <a:pt x="110" y="53"/>
                  <a:pt x="112" y="54"/>
                  <a:pt x="112" y="53"/>
                </a:cubicBezTo>
                <a:close/>
                <a:moveTo>
                  <a:pt x="111" y="17"/>
                </a:moveTo>
                <a:cubicBezTo>
                  <a:pt x="110" y="18"/>
                  <a:pt x="109" y="17"/>
                  <a:pt x="108" y="17"/>
                </a:cubicBezTo>
                <a:cubicBezTo>
                  <a:pt x="107" y="17"/>
                  <a:pt x="110" y="17"/>
                  <a:pt x="111" y="17"/>
                </a:cubicBezTo>
                <a:close/>
                <a:moveTo>
                  <a:pt x="110" y="20"/>
                </a:moveTo>
                <a:cubicBezTo>
                  <a:pt x="108" y="21"/>
                  <a:pt x="107" y="20"/>
                  <a:pt x="110" y="20"/>
                </a:cubicBezTo>
                <a:close/>
                <a:moveTo>
                  <a:pt x="103" y="95"/>
                </a:moveTo>
                <a:cubicBezTo>
                  <a:pt x="103" y="94"/>
                  <a:pt x="105" y="94"/>
                  <a:pt x="105" y="95"/>
                </a:cubicBezTo>
                <a:lnTo>
                  <a:pt x="103" y="95"/>
                </a:lnTo>
                <a:close/>
                <a:moveTo>
                  <a:pt x="102" y="53"/>
                </a:moveTo>
                <a:cubicBezTo>
                  <a:pt x="103" y="53"/>
                  <a:pt x="104" y="53"/>
                  <a:pt x="105" y="53"/>
                </a:cubicBezTo>
                <a:cubicBezTo>
                  <a:pt x="105" y="54"/>
                  <a:pt x="103" y="54"/>
                  <a:pt x="102" y="53"/>
                </a:cubicBezTo>
                <a:close/>
                <a:moveTo>
                  <a:pt x="104" y="17"/>
                </a:moveTo>
                <a:cubicBezTo>
                  <a:pt x="104" y="17"/>
                  <a:pt x="104" y="17"/>
                  <a:pt x="104" y="17"/>
                </a:cubicBezTo>
                <a:cubicBezTo>
                  <a:pt x="106" y="16"/>
                  <a:pt x="105" y="17"/>
                  <a:pt x="106" y="17"/>
                </a:cubicBezTo>
                <a:cubicBezTo>
                  <a:pt x="109" y="17"/>
                  <a:pt x="104" y="17"/>
                  <a:pt x="104" y="17"/>
                </a:cubicBezTo>
                <a:close/>
                <a:moveTo>
                  <a:pt x="107" y="68"/>
                </a:moveTo>
                <a:cubicBezTo>
                  <a:pt x="109" y="68"/>
                  <a:pt x="112" y="68"/>
                  <a:pt x="114" y="68"/>
                </a:cubicBezTo>
                <a:cubicBezTo>
                  <a:pt x="112" y="69"/>
                  <a:pt x="110" y="68"/>
                  <a:pt x="107" y="68"/>
                </a:cubicBezTo>
                <a:close/>
                <a:moveTo>
                  <a:pt x="116" y="70"/>
                </a:moveTo>
                <a:cubicBezTo>
                  <a:pt x="116" y="70"/>
                  <a:pt x="117" y="70"/>
                  <a:pt x="118" y="70"/>
                </a:cubicBezTo>
                <a:cubicBezTo>
                  <a:pt x="116" y="71"/>
                  <a:pt x="112" y="70"/>
                  <a:pt x="116" y="70"/>
                </a:cubicBezTo>
                <a:close/>
                <a:moveTo>
                  <a:pt x="171" y="20"/>
                </a:moveTo>
                <a:cubicBezTo>
                  <a:pt x="171" y="19"/>
                  <a:pt x="173" y="19"/>
                  <a:pt x="174" y="19"/>
                </a:cubicBezTo>
                <a:cubicBezTo>
                  <a:pt x="177" y="20"/>
                  <a:pt x="172" y="20"/>
                  <a:pt x="171" y="20"/>
                </a:cubicBezTo>
                <a:close/>
                <a:moveTo>
                  <a:pt x="174" y="10"/>
                </a:moveTo>
                <a:cubicBezTo>
                  <a:pt x="174" y="10"/>
                  <a:pt x="172" y="10"/>
                  <a:pt x="172" y="10"/>
                </a:cubicBezTo>
                <a:cubicBezTo>
                  <a:pt x="171" y="10"/>
                  <a:pt x="171" y="10"/>
                  <a:pt x="171" y="10"/>
                </a:cubicBezTo>
                <a:cubicBezTo>
                  <a:pt x="171" y="9"/>
                  <a:pt x="173" y="10"/>
                  <a:pt x="174" y="10"/>
                </a:cubicBezTo>
                <a:close/>
                <a:moveTo>
                  <a:pt x="169" y="9"/>
                </a:moveTo>
                <a:cubicBezTo>
                  <a:pt x="170" y="10"/>
                  <a:pt x="167" y="10"/>
                  <a:pt x="166" y="10"/>
                </a:cubicBezTo>
                <a:cubicBezTo>
                  <a:pt x="167" y="9"/>
                  <a:pt x="169" y="10"/>
                  <a:pt x="169" y="9"/>
                </a:cubicBezTo>
                <a:close/>
                <a:moveTo>
                  <a:pt x="169" y="21"/>
                </a:moveTo>
                <a:cubicBezTo>
                  <a:pt x="169" y="21"/>
                  <a:pt x="168" y="21"/>
                  <a:pt x="167" y="21"/>
                </a:cubicBezTo>
                <a:cubicBezTo>
                  <a:pt x="168" y="21"/>
                  <a:pt x="169" y="21"/>
                  <a:pt x="169" y="21"/>
                </a:cubicBezTo>
                <a:close/>
                <a:moveTo>
                  <a:pt x="165" y="19"/>
                </a:moveTo>
                <a:cubicBezTo>
                  <a:pt x="164" y="20"/>
                  <a:pt x="162" y="19"/>
                  <a:pt x="162" y="20"/>
                </a:cubicBezTo>
                <a:cubicBezTo>
                  <a:pt x="162" y="19"/>
                  <a:pt x="164" y="20"/>
                  <a:pt x="165" y="19"/>
                </a:cubicBezTo>
                <a:close/>
                <a:moveTo>
                  <a:pt x="160" y="18"/>
                </a:moveTo>
                <a:cubicBezTo>
                  <a:pt x="161" y="17"/>
                  <a:pt x="163" y="18"/>
                  <a:pt x="164" y="18"/>
                </a:cubicBezTo>
                <a:cubicBezTo>
                  <a:pt x="163" y="19"/>
                  <a:pt x="160" y="18"/>
                  <a:pt x="160" y="18"/>
                </a:cubicBezTo>
                <a:close/>
                <a:moveTo>
                  <a:pt x="166" y="15"/>
                </a:moveTo>
                <a:cubicBezTo>
                  <a:pt x="165" y="16"/>
                  <a:pt x="163" y="14"/>
                  <a:pt x="166" y="15"/>
                </a:cubicBezTo>
                <a:close/>
                <a:moveTo>
                  <a:pt x="164" y="10"/>
                </a:moveTo>
                <a:cubicBezTo>
                  <a:pt x="163" y="10"/>
                  <a:pt x="164" y="10"/>
                  <a:pt x="163" y="10"/>
                </a:cubicBezTo>
                <a:cubicBezTo>
                  <a:pt x="165" y="9"/>
                  <a:pt x="167" y="10"/>
                  <a:pt x="164" y="10"/>
                </a:cubicBezTo>
                <a:close/>
                <a:moveTo>
                  <a:pt x="158" y="9"/>
                </a:moveTo>
                <a:cubicBezTo>
                  <a:pt x="158" y="9"/>
                  <a:pt x="161" y="9"/>
                  <a:pt x="163" y="9"/>
                </a:cubicBezTo>
                <a:cubicBezTo>
                  <a:pt x="162" y="11"/>
                  <a:pt x="157" y="9"/>
                  <a:pt x="158" y="9"/>
                </a:cubicBezTo>
                <a:close/>
                <a:moveTo>
                  <a:pt x="159" y="18"/>
                </a:moveTo>
                <a:cubicBezTo>
                  <a:pt x="159" y="18"/>
                  <a:pt x="158" y="18"/>
                  <a:pt x="158" y="18"/>
                </a:cubicBezTo>
                <a:cubicBezTo>
                  <a:pt x="158" y="17"/>
                  <a:pt x="159" y="18"/>
                  <a:pt x="159" y="18"/>
                </a:cubicBezTo>
                <a:close/>
                <a:moveTo>
                  <a:pt x="160" y="19"/>
                </a:moveTo>
                <a:cubicBezTo>
                  <a:pt x="160" y="20"/>
                  <a:pt x="158" y="19"/>
                  <a:pt x="158" y="19"/>
                </a:cubicBezTo>
                <a:cubicBezTo>
                  <a:pt x="158" y="19"/>
                  <a:pt x="160" y="19"/>
                  <a:pt x="160" y="19"/>
                </a:cubicBezTo>
                <a:close/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57" y="21"/>
                  <a:pt x="157" y="21"/>
                  <a:pt x="157" y="21"/>
                </a:cubicBezTo>
                <a:cubicBezTo>
                  <a:pt x="157" y="21"/>
                  <a:pt x="157" y="21"/>
                  <a:pt x="157" y="21"/>
                </a:cubicBezTo>
                <a:lnTo>
                  <a:pt x="158" y="21"/>
                </a:lnTo>
                <a:close/>
                <a:moveTo>
                  <a:pt x="157" y="19"/>
                </a:moveTo>
                <a:cubicBezTo>
                  <a:pt x="156" y="19"/>
                  <a:pt x="155" y="20"/>
                  <a:pt x="154" y="19"/>
                </a:cubicBezTo>
                <a:cubicBezTo>
                  <a:pt x="155" y="19"/>
                  <a:pt x="157" y="19"/>
                  <a:pt x="157" y="19"/>
                </a:cubicBezTo>
                <a:close/>
                <a:moveTo>
                  <a:pt x="143" y="68"/>
                </a:moveTo>
                <a:cubicBezTo>
                  <a:pt x="144" y="68"/>
                  <a:pt x="144" y="68"/>
                  <a:pt x="145" y="68"/>
                </a:cubicBezTo>
                <a:cubicBezTo>
                  <a:pt x="145" y="69"/>
                  <a:pt x="143" y="69"/>
                  <a:pt x="143" y="68"/>
                </a:cubicBezTo>
                <a:close/>
                <a:moveTo>
                  <a:pt x="142" y="64"/>
                </a:moveTo>
                <a:cubicBezTo>
                  <a:pt x="143" y="63"/>
                  <a:pt x="144" y="64"/>
                  <a:pt x="145" y="63"/>
                </a:cubicBezTo>
                <a:cubicBezTo>
                  <a:pt x="144" y="64"/>
                  <a:pt x="143" y="63"/>
                  <a:pt x="142" y="64"/>
                </a:cubicBezTo>
                <a:close/>
                <a:moveTo>
                  <a:pt x="144" y="55"/>
                </a:moveTo>
                <a:cubicBezTo>
                  <a:pt x="144" y="54"/>
                  <a:pt x="145" y="54"/>
                  <a:pt x="146" y="54"/>
                </a:cubicBezTo>
                <a:cubicBezTo>
                  <a:pt x="145" y="55"/>
                  <a:pt x="145" y="55"/>
                  <a:pt x="144" y="55"/>
                </a:cubicBezTo>
                <a:close/>
                <a:moveTo>
                  <a:pt x="139" y="30"/>
                </a:moveTo>
                <a:cubicBezTo>
                  <a:pt x="141" y="30"/>
                  <a:pt x="146" y="30"/>
                  <a:pt x="147" y="31"/>
                </a:cubicBezTo>
                <a:cubicBezTo>
                  <a:pt x="144" y="31"/>
                  <a:pt x="143" y="30"/>
                  <a:pt x="139" y="30"/>
                </a:cubicBezTo>
                <a:close/>
                <a:moveTo>
                  <a:pt x="142" y="18"/>
                </a:moveTo>
                <a:cubicBezTo>
                  <a:pt x="143" y="17"/>
                  <a:pt x="143" y="18"/>
                  <a:pt x="143" y="18"/>
                </a:cubicBezTo>
                <a:cubicBezTo>
                  <a:pt x="143" y="18"/>
                  <a:pt x="142" y="18"/>
                  <a:pt x="142" y="18"/>
                </a:cubicBezTo>
                <a:close/>
                <a:moveTo>
                  <a:pt x="146" y="19"/>
                </a:moveTo>
                <a:cubicBezTo>
                  <a:pt x="146" y="20"/>
                  <a:pt x="144" y="19"/>
                  <a:pt x="143" y="19"/>
                </a:cubicBezTo>
                <a:cubicBezTo>
                  <a:pt x="143" y="18"/>
                  <a:pt x="145" y="19"/>
                  <a:pt x="146" y="19"/>
                </a:cubicBezTo>
                <a:close/>
                <a:moveTo>
                  <a:pt x="142" y="19"/>
                </a:moveTo>
                <a:cubicBezTo>
                  <a:pt x="142" y="19"/>
                  <a:pt x="140" y="20"/>
                  <a:pt x="140" y="19"/>
                </a:cubicBezTo>
                <a:lnTo>
                  <a:pt x="142" y="19"/>
                </a:lnTo>
                <a:close/>
                <a:moveTo>
                  <a:pt x="146" y="21"/>
                </a:moveTo>
                <a:cubicBezTo>
                  <a:pt x="145" y="21"/>
                  <a:pt x="140" y="21"/>
                  <a:pt x="139" y="21"/>
                </a:cubicBezTo>
                <a:cubicBezTo>
                  <a:pt x="140" y="20"/>
                  <a:pt x="143" y="21"/>
                  <a:pt x="146" y="21"/>
                </a:cubicBezTo>
                <a:close/>
                <a:moveTo>
                  <a:pt x="148" y="24"/>
                </a:moveTo>
                <a:cubicBezTo>
                  <a:pt x="146" y="24"/>
                  <a:pt x="145" y="23"/>
                  <a:pt x="148" y="24"/>
                </a:cubicBezTo>
                <a:close/>
                <a:moveTo>
                  <a:pt x="150" y="30"/>
                </a:moveTo>
                <a:cubicBezTo>
                  <a:pt x="150" y="31"/>
                  <a:pt x="148" y="31"/>
                  <a:pt x="148" y="31"/>
                </a:cubicBezTo>
                <a:cubicBezTo>
                  <a:pt x="148" y="30"/>
                  <a:pt x="149" y="30"/>
                  <a:pt x="150" y="30"/>
                </a:cubicBezTo>
                <a:close/>
                <a:moveTo>
                  <a:pt x="147" y="43"/>
                </a:moveTo>
                <a:cubicBezTo>
                  <a:pt x="147" y="42"/>
                  <a:pt x="148" y="43"/>
                  <a:pt x="148" y="42"/>
                </a:cubicBezTo>
                <a:cubicBezTo>
                  <a:pt x="149" y="43"/>
                  <a:pt x="153" y="43"/>
                  <a:pt x="151" y="43"/>
                </a:cubicBezTo>
                <a:cubicBezTo>
                  <a:pt x="151" y="43"/>
                  <a:pt x="149" y="43"/>
                  <a:pt x="147" y="43"/>
                </a:cubicBezTo>
                <a:close/>
                <a:moveTo>
                  <a:pt x="151" y="57"/>
                </a:moveTo>
                <a:cubicBezTo>
                  <a:pt x="150" y="58"/>
                  <a:pt x="147" y="58"/>
                  <a:pt x="147" y="57"/>
                </a:cubicBezTo>
                <a:cubicBezTo>
                  <a:pt x="147" y="57"/>
                  <a:pt x="149" y="57"/>
                  <a:pt x="151" y="57"/>
                </a:cubicBezTo>
                <a:close/>
                <a:moveTo>
                  <a:pt x="151" y="31"/>
                </a:moveTo>
                <a:cubicBezTo>
                  <a:pt x="151" y="30"/>
                  <a:pt x="152" y="30"/>
                  <a:pt x="152" y="30"/>
                </a:cubicBezTo>
                <a:cubicBezTo>
                  <a:pt x="152" y="31"/>
                  <a:pt x="151" y="31"/>
                  <a:pt x="151" y="31"/>
                </a:cubicBezTo>
                <a:close/>
                <a:moveTo>
                  <a:pt x="148" y="21"/>
                </a:moveTo>
                <a:cubicBezTo>
                  <a:pt x="149" y="21"/>
                  <a:pt x="154" y="20"/>
                  <a:pt x="156" y="21"/>
                </a:cubicBezTo>
                <a:cubicBezTo>
                  <a:pt x="153" y="21"/>
                  <a:pt x="150" y="21"/>
                  <a:pt x="148" y="21"/>
                </a:cubicBezTo>
                <a:close/>
                <a:moveTo>
                  <a:pt x="153" y="19"/>
                </a:moveTo>
                <a:cubicBezTo>
                  <a:pt x="152" y="20"/>
                  <a:pt x="151" y="19"/>
                  <a:pt x="150" y="19"/>
                </a:cubicBezTo>
                <a:cubicBezTo>
                  <a:pt x="150" y="19"/>
                  <a:pt x="152" y="19"/>
                  <a:pt x="153" y="19"/>
                </a:cubicBezTo>
                <a:close/>
                <a:moveTo>
                  <a:pt x="147" y="18"/>
                </a:moveTo>
                <a:cubicBezTo>
                  <a:pt x="148" y="18"/>
                  <a:pt x="152" y="18"/>
                  <a:pt x="153" y="18"/>
                </a:cubicBezTo>
                <a:cubicBezTo>
                  <a:pt x="152" y="18"/>
                  <a:pt x="150" y="18"/>
                  <a:pt x="147" y="18"/>
                </a:cubicBezTo>
                <a:close/>
                <a:moveTo>
                  <a:pt x="152" y="9"/>
                </a:moveTo>
                <a:cubicBezTo>
                  <a:pt x="152" y="10"/>
                  <a:pt x="151" y="9"/>
                  <a:pt x="151" y="10"/>
                </a:cubicBezTo>
                <a:cubicBezTo>
                  <a:pt x="151" y="9"/>
                  <a:pt x="152" y="9"/>
                  <a:pt x="152" y="9"/>
                </a:cubicBezTo>
                <a:close/>
                <a:moveTo>
                  <a:pt x="149" y="15"/>
                </a:moveTo>
                <a:cubicBezTo>
                  <a:pt x="151" y="15"/>
                  <a:pt x="150" y="14"/>
                  <a:pt x="153" y="15"/>
                </a:cubicBezTo>
                <a:cubicBezTo>
                  <a:pt x="157" y="15"/>
                  <a:pt x="149" y="15"/>
                  <a:pt x="148" y="15"/>
                </a:cubicBezTo>
                <a:cubicBezTo>
                  <a:pt x="146" y="15"/>
                  <a:pt x="148" y="15"/>
                  <a:pt x="149" y="15"/>
                </a:cubicBezTo>
                <a:close/>
                <a:moveTo>
                  <a:pt x="149" y="19"/>
                </a:moveTo>
                <a:cubicBezTo>
                  <a:pt x="149" y="20"/>
                  <a:pt x="148" y="19"/>
                  <a:pt x="147" y="19"/>
                </a:cubicBezTo>
                <a:cubicBezTo>
                  <a:pt x="147" y="18"/>
                  <a:pt x="149" y="19"/>
                  <a:pt x="149" y="19"/>
                </a:cubicBezTo>
                <a:close/>
                <a:moveTo>
                  <a:pt x="146" y="18"/>
                </a:moveTo>
                <a:cubicBezTo>
                  <a:pt x="146" y="18"/>
                  <a:pt x="144" y="19"/>
                  <a:pt x="144" y="18"/>
                </a:cubicBezTo>
                <a:cubicBezTo>
                  <a:pt x="144" y="18"/>
                  <a:pt x="147" y="18"/>
                  <a:pt x="146" y="18"/>
                </a:cubicBezTo>
                <a:close/>
                <a:moveTo>
                  <a:pt x="145" y="9"/>
                </a:moveTo>
                <a:cubicBezTo>
                  <a:pt x="146" y="9"/>
                  <a:pt x="146" y="9"/>
                  <a:pt x="146" y="9"/>
                </a:cubicBezTo>
                <a:cubicBezTo>
                  <a:pt x="146" y="10"/>
                  <a:pt x="146" y="10"/>
                  <a:pt x="146" y="10"/>
                </a:cubicBezTo>
                <a:cubicBezTo>
                  <a:pt x="145" y="10"/>
                  <a:pt x="145" y="10"/>
                  <a:pt x="145" y="10"/>
                </a:cubicBezTo>
                <a:lnTo>
                  <a:pt x="145" y="9"/>
                </a:lnTo>
                <a:close/>
                <a:moveTo>
                  <a:pt x="145" y="9"/>
                </a:moveTo>
                <a:cubicBezTo>
                  <a:pt x="144" y="10"/>
                  <a:pt x="143" y="9"/>
                  <a:pt x="142" y="9"/>
                </a:cubicBezTo>
                <a:cubicBezTo>
                  <a:pt x="143" y="9"/>
                  <a:pt x="144" y="9"/>
                  <a:pt x="145" y="9"/>
                </a:cubicBezTo>
                <a:close/>
                <a:moveTo>
                  <a:pt x="143" y="14"/>
                </a:moveTo>
                <a:cubicBezTo>
                  <a:pt x="141" y="15"/>
                  <a:pt x="139" y="15"/>
                  <a:pt x="137" y="15"/>
                </a:cubicBezTo>
                <a:cubicBezTo>
                  <a:pt x="139" y="14"/>
                  <a:pt x="141" y="15"/>
                  <a:pt x="143" y="14"/>
                </a:cubicBezTo>
                <a:close/>
                <a:moveTo>
                  <a:pt x="142" y="18"/>
                </a:moveTo>
                <a:cubicBezTo>
                  <a:pt x="138" y="19"/>
                  <a:pt x="135" y="17"/>
                  <a:pt x="131" y="18"/>
                </a:cubicBezTo>
                <a:cubicBezTo>
                  <a:pt x="133" y="17"/>
                  <a:pt x="138" y="18"/>
                  <a:pt x="142" y="18"/>
                </a:cubicBezTo>
                <a:close/>
                <a:moveTo>
                  <a:pt x="134" y="23"/>
                </a:moveTo>
                <a:cubicBezTo>
                  <a:pt x="133" y="24"/>
                  <a:pt x="131" y="23"/>
                  <a:pt x="130" y="24"/>
                </a:cubicBezTo>
                <a:cubicBezTo>
                  <a:pt x="131" y="23"/>
                  <a:pt x="133" y="23"/>
                  <a:pt x="134" y="23"/>
                </a:cubicBezTo>
                <a:close/>
                <a:moveTo>
                  <a:pt x="129" y="21"/>
                </a:moveTo>
                <a:cubicBezTo>
                  <a:pt x="129" y="20"/>
                  <a:pt x="130" y="21"/>
                  <a:pt x="130" y="20"/>
                </a:cubicBezTo>
                <a:cubicBezTo>
                  <a:pt x="130" y="21"/>
                  <a:pt x="129" y="21"/>
                  <a:pt x="129" y="21"/>
                </a:cubicBezTo>
                <a:close/>
                <a:moveTo>
                  <a:pt x="137" y="20"/>
                </a:moveTo>
                <a:cubicBezTo>
                  <a:pt x="138" y="20"/>
                  <a:pt x="138" y="20"/>
                  <a:pt x="138" y="20"/>
                </a:cubicBezTo>
                <a:cubicBezTo>
                  <a:pt x="138" y="21"/>
                  <a:pt x="136" y="21"/>
                  <a:pt x="137" y="20"/>
                </a:cubicBezTo>
                <a:close/>
                <a:moveTo>
                  <a:pt x="137" y="23"/>
                </a:moveTo>
                <a:cubicBezTo>
                  <a:pt x="134" y="24"/>
                  <a:pt x="134" y="23"/>
                  <a:pt x="137" y="23"/>
                </a:cubicBezTo>
                <a:close/>
                <a:moveTo>
                  <a:pt x="137" y="19"/>
                </a:moveTo>
                <a:cubicBezTo>
                  <a:pt x="136" y="19"/>
                  <a:pt x="133" y="19"/>
                  <a:pt x="131" y="19"/>
                </a:cubicBezTo>
                <a:cubicBezTo>
                  <a:pt x="133" y="18"/>
                  <a:pt x="135" y="19"/>
                  <a:pt x="137" y="19"/>
                </a:cubicBezTo>
                <a:cubicBezTo>
                  <a:pt x="139" y="19"/>
                  <a:pt x="137" y="19"/>
                  <a:pt x="137" y="19"/>
                </a:cubicBezTo>
                <a:close/>
                <a:moveTo>
                  <a:pt x="135" y="20"/>
                </a:moveTo>
                <a:cubicBezTo>
                  <a:pt x="134" y="21"/>
                  <a:pt x="132" y="21"/>
                  <a:pt x="131" y="21"/>
                </a:cubicBezTo>
                <a:cubicBezTo>
                  <a:pt x="132" y="20"/>
                  <a:pt x="133" y="21"/>
                  <a:pt x="135" y="20"/>
                </a:cubicBezTo>
                <a:close/>
                <a:moveTo>
                  <a:pt x="138" y="30"/>
                </a:moveTo>
                <a:cubicBezTo>
                  <a:pt x="137" y="31"/>
                  <a:pt x="134" y="30"/>
                  <a:pt x="133" y="30"/>
                </a:cubicBezTo>
                <a:cubicBezTo>
                  <a:pt x="133" y="30"/>
                  <a:pt x="137" y="31"/>
                  <a:pt x="138" y="30"/>
                </a:cubicBezTo>
                <a:close/>
                <a:moveTo>
                  <a:pt x="136" y="34"/>
                </a:moveTo>
                <a:cubicBezTo>
                  <a:pt x="137" y="34"/>
                  <a:pt x="137" y="34"/>
                  <a:pt x="138" y="34"/>
                </a:cubicBezTo>
                <a:cubicBezTo>
                  <a:pt x="136" y="34"/>
                  <a:pt x="133" y="34"/>
                  <a:pt x="136" y="34"/>
                </a:cubicBezTo>
                <a:close/>
                <a:moveTo>
                  <a:pt x="138" y="55"/>
                </a:moveTo>
                <a:cubicBezTo>
                  <a:pt x="137" y="54"/>
                  <a:pt x="136" y="54"/>
                  <a:pt x="135" y="55"/>
                </a:cubicBezTo>
                <a:cubicBezTo>
                  <a:pt x="135" y="54"/>
                  <a:pt x="138" y="54"/>
                  <a:pt x="138" y="55"/>
                </a:cubicBezTo>
                <a:close/>
                <a:moveTo>
                  <a:pt x="132" y="9"/>
                </a:moveTo>
                <a:cubicBezTo>
                  <a:pt x="130" y="10"/>
                  <a:pt x="129" y="9"/>
                  <a:pt x="132" y="9"/>
                </a:cubicBezTo>
                <a:close/>
                <a:moveTo>
                  <a:pt x="130" y="19"/>
                </a:moveTo>
                <a:cubicBezTo>
                  <a:pt x="129" y="19"/>
                  <a:pt x="128" y="19"/>
                  <a:pt x="127" y="19"/>
                </a:cubicBezTo>
                <a:cubicBezTo>
                  <a:pt x="127" y="18"/>
                  <a:pt x="129" y="19"/>
                  <a:pt x="130" y="19"/>
                </a:cubicBezTo>
                <a:close/>
                <a:moveTo>
                  <a:pt x="128" y="21"/>
                </a:moveTo>
                <a:cubicBezTo>
                  <a:pt x="127" y="21"/>
                  <a:pt x="127" y="21"/>
                  <a:pt x="126" y="21"/>
                </a:cubicBezTo>
                <a:cubicBezTo>
                  <a:pt x="125" y="20"/>
                  <a:pt x="128" y="20"/>
                  <a:pt x="128" y="21"/>
                </a:cubicBezTo>
                <a:close/>
                <a:moveTo>
                  <a:pt x="126" y="30"/>
                </a:moveTo>
                <a:cubicBezTo>
                  <a:pt x="125" y="31"/>
                  <a:pt x="123" y="30"/>
                  <a:pt x="126" y="30"/>
                </a:cubicBezTo>
                <a:close/>
                <a:moveTo>
                  <a:pt x="126" y="62"/>
                </a:moveTo>
                <a:cubicBezTo>
                  <a:pt x="125" y="63"/>
                  <a:pt x="124" y="63"/>
                  <a:pt x="123" y="62"/>
                </a:cubicBezTo>
                <a:cubicBezTo>
                  <a:pt x="123" y="62"/>
                  <a:pt x="125" y="62"/>
                  <a:pt x="126" y="62"/>
                </a:cubicBezTo>
                <a:close/>
                <a:moveTo>
                  <a:pt x="121" y="21"/>
                </a:moveTo>
                <a:cubicBezTo>
                  <a:pt x="121" y="20"/>
                  <a:pt x="122" y="21"/>
                  <a:pt x="122" y="20"/>
                </a:cubicBezTo>
                <a:cubicBezTo>
                  <a:pt x="124" y="21"/>
                  <a:pt x="125" y="21"/>
                  <a:pt x="121" y="21"/>
                </a:cubicBezTo>
                <a:close/>
                <a:moveTo>
                  <a:pt x="123" y="19"/>
                </a:moveTo>
                <a:cubicBezTo>
                  <a:pt x="123" y="19"/>
                  <a:pt x="122" y="18"/>
                  <a:pt x="121" y="19"/>
                </a:cubicBezTo>
                <a:cubicBezTo>
                  <a:pt x="121" y="18"/>
                  <a:pt x="122" y="19"/>
                  <a:pt x="123" y="19"/>
                </a:cubicBezTo>
                <a:close/>
                <a:moveTo>
                  <a:pt x="123" y="30"/>
                </a:moveTo>
                <a:cubicBezTo>
                  <a:pt x="122" y="30"/>
                  <a:pt x="121" y="30"/>
                  <a:pt x="120" y="30"/>
                </a:cubicBezTo>
                <a:cubicBezTo>
                  <a:pt x="121" y="30"/>
                  <a:pt x="122" y="30"/>
                  <a:pt x="123" y="30"/>
                </a:cubicBezTo>
                <a:close/>
                <a:moveTo>
                  <a:pt x="121" y="68"/>
                </a:moveTo>
                <a:cubicBezTo>
                  <a:pt x="120" y="69"/>
                  <a:pt x="120" y="68"/>
                  <a:pt x="118" y="69"/>
                </a:cubicBezTo>
                <a:cubicBezTo>
                  <a:pt x="118" y="68"/>
                  <a:pt x="120" y="68"/>
                  <a:pt x="121" y="68"/>
                </a:cubicBezTo>
                <a:close/>
                <a:moveTo>
                  <a:pt x="122" y="70"/>
                </a:moveTo>
                <a:cubicBezTo>
                  <a:pt x="121" y="71"/>
                  <a:pt x="119" y="70"/>
                  <a:pt x="118" y="71"/>
                </a:cubicBezTo>
                <a:cubicBezTo>
                  <a:pt x="119" y="70"/>
                  <a:pt x="121" y="70"/>
                  <a:pt x="122" y="70"/>
                </a:cubicBezTo>
                <a:close/>
                <a:moveTo>
                  <a:pt x="119" y="72"/>
                </a:moveTo>
                <a:cubicBezTo>
                  <a:pt x="120" y="71"/>
                  <a:pt x="120" y="72"/>
                  <a:pt x="121" y="72"/>
                </a:cubicBezTo>
                <a:cubicBezTo>
                  <a:pt x="121" y="72"/>
                  <a:pt x="120" y="72"/>
                  <a:pt x="119" y="72"/>
                </a:cubicBezTo>
                <a:close/>
                <a:moveTo>
                  <a:pt x="118" y="88"/>
                </a:moveTo>
                <a:cubicBezTo>
                  <a:pt x="120" y="89"/>
                  <a:pt x="122" y="88"/>
                  <a:pt x="124" y="89"/>
                </a:cubicBezTo>
                <a:cubicBezTo>
                  <a:pt x="122" y="89"/>
                  <a:pt x="119" y="90"/>
                  <a:pt x="118" y="88"/>
                </a:cubicBezTo>
                <a:close/>
                <a:moveTo>
                  <a:pt x="122" y="63"/>
                </a:moveTo>
                <a:cubicBezTo>
                  <a:pt x="122" y="63"/>
                  <a:pt x="123" y="63"/>
                  <a:pt x="123" y="63"/>
                </a:cubicBezTo>
                <a:cubicBezTo>
                  <a:pt x="124" y="64"/>
                  <a:pt x="126" y="63"/>
                  <a:pt x="126" y="64"/>
                </a:cubicBezTo>
                <a:cubicBezTo>
                  <a:pt x="125" y="64"/>
                  <a:pt x="123" y="64"/>
                  <a:pt x="122" y="63"/>
                </a:cubicBezTo>
                <a:close/>
                <a:moveTo>
                  <a:pt x="127" y="30"/>
                </a:moveTo>
                <a:cubicBezTo>
                  <a:pt x="128" y="30"/>
                  <a:pt x="129" y="30"/>
                  <a:pt x="130" y="30"/>
                </a:cubicBezTo>
                <a:cubicBezTo>
                  <a:pt x="130" y="31"/>
                  <a:pt x="126" y="30"/>
                  <a:pt x="127" y="30"/>
                </a:cubicBezTo>
                <a:close/>
                <a:moveTo>
                  <a:pt x="127" y="57"/>
                </a:moveTo>
                <a:cubicBezTo>
                  <a:pt x="127" y="57"/>
                  <a:pt x="129" y="56"/>
                  <a:pt x="129" y="57"/>
                </a:cubicBezTo>
                <a:cubicBezTo>
                  <a:pt x="129" y="57"/>
                  <a:pt x="128" y="57"/>
                  <a:pt x="127" y="57"/>
                </a:cubicBezTo>
                <a:close/>
                <a:moveTo>
                  <a:pt x="129" y="70"/>
                </a:moveTo>
                <a:cubicBezTo>
                  <a:pt x="129" y="71"/>
                  <a:pt x="128" y="71"/>
                  <a:pt x="127" y="71"/>
                </a:cubicBezTo>
                <a:cubicBezTo>
                  <a:pt x="127" y="70"/>
                  <a:pt x="128" y="70"/>
                  <a:pt x="129" y="70"/>
                </a:cubicBezTo>
                <a:close/>
                <a:moveTo>
                  <a:pt x="127" y="91"/>
                </a:moveTo>
                <a:cubicBezTo>
                  <a:pt x="127" y="91"/>
                  <a:pt x="128" y="91"/>
                  <a:pt x="129" y="91"/>
                </a:cubicBezTo>
                <a:cubicBezTo>
                  <a:pt x="129" y="92"/>
                  <a:pt x="128" y="91"/>
                  <a:pt x="127" y="91"/>
                </a:cubicBezTo>
                <a:close/>
                <a:moveTo>
                  <a:pt x="128" y="69"/>
                </a:moveTo>
                <a:cubicBezTo>
                  <a:pt x="129" y="68"/>
                  <a:pt x="130" y="69"/>
                  <a:pt x="131" y="68"/>
                </a:cubicBezTo>
                <a:cubicBezTo>
                  <a:pt x="131" y="69"/>
                  <a:pt x="129" y="68"/>
                  <a:pt x="128" y="69"/>
                </a:cubicBezTo>
                <a:close/>
                <a:moveTo>
                  <a:pt x="131" y="71"/>
                </a:moveTo>
                <a:cubicBezTo>
                  <a:pt x="130" y="70"/>
                  <a:pt x="132" y="70"/>
                  <a:pt x="132" y="70"/>
                </a:cubicBezTo>
                <a:cubicBezTo>
                  <a:pt x="132" y="71"/>
                  <a:pt x="131" y="71"/>
                  <a:pt x="131" y="71"/>
                </a:cubicBezTo>
                <a:close/>
                <a:moveTo>
                  <a:pt x="130" y="57"/>
                </a:moveTo>
                <a:cubicBezTo>
                  <a:pt x="130" y="57"/>
                  <a:pt x="133" y="57"/>
                  <a:pt x="134" y="57"/>
                </a:cubicBezTo>
                <a:cubicBezTo>
                  <a:pt x="133" y="58"/>
                  <a:pt x="132" y="57"/>
                  <a:pt x="130" y="57"/>
                </a:cubicBezTo>
                <a:close/>
                <a:moveTo>
                  <a:pt x="133" y="70"/>
                </a:moveTo>
                <a:cubicBezTo>
                  <a:pt x="134" y="71"/>
                  <a:pt x="135" y="70"/>
                  <a:pt x="135" y="71"/>
                </a:cubicBezTo>
                <a:cubicBezTo>
                  <a:pt x="135" y="71"/>
                  <a:pt x="133" y="71"/>
                  <a:pt x="133" y="70"/>
                </a:cubicBezTo>
                <a:close/>
                <a:moveTo>
                  <a:pt x="135" y="57"/>
                </a:moveTo>
                <a:cubicBezTo>
                  <a:pt x="136" y="57"/>
                  <a:pt x="136" y="57"/>
                  <a:pt x="137" y="57"/>
                </a:cubicBezTo>
                <a:cubicBezTo>
                  <a:pt x="137" y="58"/>
                  <a:pt x="135" y="58"/>
                  <a:pt x="135" y="57"/>
                </a:cubicBezTo>
                <a:close/>
                <a:moveTo>
                  <a:pt x="137" y="71"/>
                </a:moveTo>
                <a:cubicBezTo>
                  <a:pt x="137" y="71"/>
                  <a:pt x="137" y="71"/>
                  <a:pt x="136" y="71"/>
                </a:cubicBezTo>
                <a:cubicBezTo>
                  <a:pt x="137" y="70"/>
                  <a:pt x="140" y="71"/>
                  <a:pt x="137" y="71"/>
                </a:cubicBezTo>
                <a:close/>
                <a:moveTo>
                  <a:pt x="137" y="57"/>
                </a:moveTo>
                <a:cubicBezTo>
                  <a:pt x="137" y="57"/>
                  <a:pt x="138" y="57"/>
                  <a:pt x="139" y="57"/>
                </a:cubicBezTo>
                <a:cubicBezTo>
                  <a:pt x="139" y="58"/>
                  <a:pt x="138" y="57"/>
                  <a:pt x="137" y="57"/>
                </a:cubicBezTo>
                <a:close/>
                <a:moveTo>
                  <a:pt x="139" y="69"/>
                </a:moveTo>
                <a:cubicBezTo>
                  <a:pt x="139" y="68"/>
                  <a:pt x="141" y="68"/>
                  <a:pt x="141" y="68"/>
                </a:cubicBezTo>
                <a:cubicBezTo>
                  <a:pt x="141" y="69"/>
                  <a:pt x="140" y="68"/>
                  <a:pt x="139" y="69"/>
                </a:cubicBezTo>
                <a:close/>
                <a:moveTo>
                  <a:pt x="140" y="72"/>
                </a:moveTo>
                <a:cubicBezTo>
                  <a:pt x="141" y="71"/>
                  <a:pt x="142" y="72"/>
                  <a:pt x="143" y="72"/>
                </a:cubicBezTo>
                <a:cubicBezTo>
                  <a:pt x="142" y="73"/>
                  <a:pt x="141" y="72"/>
                  <a:pt x="140" y="72"/>
                </a:cubicBezTo>
                <a:close/>
                <a:moveTo>
                  <a:pt x="143" y="71"/>
                </a:moveTo>
                <a:cubicBezTo>
                  <a:pt x="143" y="70"/>
                  <a:pt x="144" y="70"/>
                  <a:pt x="145" y="70"/>
                </a:cubicBezTo>
                <a:cubicBezTo>
                  <a:pt x="145" y="71"/>
                  <a:pt x="143" y="71"/>
                  <a:pt x="143" y="71"/>
                </a:cubicBezTo>
                <a:close/>
                <a:moveTo>
                  <a:pt x="147" y="71"/>
                </a:moveTo>
                <a:cubicBezTo>
                  <a:pt x="146" y="71"/>
                  <a:pt x="146" y="71"/>
                  <a:pt x="146" y="71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47" y="70"/>
                  <a:pt x="147" y="70"/>
                  <a:pt x="147" y="70"/>
                </a:cubicBezTo>
                <a:lnTo>
                  <a:pt x="147" y="71"/>
                </a:lnTo>
                <a:close/>
                <a:moveTo>
                  <a:pt x="148" y="71"/>
                </a:moveTo>
                <a:cubicBezTo>
                  <a:pt x="148" y="70"/>
                  <a:pt x="149" y="70"/>
                  <a:pt x="149" y="70"/>
                </a:cubicBezTo>
                <a:cubicBezTo>
                  <a:pt x="149" y="71"/>
                  <a:pt x="148" y="71"/>
                  <a:pt x="148" y="71"/>
                </a:cubicBezTo>
                <a:close/>
                <a:moveTo>
                  <a:pt x="149" y="68"/>
                </a:moveTo>
                <a:cubicBezTo>
                  <a:pt x="150" y="68"/>
                  <a:pt x="151" y="68"/>
                  <a:pt x="151" y="68"/>
                </a:cubicBezTo>
                <a:cubicBezTo>
                  <a:pt x="151" y="69"/>
                  <a:pt x="150" y="68"/>
                  <a:pt x="149" y="68"/>
                </a:cubicBezTo>
                <a:close/>
                <a:moveTo>
                  <a:pt x="150" y="71"/>
                </a:moveTo>
                <a:cubicBezTo>
                  <a:pt x="151" y="70"/>
                  <a:pt x="153" y="70"/>
                  <a:pt x="154" y="70"/>
                </a:cubicBezTo>
                <a:cubicBezTo>
                  <a:pt x="153" y="71"/>
                  <a:pt x="151" y="70"/>
                  <a:pt x="150" y="71"/>
                </a:cubicBezTo>
                <a:close/>
                <a:moveTo>
                  <a:pt x="153" y="55"/>
                </a:moveTo>
                <a:cubicBezTo>
                  <a:pt x="154" y="54"/>
                  <a:pt x="155" y="54"/>
                  <a:pt x="156" y="54"/>
                </a:cubicBezTo>
                <a:cubicBezTo>
                  <a:pt x="155" y="55"/>
                  <a:pt x="154" y="54"/>
                  <a:pt x="153" y="55"/>
                </a:cubicBezTo>
                <a:close/>
                <a:moveTo>
                  <a:pt x="155" y="92"/>
                </a:moveTo>
                <a:cubicBezTo>
                  <a:pt x="156" y="92"/>
                  <a:pt x="157" y="92"/>
                  <a:pt x="158" y="92"/>
                </a:cubicBezTo>
                <a:cubicBezTo>
                  <a:pt x="157" y="92"/>
                  <a:pt x="156" y="93"/>
                  <a:pt x="155" y="92"/>
                </a:cubicBezTo>
                <a:close/>
                <a:moveTo>
                  <a:pt x="155" y="31"/>
                </a:moveTo>
                <a:cubicBezTo>
                  <a:pt x="156" y="29"/>
                  <a:pt x="159" y="31"/>
                  <a:pt x="160" y="30"/>
                </a:cubicBezTo>
                <a:cubicBezTo>
                  <a:pt x="159" y="31"/>
                  <a:pt x="157" y="30"/>
                  <a:pt x="155" y="31"/>
                </a:cubicBezTo>
                <a:close/>
                <a:moveTo>
                  <a:pt x="159" y="24"/>
                </a:moveTo>
                <a:cubicBezTo>
                  <a:pt x="160" y="24"/>
                  <a:pt x="161" y="24"/>
                  <a:pt x="162" y="24"/>
                </a:cubicBezTo>
                <a:cubicBezTo>
                  <a:pt x="159" y="24"/>
                  <a:pt x="155" y="24"/>
                  <a:pt x="159" y="24"/>
                </a:cubicBezTo>
                <a:close/>
                <a:moveTo>
                  <a:pt x="160" y="21"/>
                </a:moveTo>
                <a:cubicBezTo>
                  <a:pt x="162" y="20"/>
                  <a:pt x="165" y="21"/>
                  <a:pt x="167" y="21"/>
                </a:cubicBezTo>
                <a:cubicBezTo>
                  <a:pt x="165" y="22"/>
                  <a:pt x="162" y="21"/>
                  <a:pt x="160" y="21"/>
                </a:cubicBezTo>
                <a:close/>
                <a:moveTo>
                  <a:pt x="166" y="30"/>
                </a:moveTo>
                <a:cubicBezTo>
                  <a:pt x="167" y="31"/>
                  <a:pt x="168" y="30"/>
                  <a:pt x="168" y="30"/>
                </a:cubicBezTo>
                <a:cubicBezTo>
                  <a:pt x="168" y="31"/>
                  <a:pt x="167" y="31"/>
                  <a:pt x="166" y="30"/>
                </a:cubicBezTo>
                <a:close/>
                <a:moveTo>
                  <a:pt x="169" y="24"/>
                </a:moveTo>
                <a:cubicBezTo>
                  <a:pt x="169" y="23"/>
                  <a:pt x="170" y="24"/>
                  <a:pt x="171" y="24"/>
                </a:cubicBezTo>
                <a:cubicBezTo>
                  <a:pt x="170" y="24"/>
                  <a:pt x="170" y="24"/>
                  <a:pt x="169" y="24"/>
                </a:cubicBezTo>
                <a:close/>
                <a:moveTo>
                  <a:pt x="169" y="87"/>
                </a:moveTo>
                <a:cubicBezTo>
                  <a:pt x="171" y="87"/>
                  <a:pt x="175" y="86"/>
                  <a:pt x="176" y="88"/>
                </a:cubicBezTo>
                <a:cubicBezTo>
                  <a:pt x="174" y="88"/>
                  <a:pt x="171" y="88"/>
                  <a:pt x="169" y="87"/>
                </a:cubicBezTo>
                <a:close/>
                <a:moveTo>
                  <a:pt x="172" y="21"/>
                </a:moveTo>
                <a:cubicBezTo>
                  <a:pt x="171" y="21"/>
                  <a:pt x="174" y="21"/>
                  <a:pt x="174" y="21"/>
                </a:cubicBezTo>
                <a:cubicBezTo>
                  <a:pt x="176" y="21"/>
                  <a:pt x="178" y="21"/>
                  <a:pt x="179" y="21"/>
                </a:cubicBezTo>
                <a:cubicBezTo>
                  <a:pt x="176" y="21"/>
                  <a:pt x="174" y="21"/>
                  <a:pt x="172" y="21"/>
                </a:cubicBezTo>
                <a:close/>
                <a:moveTo>
                  <a:pt x="180" y="10"/>
                </a:moveTo>
                <a:cubicBezTo>
                  <a:pt x="179" y="10"/>
                  <a:pt x="179" y="10"/>
                  <a:pt x="178" y="10"/>
                </a:cubicBezTo>
                <a:cubicBezTo>
                  <a:pt x="177" y="10"/>
                  <a:pt x="180" y="9"/>
                  <a:pt x="180" y="10"/>
                </a:cubicBezTo>
                <a:close/>
                <a:moveTo>
                  <a:pt x="184" y="10"/>
                </a:moveTo>
                <a:cubicBezTo>
                  <a:pt x="183" y="10"/>
                  <a:pt x="182" y="10"/>
                  <a:pt x="181" y="10"/>
                </a:cubicBezTo>
                <a:cubicBezTo>
                  <a:pt x="182" y="10"/>
                  <a:pt x="184" y="10"/>
                  <a:pt x="185" y="10"/>
                </a:cubicBezTo>
                <a:cubicBezTo>
                  <a:pt x="188" y="11"/>
                  <a:pt x="184" y="10"/>
                  <a:pt x="184" y="10"/>
                </a:cubicBezTo>
                <a:close/>
                <a:moveTo>
                  <a:pt x="199" y="13"/>
                </a:moveTo>
                <a:cubicBezTo>
                  <a:pt x="199" y="13"/>
                  <a:pt x="197" y="13"/>
                  <a:pt x="196" y="13"/>
                </a:cubicBezTo>
                <a:cubicBezTo>
                  <a:pt x="196" y="12"/>
                  <a:pt x="200" y="13"/>
                  <a:pt x="199" y="13"/>
                </a:cubicBezTo>
                <a:close/>
                <a:moveTo>
                  <a:pt x="60" y="74"/>
                </a:moveTo>
                <a:cubicBezTo>
                  <a:pt x="59" y="74"/>
                  <a:pt x="57" y="74"/>
                  <a:pt x="57" y="74"/>
                </a:cubicBezTo>
                <a:cubicBezTo>
                  <a:pt x="58" y="74"/>
                  <a:pt x="60" y="75"/>
                  <a:pt x="60" y="74"/>
                </a:cubicBezTo>
                <a:close/>
                <a:moveTo>
                  <a:pt x="207" y="88"/>
                </a:moveTo>
                <a:cubicBezTo>
                  <a:pt x="207" y="88"/>
                  <a:pt x="206" y="89"/>
                  <a:pt x="207" y="89"/>
                </a:cubicBezTo>
                <a:cubicBezTo>
                  <a:pt x="209" y="89"/>
                  <a:pt x="211" y="88"/>
                  <a:pt x="213" y="88"/>
                </a:cubicBezTo>
                <a:cubicBezTo>
                  <a:pt x="212" y="87"/>
                  <a:pt x="206" y="88"/>
                  <a:pt x="207" y="88"/>
                </a:cubicBezTo>
                <a:close/>
                <a:moveTo>
                  <a:pt x="206" y="88"/>
                </a:moveTo>
                <a:cubicBezTo>
                  <a:pt x="204" y="88"/>
                  <a:pt x="201" y="88"/>
                  <a:pt x="200" y="89"/>
                </a:cubicBezTo>
                <a:cubicBezTo>
                  <a:pt x="202" y="88"/>
                  <a:pt x="204" y="89"/>
                  <a:pt x="206" y="88"/>
                </a:cubicBezTo>
                <a:close/>
                <a:moveTo>
                  <a:pt x="172" y="91"/>
                </a:moveTo>
                <a:cubicBezTo>
                  <a:pt x="174" y="91"/>
                  <a:pt x="176" y="91"/>
                  <a:pt x="178" y="91"/>
                </a:cubicBezTo>
                <a:cubicBezTo>
                  <a:pt x="178" y="89"/>
                  <a:pt x="182" y="91"/>
                  <a:pt x="182" y="90"/>
                </a:cubicBezTo>
                <a:cubicBezTo>
                  <a:pt x="180" y="89"/>
                  <a:pt x="174" y="89"/>
                  <a:pt x="172" y="9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8.jpeg"/><Relationship Id="rId15" Type="http://schemas.openxmlformats.org/officeDocument/2006/relationships/image" Target="../media/image7.png"/><Relationship Id="rId14" Type="http://schemas.openxmlformats.org/officeDocument/2006/relationships/image" Target="../media/image6.png"/><Relationship Id="rId13" Type="http://schemas.openxmlformats.org/officeDocument/2006/relationships/image" Target="../media/image5.jpeg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2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430637">
            <a:off x="9221452" y="244025"/>
            <a:ext cx="738549" cy="6561084"/>
          </a:xfrm>
          <a:prstGeom prst="rect">
            <a:avLst/>
          </a:prstGeom>
          <a:blipFill dpi="0" rotWithShape="1">
            <a:blip r:embed="rId1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0" y="1243965"/>
            <a:ext cx="12273915" cy="5569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latin typeface="Times New Roman" panose="02020603050405020304" charset="0"/>
                <a:ea typeface="钟齐志莽行书" panose="00000500000000000000" pitchFamily="2" charset="0"/>
                <a:cs typeface="Times New Roman" panose="02020603050405020304" charset="0"/>
                <a:sym typeface="+mn-ea"/>
              </a:rPr>
              <a:t>Chinese Ancient Weapons</a:t>
            </a:r>
            <a:endParaRPr lang="en-US" altLang="zh-CN" sz="4800" b="1">
              <a:latin typeface="Times New Roman" panose="02020603050405020304" charset="0"/>
              <a:ea typeface="钟齐志莽行书" panose="00000500000000000000" pitchFamily="2" charset="0"/>
              <a:cs typeface="Times New Roman" panose="02020603050405020304" charset="0"/>
            </a:endParaRPr>
          </a:p>
          <a:p>
            <a:pPr algn="ctr"/>
            <a:endParaRPr lang="en-US" altLang="zh-CN" sz="3200" b="1">
              <a:latin typeface="Times New Roman" panose="02020603050405020304" charset="0"/>
              <a:ea typeface="钟齐志莽行书" panose="00000500000000000000" pitchFamily="2" charset="0"/>
              <a:cs typeface="Times New Roman" panose="02020603050405020304" charset="0"/>
            </a:endParaRPr>
          </a:p>
          <a:p>
            <a:pPr algn="ctr"/>
            <a:endParaRPr lang="en-US" altLang="zh-CN" sz="3200" b="1">
              <a:latin typeface="Times New Roman" panose="02020603050405020304" charset="0"/>
              <a:ea typeface="钟齐志莽行书" panose="00000500000000000000" pitchFamily="2" charset="0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                   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英语口译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张潇然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          MTI, English Interpretation     Zhang Xiaoran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                         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2025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年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10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月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16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日</a:t>
            </a:r>
            <a:endParaRPr lang="zh-CN" altLang="en-US" sz="2400">
              <a:latin typeface="钟齐志莽行书" panose="00000500000000000000" pitchFamily="2" charset="0"/>
              <a:ea typeface="钟齐志莽行书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255" y="295275"/>
            <a:ext cx="5579745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Contributions to Humanity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b="32930"/>
          <a:stretch>
            <a:fillRect/>
          </a:stretch>
        </p:blipFill>
        <p:spPr>
          <a:xfrm>
            <a:off x="1066800" y="3784370"/>
            <a:ext cx="11125200" cy="277817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36905" y="2812660"/>
            <a:ext cx="3012440" cy="2756463"/>
            <a:chOff x="1213485" y="2728297"/>
            <a:chExt cx="3012440" cy="2756463"/>
          </a:xfrm>
        </p:grpSpPr>
        <p:grpSp>
          <p:nvGrpSpPr>
            <p:cNvPr id="8" name="组合 7"/>
            <p:cNvGrpSpPr/>
            <p:nvPr/>
          </p:nvGrpSpPr>
          <p:grpSpPr>
            <a:xfrm>
              <a:off x="2113280" y="3429000"/>
              <a:ext cx="223520" cy="2055760"/>
              <a:chOff x="2001520" y="3429000"/>
              <a:chExt cx="223520" cy="2055760"/>
            </a:xfrm>
          </p:grpSpPr>
          <p:sp>
            <p:nvSpPr>
              <p:cNvPr id="6" name="任意多边形: 形状 5"/>
              <p:cNvSpPr/>
              <p:nvPr/>
            </p:nvSpPr>
            <p:spPr>
              <a:xfrm>
                <a:off x="2113280" y="3429000"/>
                <a:ext cx="0" cy="1944000"/>
              </a:xfrm>
              <a:custGeom>
                <a:avLst/>
                <a:gdLst>
                  <a:gd name="connsiteX0" fmla="*/ 0 w 0"/>
                  <a:gd name="connsiteY0" fmla="*/ 0 h 3342640"/>
                  <a:gd name="connsiteX1" fmla="*/ 0 w 0"/>
                  <a:gd name="connsiteY1" fmla="*/ 3342640 h 334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342640">
                    <a:moveTo>
                      <a:pt x="0" y="0"/>
                    </a:moveTo>
                    <a:lnTo>
                      <a:pt x="0" y="334264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001520" y="5261240"/>
                <a:ext cx="223520" cy="22352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213485" y="2728297"/>
              <a:ext cx="301244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Splendid Culture</a:t>
              </a:r>
              <a:endPara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66440" y="1685238"/>
            <a:ext cx="3012440" cy="3183183"/>
            <a:chOff x="718820" y="2301577"/>
            <a:chExt cx="3012440" cy="3183183"/>
          </a:xfrm>
        </p:grpSpPr>
        <p:grpSp>
          <p:nvGrpSpPr>
            <p:cNvPr id="12" name="组合 11"/>
            <p:cNvGrpSpPr/>
            <p:nvPr/>
          </p:nvGrpSpPr>
          <p:grpSpPr>
            <a:xfrm>
              <a:off x="2113280" y="3429000"/>
              <a:ext cx="223520" cy="2055760"/>
              <a:chOff x="2001520" y="3429000"/>
              <a:chExt cx="223520" cy="2055760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2113280" y="3429000"/>
                <a:ext cx="0" cy="1944000"/>
              </a:xfrm>
              <a:custGeom>
                <a:avLst/>
                <a:gdLst>
                  <a:gd name="connsiteX0" fmla="*/ 0 w 0"/>
                  <a:gd name="connsiteY0" fmla="*/ 0 h 3342640"/>
                  <a:gd name="connsiteX1" fmla="*/ 0 w 0"/>
                  <a:gd name="connsiteY1" fmla="*/ 3342640 h 334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342640">
                    <a:moveTo>
                      <a:pt x="0" y="0"/>
                    </a:moveTo>
                    <a:lnTo>
                      <a:pt x="0" y="334264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2001520" y="5261240"/>
                <a:ext cx="223520" cy="22352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18820" y="2301577"/>
              <a:ext cx="3012440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zh-CN" altLang="en-US" sz="2000" b="1">
                <a:latin typeface="钟齐段宁行书" panose="02010800040101010101" pitchFamily="2" charset="-122"/>
                <a:ea typeface="钟齐段宁行书" panose="0201080004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97650" y="1685254"/>
            <a:ext cx="3660140" cy="2586918"/>
            <a:chOff x="834390" y="2897842"/>
            <a:chExt cx="3660140" cy="2586918"/>
          </a:xfrm>
        </p:grpSpPr>
        <p:grpSp>
          <p:nvGrpSpPr>
            <p:cNvPr id="17" name="组合 16"/>
            <p:cNvGrpSpPr/>
            <p:nvPr/>
          </p:nvGrpSpPr>
          <p:grpSpPr>
            <a:xfrm>
              <a:off x="2113280" y="3429000"/>
              <a:ext cx="223520" cy="2055760"/>
              <a:chOff x="2001520" y="3429000"/>
              <a:chExt cx="223520" cy="2055760"/>
            </a:xfrm>
          </p:grpSpPr>
          <p:sp>
            <p:nvSpPr>
              <p:cNvPr id="19" name="任意多边形: 形状 18"/>
              <p:cNvSpPr/>
              <p:nvPr/>
            </p:nvSpPr>
            <p:spPr>
              <a:xfrm>
                <a:off x="2113280" y="3429000"/>
                <a:ext cx="0" cy="1944000"/>
              </a:xfrm>
              <a:custGeom>
                <a:avLst/>
                <a:gdLst>
                  <a:gd name="connsiteX0" fmla="*/ 0 w 0"/>
                  <a:gd name="connsiteY0" fmla="*/ 0 h 3342640"/>
                  <a:gd name="connsiteX1" fmla="*/ 0 w 0"/>
                  <a:gd name="connsiteY1" fmla="*/ 3342640 h 334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342640">
                    <a:moveTo>
                      <a:pt x="0" y="0"/>
                    </a:moveTo>
                    <a:lnTo>
                      <a:pt x="0" y="334264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2001520" y="5261240"/>
                <a:ext cx="223520" cy="22352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834390" y="2897842"/>
              <a:ext cx="3660140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Age of Exploration</a:t>
              </a:r>
              <a:endPara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  <a:p>
              <a:endPara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39835" y="2162420"/>
            <a:ext cx="3352165" cy="3183183"/>
            <a:chOff x="564515" y="2301577"/>
            <a:chExt cx="3352165" cy="3183183"/>
          </a:xfrm>
        </p:grpSpPr>
        <p:grpSp>
          <p:nvGrpSpPr>
            <p:cNvPr id="22" name="组合 21"/>
            <p:cNvGrpSpPr/>
            <p:nvPr/>
          </p:nvGrpSpPr>
          <p:grpSpPr>
            <a:xfrm>
              <a:off x="2113280" y="3429000"/>
              <a:ext cx="223520" cy="2055760"/>
              <a:chOff x="2001520" y="3429000"/>
              <a:chExt cx="223520" cy="2055760"/>
            </a:xfrm>
          </p:grpSpPr>
          <p:sp>
            <p:nvSpPr>
              <p:cNvPr id="24" name="任意多边形: 形状 23"/>
              <p:cNvSpPr/>
              <p:nvPr/>
            </p:nvSpPr>
            <p:spPr>
              <a:xfrm>
                <a:off x="2113280" y="3429000"/>
                <a:ext cx="0" cy="1944000"/>
              </a:xfrm>
              <a:custGeom>
                <a:avLst/>
                <a:gdLst>
                  <a:gd name="connsiteX0" fmla="*/ 0 w 0"/>
                  <a:gd name="connsiteY0" fmla="*/ 0 h 3342640"/>
                  <a:gd name="connsiteX1" fmla="*/ 0 w 0"/>
                  <a:gd name="connsiteY1" fmla="*/ 3342640 h 334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342640">
                    <a:moveTo>
                      <a:pt x="0" y="0"/>
                    </a:moveTo>
                    <a:lnTo>
                      <a:pt x="0" y="334264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001520" y="5261240"/>
                <a:ext cx="223520" cy="22352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564515" y="2301577"/>
              <a:ext cx="3352165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None/>
              </a:pPr>
              <a:r>
                <a:rPr lang="en-US" altLang="zh-CN" sz="2400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Development of capitalism and productive forces</a:t>
              </a:r>
              <a:endPara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077210" y="2348865"/>
            <a:ext cx="4216400" cy="46355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Technological Progress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6900" y="5688330"/>
            <a:ext cx="5059045" cy="79057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gunpowder</a:t>
            </a:r>
            <a:endParaRPr lang="en-US" altLang="zh-CN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70020" y="1950715"/>
            <a:ext cx="1451961" cy="1478285"/>
            <a:chOff x="5656938" y="1301278"/>
            <a:chExt cx="976624" cy="994330"/>
          </a:xfrm>
        </p:grpSpPr>
        <p:sp>
          <p:nvSpPr>
            <p:cNvPr id="3" name="Freeform 32"/>
            <p:cNvSpPr>
              <a:spLocks noEditPoints="1"/>
            </p:cNvSpPr>
            <p:nvPr/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20150" y="1465928"/>
              <a:ext cx="656234" cy="744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600" b="1"/>
                <a:t>Ⅳ</a:t>
              </a:r>
              <a:endParaRPr lang="en-US" altLang="zh-CN" sz="6600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191000" y="3429000"/>
            <a:ext cx="4785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  <a:sym typeface="+mn-ea"/>
              </a:rPr>
              <a:t>Modern Mission</a:t>
            </a:r>
            <a:endParaRPr lang="zh-CN" altLang="en-US" sz="4000" b="1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  <p:sp>
        <p:nvSpPr>
          <p:cNvPr id="8" name="Freeform 20"/>
          <p:cNvSpPr>
            <a:spLocks noEditPoints="1"/>
          </p:cNvSpPr>
          <p:nvPr/>
        </p:nvSpPr>
        <p:spPr bwMode="auto">
          <a:xfrm rot="332049">
            <a:off x="-1173452" y="2561790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>
            <a:spLocks noEditPoints="1"/>
          </p:cNvSpPr>
          <p:nvPr/>
        </p:nvSpPr>
        <p:spPr bwMode="auto">
          <a:xfrm rot="21267951" flipH="1">
            <a:off x="8204462" y="4149366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255" y="295275"/>
            <a:ext cx="513080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Modern Mission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3026069" y="3162520"/>
            <a:ext cx="6139861" cy="682773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5479512" y="1706688"/>
            <a:ext cx="550200" cy="486306"/>
            <a:chOff x="2536680" y="1821343"/>
            <a:chExt cx="550200" cy="486306"/>
          </a:xfrm>
        </p:grpSpPr>
        <p:sp>
          <p:nvSpPr>
            <p:cNvPr id="8" name="Freeform 12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2644580" y="1845984"/>
              <a:ext cx="2734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钟齐段宁行书" panose="02010800040101010101" pitchFamily="2" charset="-122"/>
                  <a:ea typeface="钟齐段宁行书" panose="02010800040101010101" pitchFamily="2" charset="-122"/>
                </a:rPr>
                <a:t>1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2394585" y="1640840"/>
            <a:ext cx="30848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cultural exchange and mutual learning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grpSp>
        <p:nvGrpSpPr>
          <p:cNvPr id="28" name="组合 27"/>
          <p:cNvGrpSpPr/>
          <p:nvPr>
            <p:custDataLst>
              <p:tags r:id="rId7"/>
            </p:custDataLst>
          </p:nvPr>
        </p:nvGrpSpPr>
        <p:grpSpPr>
          <a:xfrm>
            <a:off x="6052917" y="3458063"/>
            <a:ext cx="550200" cy="486430"/>
            <a:chOff x="2536680" y="1821219"/>
            <a:chExt cx="550200" cy="486430"/>
          </a:xfrm>
        </p:grpSpPr>
        <p:sp>
          <p:nvSpPr>
            <p:cNvPr id="29" name="Freeform 12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2647755" y="1821219"/>
              <a:ext cx="27344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钟齐段宁行书" panose="02010800040101010101" pitchFamily="2" charset="-122"/>
                  <a:ea typeface="钟齐段宁行书" panose="02010800040101010101" pitchFamily="2" charset="-122"/>
                </a:rPr>
                <a:t>2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2675890" y="5158105"/>
            <a:ext cx="28035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Translation studies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grpSp>
        <p:nvGrpSpPr>
          <p:cNvPr id="37" name="组合 36"/>
          <p:cNvGrpSpPr/>
          <p:nvPr>
            <p:custDataLst>
              <p:tags r:id="rId11"/>
            </p:custDataLst>
          </p:nvPr>
        </p:nvGrpSpPr>
        <p:grpSpPr>
          <a:xfrm>
            <a:off x="5476047" y="5132047"/>
            <a:ext cx="550200" cy="486306"/>
            <a:chOff x="2536680" y="1821343"/>
            <a:chExt cx="550200" cy="486306"/>
          </a:xfrm>
        </p:grpSpPr>
        <p:sp>
          <p:nvSpPr>
            <p:cNvPr id="38" name="Freeform 1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2644580" y="1845984"/>
              <a:ext cx="27344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</a:rPr>
                <a:t>3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6712585" y="3273425"/>
            <a:ext cx="542734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 No discord, no concord/we fight before we know each other→make friends through </a:t>
            </a: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martial arts </a:t>
            </a:r>
            <a:endParaRPr lang="en-US" altLang="zh-CN" sz="24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36" grpId="0"/>
      <p:bldP spid="27" grpId="1"/>
      <p:bldP spid="4" grpId="1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3760" y="333375"/>
            <a:ext cx="727583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Modern Mission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6955"/>
            <a:ext cx="2870835" cy="382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135255"/>
            <a:ext cx="3857625" cy="2892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965" y="3248660"/>
            <a:ext cx="2705100" cy="36093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80" y="3367405"/>
            <a:ext cx="4722495" cy="354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3760" y="333375"/>
            <a:ext cx="727583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Modern Mission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7725"/>
            <a:ext cx="5823585" cy="6010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0" y="847725"/>
            <a:ext cx="6369050" cy="60096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6530" y="3649345"/>
            <a:ext cx="5322570" cy="194564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975350" y="2888615"/>
            <a:ext cx="6216650" cy="24930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465070" y="4236085"/>
            <a:ext cx="65468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0431780" y="3437890"/>
            <a:ext cx="48069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661400" y="5140960"/>
            <a:ext cx="1058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889760" y="5518150"/>
            <a:ext cx="479425" cy="7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738235" y="5140960"/>
            <a:ext cx="4782820" cy="174625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 altLang="zh-CN" sz="1600">
                <a:solidFill>
                  <a:srgbClr val="FF0000"/>
                </a:solidFill>
                <a:highlight>
                  <a:srgbClr val="FFFF00"/>
                </a:highlight>
              </a:rPr>
              <a:t>Nunchucks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？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1" grpId="0"/>
      <p:bldP spid="7" grpId="1" animBg="1"/>
      <p:bldP spid="8" grpId="1" animBg="1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43785" y="2792730"/>
            <a:ext cx="100349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Thanks for listening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Any corrections and criticism will be appreciated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4843145" y="1668145"/>
            <a:ext cx="7458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Basic Concepts and Weapons’ Origin</a:t>
            </a:r>
            <a:endParaRPr lang="en-US" altLang="zh-CN" sz="28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5850890" y="2766695"/>
            <a:ext cx="474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Weapons and Their Evolution </a:t>
            </a:r>
            <a:endParaRPr lang="en-US" altLang="zh-CN" sz="3600" b="1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3"/>
            </p:custDataLst>
          </p:nvPr>
        </p:nvSpPr>
        <p:spPr>
          <a:xfrm>
            <a:off x="5580380" y="3865245"/>
            <a:ext cx="468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Contributions to Humanity</a:t>
            </a:r>
            <a:endParaRPr lang="en-US" altLang="zh-CN" sz="3600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5580380" y="5096510"/>
            <a:ext cx="3268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Modern Mission</a:t>
            </a:r>
            <a:endParaRPr lang="en-US" altLang="zh-CN" sz="28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4604034" y="1369738"/>
            <a:ext cx="976624" cy="994330"/>
            <a:chOff x="5656938" y="1301278"/>
            <a:chExt cx="976624" cy="994330"/>
          </a:xfrm>
        </p:grpSpPr>
        <p:sp>
          <p:nvSpPr>
            <p:cNvPr id="35" name="Freeform 32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5785980" y="1527190"/>
              <a:ext cx="681000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/>
                <a:t>Ⅰ</a:t>
              </a:r>
              <a:endParaRPr lang="en-US" altLang="zh-CN" sz="4400" b="1"/>
            </a:p>
          </p:txBody>
        </p:sp>
      </p:grpSp>
      <p:grpSp>
        <p:nvGrpSpPr>
          <p:cNvPr id="37" name="组合 36"/>
          <p:cNvGrpSpPr/>
          <p:nvPr>
            <p:custDataLst>
              <p:tags r:id="rId8"/>
            </p:custDataLst>
          </p:nvPr>
        </p:nvGrpSpPr>
        <p:grpSpPr>
          <a:xfrm>
            <a:off x="4604034" y="2495713"/>
            <a:ext cx="976624" cy="994330"/>
            <a:chOff x="5656938" y="1301278"/>
            <a:chExt cx="976624" cy="994330"/>
          </a:xfrm>
        </p:grpSpPr>
        <p:sp>
          <p:nvSpPr>
            <p:cNvPr id="38" name="Freeform 32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>
              <p:custDataLst>
                <p:tags r:id="rId10"/>
              </p:custDataLst>
            </p:nvPr>
          </p:nvSpPr>
          <p:spPr>
            <a:xfrm>
              <a:off x="5785980" y="1527190"/>
              <a:ext cx="681000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/>
                <a:t>Ⅱ</a:t>
              </a:r>
              <a:endParaRPr lang="en-US" altLang="zh-CN" sz="4400" b="1"/>
            </a:p>
          </p:txBody>
        </p:sp>
      </p:grpSp>
      <p:grpSp>
        <p:nvGrpSpPr>
          <p:cNvPr id="40" name="组合 39"/>
          <p:cNvGrpSpPr/>
          <p:nvPr>
            <p:custDataLst>
              <p:tags r:id="rId11"/>
            </p:custDataLst>
          </p:nvPr>
        </p:nvGrpSpPr>
        <p:grpSpPr>
          <a:xfrm>
            <a:off x="4604034" y="3621688"/>
            <a:ext cx="976624" cy="994330"/>
            <a:chOff x="5656938" y="1301278"/>
            <a:chExt cx="976624" cy="994330"/>
          </a:xfrm>
        </p:grpSpPr>
        <p:sp>
          <p:nvSpPr>
            <p:cNvPr id="41" name="Freeform 3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5785980" y="1527190"/>
              <a:ext cx="681000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/>
                <a:t>Ⅲ</a:t>
              </a:r>
              <a:endParaRPr lang="en-US" altLang="zh-CN" sz="4400" b="1"/>
            </a:p>
          </p:txBody>
        </p:sp>
      </p:grpSp>
      <p:grpSp>
        <p:nvGrpSpPr>
          <p:cNvPr id="43" name="组合 42"/>
          <p:cNvGrpSpPr/>
          <p:nvPr>
            <p:custDataLst>
              <p:tags r:id="rId14"/>
            </p:custDataLst>
          </p:nvPr>
        </p:nvGrpSpPr>
        <p:grpSpPr>
          <a:xfrm>
            <a:off x="4604034" y="4747663"/>
            <a:ext cx="976624" cy="994330"/>
            <a:chOff x="5656938" y="1301278"/>
            <a:chExt cx="976624" cy="994330"/>
          </a:xfrm>
        </p:grpSpPr>
        <p:sp>
          <p:nvSpPr>
            <p:cNvPr id="44" name="Freeform 32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文本框 44"/>
            <p:cNvSpPr txBox="1"/>
            <p:nvPr>
              <p:custDataLst>
                <p:tags r:id="rId16"/>
              </p:custDataLst>
            </p:nvPr>
          </p:nvSpPr>
          <p:spPr>
            <a:xfrm>
              <a:off x="5785980" y="1527190"/>
              <a:ext cx="681000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/>
                <a:t>Ⅳ</a:t>
              </a:r>
              <a:endParaRPr lang="en-US" altLang="zh-CN" sz="4400" b="1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87425" y="2581910"/>
            <a:ext cx="3215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Content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70020" y="1950715"/>
            <a:ext cx="1451961" cy="1478285"/>
            <a:chOff x="5656938" y="1301278"/>
            <a:chExt cx="976624" cy="994330"/>
          </a:xfrm>
        </p:grpSpPr>
        <p:sp>
          <p:nvSpPr>
            <p:cNvPr id="3" name="Freeform 32"/>
            <p:cNvSpPr>
              <a:spLocks noEditPoints="1"/>
            </p:cNvSpPr>
            <p:nvPr/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20150" y="1465928"/>
              <a:ext cx="656234" cy="744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600" b="1"/>
                <a:t>Ⅰ</a:t>
              </a:r>
              <a:endParaRPr lang="en-US" altLang="zh-CN" sz="6600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322955" y="3548380"/>
            <a:ext cx="5555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0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  <a:sym typeface="+mn-ea"/>
              </a:rPr>
              <a:t>Basic Concepts and Weapons’ Origin</a:t>
            </a:r>
            <a:endParaRPr lang="zh-CN" altLang="en-US" sz="4000" b="1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3760" y="333375"/>
            <a:ext cx="727583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Basic Concepts and Weapons’ Origin</a:t>
            </a:r>
            <a:endParaRPr lang="zh-CN" altLang="en-US"/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33412" y="2055936"/>
            <a:ext cx="2465705" cy="1424305"/>
            <a:chOff x="1189845" y="1921951"/>
            <a:chExt cx="2465705" cy="1424305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1305415" y="2516311"/>
              <a:ext cx="235013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sz="2400" b="1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What does “ancient” mean?</a:t>
              </a:r>
              <a:endPara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189845" y="1921951"/>
              <a:ext cx="840105" cy="594360"/>
              <a:chOff x="1189845" y="1816263"/>
              <a:chExt cx="840105" cy="594360"/>
            </a:xfrm>
          </p:grpSpPr>
          <p:sp>
            <p:nvSpPr>
              <p:cNvPr id="6" name="Freeform 12"/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189845" y="1816263"/>
                <a:ext cx="550200" cy="486306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305415" y="1879763"/>
                <a:ext cx="724535" cy="5308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r>
                  <a:rPr lang="en-US" altLang="zh-CN" sz="1800" b="1">
                    <a:solidFill>
                      <a:schemeClr val="bg1"/>
                    </a:solidFill>
                    <a:latin typeface="钟齐段宁行书" panose="02010800040101010101" pitchFamily="2" charset="-122"/>
                    <a:ea typeface="钟齐段宁行书" panose="02010800040101010101" pitchFamily="2" charset="-122"/>
                  </a:rPr>
                  <a:t>1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4862867" y="1992436"/>
            <a:ext cx="2767330" cy="1409065"/>
            <a:chOff x="1189845" y="1921951"/>
            <a:chExt cx="2767330" cy="1409065"/>
          </a:xfrm>
        </p:grpSpPr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189845" y="2501071"/>
              <a:ext cx="2767330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How do we define “weapon”?</a:t>
              </a:r>
              <a:endPara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89845" y="1921951"/>
              <a:ext cx="840105" cy="594360"/>
              <a:chOff x="1189845" y="1816263"/>
              <a:chExt cx="840105" cy="594360"/>
            </a:xfrm>
          </p:grpSpPr>
          <p:sp>
            <p:nvSpPr>
              <p:cNvPr id="12" name="Freeform 12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189845" y="1816263"/>
                <a:ext cx="550200" cy="486306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305415" y="1879763"/>
                <a:ext cx="724535" cy="5308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en-US" altLang="zh-CN" sz="1800" b="1">
                    <a:solidFill>
                      <a:schemeClr val="bg1"/>
                    </a:solidFill>
                    <a:latin typeface="钟齐段宁行书" panose="02010800040101010101" pitchFamily="2" charset="-122"/>
                    <a:ea typeface="钟齐段宁行书" panose="02010800040101010101" pitchFamily="2" charset="-122"/>
                  </a:rPr>
                  <a:t>2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>
            <p:custDataLst>
              <p:tags r:id="rId9"/>
            </p:custDataLst>
          </p:nvPr>
        </p:nvGrpSpPr>
        <p:grpSpPr>
          <a:xfrm>
            <a:off x="9282467" y="1992436"/>
            <a:ext cx="2465705" cy="1316355"/>
            <a:chOff x="1189845" y="1921951"/>
            <a:chExt cx="2465705" cy="1316355"/>
          </a:xfrm>
        </p:grpSpPr>
        <p:sp>
          <p:nvSpPr>
            <p:cNvPr id="30" name="文本框 29"/>
            <p:cNvSpPr txBox="1"/>
            <p:nvPr>
              <p:custDataLst>
                <p:tags r:id="rId10"/>
              </p:custDataLst>
            </p:nvPr>
          </p:nvSpPr>
          <p:spPr>
            <a:xfrm>
              <a:off x="1305415" y="2408361"/>
              <a:ext cx="2350135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latin typeface="Times New Roman" panose="02020603050405020304" charset="0"/>
                  <a:ea typeface="钟齐段宁行书" panose="02010800040101010101" pitchFamily="2" charset="-122"/>
                  <a:cs typeface="Times New Roman" panose="02020603050405020304" charset="0"/>
                </a:rPr>
                <a:t>Why do we use weapons?</a:t>
              </a:r>
              <a:endPara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89845" y="1921951"/>
              <a:ext cx="840105" cy="594360"/>
              <a:chOff x="1189845" y="1816263"/>
              <a:chExt cx="840105" cy="594360"/>
            </a:xfrm>
          </p:grpSpPr>
          <p:sp>
            <p:nvSpPr>
              <p:cNvPr id="32" name="Freeform 12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189845" y="1816263"/>
                <a:ext cx="550200" cy="486306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305415" y="1879763"/>
                <a:ext cx="724535" cy="53086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</a:rPr>
                  <a:t>3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4" name="图片 33"/>
          <p:cNvPicPr/>
          <p:nvPr/>
        </p:nvPicPr>
        <p:blipFill>
          <a:blip r:embed="rId13"/>
          <a:stretch>
            <a:fillRect/>
          </a:stretch>
        </p:blipFill>
        <p:spPr>
          <a:xfrm>
            <a:off x="0" y="3646805"/>
            <a:ext cx="1667510" cy="2523490"/>
          </a:xfrm>
          <a:prstGeom prst="rect">
            <a:avLst/>
          </a:prstGeom>
        </p:spPr>
      </p:pic>
      <p:pic>
        <p:nvPicPr>
          <p:cNvPr id="35" name="图片 34"/>
          <p:cNvPicPr/>
          <p:nvPr/>
        </p:nvPicPr>
        <p:blipFill>
          <a:blip r:embed="rId14"/>
          <a:stretch>
            <a:fillRect/>
          </a:stretch>
        </p:blipFill>
        <p:spPr>
          <a:xfrm>
            <a:off x="2249805" y="4020185"/>
            <a:ext cx="1811020" cy="1607185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1689735" y="4481830"/>
            <a:ext cx="537845" cy="4387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1910" y="4020185"/>
            <a:ext cx="1948180" cy="1791970"/>
          </a:xfrm>
          <a:prstGeom prst="rect">
            <a:avLst/>
          </a:prstGeom>
        </p:spPr>
      </p:pic>
      <p:pic>
        <p:nvPicPr>
          <p:cNvPr id="39" name="图片 38"/>
          <p:cNvPicPr/>
          <p:nvPr/>
        </p:nvPicPr>
        <p:blipFill>
          <a:blip r:embed="rId16"/>
          <a:stretch>
            <a:fillRect/>
          </a:stretch>
        </p:blipFill>
        <p:spPr>
          <a:xfrm>
            <a:off x="8383270" y="3481070"/>
            <a:ext cx="3809365" cy="337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70020" y="1950715"/>
            <a:ext cx="1451961" cy="1478285"/>
            <a:chOff x="5656938" y="1301278"/>
            <a:chExt cx="976624" cy="994330"/>
          </a:xfrm>
        </p:grpSpPr>
        <p:sp>
          <p:nvSpPr>
            <p:cNvPr id="3" name="Freeform 32"/>
            <p:cNvSpPr>
              <a:spLocks noEditPoints="1"/>
            </p:cNvSpPr>
            <p:nvPr/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20150" y="1465928"/>
              <a:ext cx="656234" cy="744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600" b="1">
                  <a:latin typeface="钟齐段宁行书" panose="02010800040101010101" pitchFamily="2" charset="-122"/>
                  <a:ea typeface="钟齐段宁行书" panose="02010800040101010101" pitchFamily="2" charset="-122"/>
                </a:rPr>
                <a:t>Ⅱ</a:t>
              </a:r>
              <a:endParaRPr lang="en-US" altLang="zh-CN" sz="6600" b="1">
                <a:latin typeface="钟齐段宁行书" panose="02010800040101010101" pitchFamily="2" charset="-122"/>
                <a:ea typeface="钟齐段宁行书" panose="02010800040101010101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231515" y="3548380"/>
            <a:ext cx="59048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  <a:sym typeface="+mn-ea"/>
              </a:rPr>
              <a:t>Weapons and Their Evolution</a:t>
            </a:r>
            <a:endParaRPr lang="zh-CN" altLang="en-US" sz="4000" b="1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  <p:sp>
        <p:nvSpPr>
          <p:cNvPr id="8" name="Freeform 20"/>
          <p:cNvSpPr>
            <a:spLocks noEditPoints="1"/>
          </p:cNvSpPr>
          <p:nvPr/>
        </p:nvSpPr>
        <p:spPr bwMode="auto">
          <a:xfrm rot="332049">
            <a:off x="-1173452" y="2561790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>
            <a:spLocks noEditPoints="1"/>
          </p:cNvSpPr>
          <p:nvPr/>
        </p:nvSpPr>
        <p:spPr bwMode="auto">
          <a:xfrm rot="21267951" flipH="1">
            <a:off x="8204462" y="4149366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255" y="295275"/>
            <a:ext cx="513080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Weapons and Their Evolution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3026069" y="3162520"/>
            <a:ext cx="6139861" cy="682773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5479512" y="1706688"/>
            <a:ext cx="550200" cy="486306"/>
            <a:chOff x="2536680" y="1821343"/>
            <a:chExt cx="550200" cy="486306"/>
          </a:xfrm>
        </p:grpSpPr>
        <p:sp>
          <p:nvSpPr>
            <p:cNvPr id="8" name="Freeform 12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2644580" y="1845984"/>
              <a:ext cx="2734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钟齐段宁行书" panose="02010800040101010101" pitchFamily="2" charset="-122"/>
                  <a:ea typeface="钟齐段宁行书" panose="02010800040101010101" pitchFamily="2" charset="-122"/>
                </a:rPr>
                <a:t>1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3397250" y="1547495"/>
            <a:ext cx="209296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short weapons </a:t>
            </a:r>
            <a:endParaRPr lang="en-US" altLang="zh-CN" sz="24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  <a:p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 long weapons</a:t>
            </a:r>
            <a:endParaRPr lang="en-US" altLang="zh-CN" sz="24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grpSp>
        <p:nvGrpSpPr>
          <p:cNvPr id="28" name="组合 27"/>
          <p:cNvGrpSpPr/>
          <p:nvPr>
            <p:custDataLst>
              <p:tags r:id="rId7"/>
            </p:custDataLst>
          </p:nvPr>
        </p:nvGrpSpPr>
        <p:grpSpPr>
          <a:xfrm>
            <a:off x="6153882" y="3428853"/>
            <a:ext cx="550200" cy="486430"/>
            <a:chOff x="2536680" y="1821219"/>
            <a:chExt cx="550200" cy="486430"/>
          </a:xfrm>
        </p:grpSpPr>
        <p:sp>
          <p:nvSpPr>
            <p:cNvPr id="29" name="Freeform 12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2647755" y="1821219"/>
              <a:ext cx="27344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钟齐段宁行书" panose="02010800040101010101" pitchFamily="2" charset="-122"/>
                  <a:ea typeface="钟齐段宁行书" panose="02010800040101010101" pitchFamily="2" charset="-122"/>
                </a:rPr>
                <a:t>2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2576830" y="4972050"/>
            <a:ext cx="291338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cold weapons </a:t>
            </a:r>
            <a:endParaRPr lang="en-US" altLang="zh-CN" sz="24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firearms</a:t>
            </a: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(gunpodwer)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  <p:grpSp>
        <p:nvGrpSpPr>
          <p:cNvPr id="37" name="组合 36"/>
          <p:cNvGrpSpPr/>
          <p:nvPr>
            <p:custDataLst>
              <p:tags r:id="rId11"/>
            </p:custDataLst>
          </p:nvPr>
        </p:nvGrpSpPr>
        <p:grpSpPr>
          <a:xfrm>
            <a:off x="5476047" y="5132047"/>
            <a:ext cx="550200" cy="486306"/>
            <a:chOff x="2536680" y="1821343"/>
            <a:chExt cx="550200" cy="486306"/>
          </a:xfrm>
        </p:grpSpPr>
        <p:sp>
          <p:nvSpPr>
            <p:cNvPr id="38" name="Freeform 1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536680" y="1821343"/>
              <a:ext cx="550200" cy="486306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2644580" y="1845984"/>
              <a:ext cx="27344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</a:rPr>
                <a:t>3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6640195" y="2703195"/>
            <a:ext cx="5427345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Stone Age weapons </a:t>
            </a: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( prehistoric period, not actually ancient China)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Bronze Age weapons</a:t>
            </a: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(bronze)</a:t>
            </a:r>
            <a:endParaRPr lang="en-US" altLang="zh-CN" sz="2400" b="1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Iron Age weapons</a:t>
            </a:r>
            <a:r>
              <a:rPr lang="en-US" altLang="zh-CN" sz="2400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</a:rPr>
              <a:t>(steel or mixed)</a:t>
            </a: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endParaRPr lang="en-US" altLang="zh-CN" sz="2400">
              <a:latin typeface="Times New Roman" panose="02020603050405020304" charset="0"/>
              <a:ea typeface="钟齐段宁行书" panose="0201080004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36" grpId="0"/>
      <p:bldP spid="27" grpId="1"/>
      <p:bldP spid="4" grpId="1"/>
      <p:bldP spid="3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255" y="295275"/>
            <a:ext cx="5441315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Weapons and Their Evolution</a:t>
            </a:r>
            <a:endParaRPr lang="zh-CN" altLang="en-US"/>
          </a:p>
        </p:txBody>
      </p:sp>
      <p:pic>
        <p:nvPicPr>
          <p:cNvPr id="24" name="图片 23"/>
          <p:cNvPicPr/>
          <p:nvPr/>
        </p:nvPicPr>
        <p:blipFill>
          <a:blip r:embed="rId1"/>
          <a:stretch>
            <a:fillRect/>
          </a:stretch>
        </p:blipFill>
        <p:spPr>
          <a:xfrm>
            <a:off x="94615" y="1233170"/>
            <a:ext cx="1841500" cy="13716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1233170"/>
            <a:ext cx="1440180" cy="1440180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3"/>
          <a:stretch>
            <a:fillRect/>
          </a:stretch>
        </p:blipFill>
        <p:spPr>
          <a:xfrm>
            <a:off x="5958205" y="498475"/>
            <a:ext cx="1588770" cy="25330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955" y="3790315"/>
            <a:ext cx="1276985" cy="2437765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502785"/>
            <a:ext cx="2386965" cy="134810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6"/>
          <a:stretch>
            <a:fillRect/>
          </a:stretch>
        </p:blipFill>
        <p:spPr>
          <a:xfrm>
            <a:off x="8467090" y="498475"/>
            <a:ext cx="1604010" cy="2461895"/>
          </a:xfrm>
          <a:prstGeom prst="rect">
            <a:avLst/>
          </a:prstGeom>
        </p:spPr>
      </p:pic>
      <p:pic>
        <p:nvPicPr>
          <p:cNvPr id="31" name="图片 30"/>
          <p:cNvPicPr/>
          <p:nvPr/>
        </p:nvPicPr>
        <p:blipFill>
          <a:blip r:embed="rId7"/>
          <a:stretch>
            <a:fillRect/>
          </a:stretch>
        </p:blipFill>
        <p:spPr>
          <a:xfrm>
            <a:off x="6860540" y="4124325"/>
            <a:ext cx="3138170" cy="2103755"/>
          </a:xfrm>
          <a:prstGeom prst="rect">
            <a:avLst/>
          </a:prstGeom>
        </p:spPr>
      </p:pic>
      <p:sp>
        <p:nvSpPr>
          <p:cNvPr id="32" name="右箭头 31"/>
          <p:cNvSpPr/>
          <p:nvPr/>
        </p:nvSpPr>
        <p:spPr>
          <a:xfrm>
            <a:off x="3936365" y="1692910"/>
            <a:ext cx="1472565" cy="55753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 rot="5400000">
            <a:off x="7750810" y="3314065"/>
            <a:ext cx="913765" cy="34798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右箭头 33"/>
          <p:cNvSpPr/>
          <p:nvPr/>
        </p:nvSpPr>
        <p:spPr>
          <a:xfrm rot="10800000">
            <a:off x="4485640" y="5106670"/>
            <a:ext cx="1472565" cy="55753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199005" y="2734310"/>
            <a:ext cx="1134745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Stone Axe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0" y="2734310"/>
            <a:ext cx="2049780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Stone Arrowhead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09850" y="6311900"/>
            <a:ext cx="1691640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Fire Arrow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583930" y="3115310"/>
            <a:ext cx="1701800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Iron Dagge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440680" y="3115310"/>
            <a:ext cx="2392045" cy="59055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Sword of Goujian, King of Yue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58140" y="6228080"/>
            <a:ext cx="1691640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Tubiform Gun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764145" y="6311900"/>
            <a:ext cx="1691640" cy="3790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Iron Sword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5" grpId="0" animBg="1"/>
      <p:bldP spid="39" grpId="1" animBg="1"/>
      <p:bldP spid="35" grpId="1" animBg="1"/>
      <p:bldP spid="32" grpId="0" animBg="1"/>
      <p:bldP spid="42" grpId="0" animBg="1"/>
      <p:bldP spid="41" grpId="0" animBg="1"/>
      <p:bldP spid="32" grpId="1" animBg="1"/>
      <p:bldP spid="42" grpId="1" animBg="1"/>
      <p:bldP spid="41" grpId="1" animBg="1"/>
      <p:bldP spid="33" grpId="0" animBg="1"/>
      <p:bldP spid="33" grpId="1" animBg="1"/>
      <p:bldP spid="44" grpId="0" animBg="1"/>
      <p:bldP spid="44" grpId="1" animBg="1"/>
      <p:bldP spid="34" grpId="0" animBg="1"/>
      <p:bldP spid="34" grpId="1" animBg="1"/>
      <p:bldP spid="43" grpId="0" animBg="1"/>
      <p:bldP spid="40" grpId="0" animBg="1"/>
      <p:bldP spid="43" grpId="1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255" y="295275"/>
            <a:ext cx="5279390" cy="51435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Weapons and Their Evolution</a:t>
            </a:r>
            <a:endParaRPr lang="zh-CN" altLang="en-US"/>
          </a:p>
        </p:txBody>
      </p:sp>
      <p:pic>
        <p:nvPicPr>
          <p:cNvPr id="19" name="图片 18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20115"/>
            <a:ext cx="7378700" cy="3834765"/>
          </a:xfrm>
          <a:prstGeom prst="rect">
            <a:avLst/>
          </a:prstGeom>
        </p:spPr>
      </p:pic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7684135" y="809625"/>
          <a:ext cx="4298950" cy="5601970"/>
        </p:xfrm>
        <a:graphic>
          <a:graphicData uri="http://schemas.openxmlformats.org/drawingml/2006/table">
            <a:tbl>
              <a:tblPr/>
              <a:tblGrid>
                <a:gridCol w="2149475"/>
                <a:gridCol w="2149475"/>
              </a:tblGrid>
              <a:tr h="70421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Broadsword / Sabre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Hammer / War 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Hammer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381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Spear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Claw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6230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Straight Sword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Trident-shaped 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Halberd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3815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Halberd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Staff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325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Battle Axe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Long Lance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8740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Yue (Ceremonial 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Battle Axe)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Club / Short Staff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325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Hook Sword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Tonfa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198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Fork / Trident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Meteor Hammer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3255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Iron Whip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2000" b="0" i="0">
                          <a:solidFill>
                            <a:srgbClr val="0F1115"/>
                          </a:solidFill>
                          <a:latin typeface="Times New Roman" panose="02020603050405020304" charset="0"/>
                          <a:ea typeface="quote-cjk-patch"/>
                          <a:cs typeface="Times New Roman" panose="02020603050405020304" charset="0"/>
                        </a:rPr>
                        <a:t>Mace (Jiǎn)</a:t>
                      </a:r>
                      <a:endParaRPr lang="en-US" altLang="zh-CN" sz="2000" b="0" i="0">
                        <a:solidFill>
                          <a:srgbClr val="0F1115"/>
                        </a:solidFill>
                        <a:latin typeface="Times New Roman" panose="02020603050405020304" charset="0"/>
                        <a:ea typeface="quote-cjk-patch"/>
                        <a:cs typeface="Times New Roman" panose="02020603050405020304" charset="0"/>
                      </a:endParaRPr>
                    </a:p>
                  </a:txBody>
                  <a:tcPr marL="101917" marR="0" marT="63817" marB="63817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271780" y="5024120"/>
            <a:ext cx="797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Eighteen Martial Arts/ The Eighteen Weapons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70020" y="1950715"/>
            <a:ext cx="1451961" cy="1478285"/>
            <a:chOff x="5656938" y="1301278"/>
            <a:chExt cx="976624" cy="994330"/>
          </a:xfrm>
        </p:grpSpPr>
        <p:sp>
          <p:nvSpPr>
            <p:cNvPr id="3" name="Freeform 32"/>
            <p:cNvSpPr>
              <a:spLocks noEditPoints="1"/>
            </p:cNvSpPr>
            <p:nvPr/>
          </p:nvSpPr>
          <p:spPr bwMode="auto">
            <a:xfrm>
              <a:off x="5656938" y="1301278"/>
              <a:ext cx="976624" cy="994330"/>
            </a:xfrm>
            <a:custGeom>
              <a:avLst/>
              <a:gdLst>
                <a:gd name="T0" fmla="*/ 226 w 372"/>
                <a:gd name="T1" fmla="*/ 91 h 400"/>
                <a:gd name="T2" fmla="*/ 243 w 372"/>
                <a:gd name="T3" fmla="*/ 72 h 400"/>
                <a:gd name="T4" fmla="*/ 196 w 372"/>
                <a:gd name="T5" fmla="*/ 54 h 400"/>
                <a:gd name="T6" fmla="*/ 168 w 372"/>
                <a:gd name="T7" fmla="*/ 56 h 400"/>
                <a:gd name="T8" fmla="*/ 179 w 372"/>
                <a:gd name="T9" fmla="*/ 29 h 400"/>
                <a:gd name="T10" fmla="*/ 21 w 372"/>
                <a:gd name="T11" fmla="*/ 112 h 400"/>
                <a:gd name="T12" fmla="*/ 7 w 372"/>
                <a:gd name="T13" fmla="*/ 235 h 400"/>
                <a:gd name="T14" fmla="*/ 30 w 372"/>
                <a:gd name="T15" fmla="*/ 285 h 400"/>
                <a:gd name="T16" fmla="*/ 39 w 372"/>
                <a:gd name="T17" fmla="*/ 278 h 400"/>
                <a:gd name="T18" fmla="*/ 47 w 372"/>
                <a:gd name="T19" fmla="*/ 300 h 400"/>
                <a:gd name="T20" fmla="*/ 56 w 372"/>
                <a:gd name="T21" fmla="*/ 312 h 400"/>
                <a:gd name="T22" fmla="*/ 74 w 372"/>
                <a:gd name="T23" fmla="*/ 157 h 400"/>
                <a:gd name="T24" fmla="*/ 275 w 372"/>
                <a:gd name="T25" fmla="*/ 102 h 400"/>
                <a:gd name="T26" fmla="*/ 12 w 372"/>
                <a:gd name="T27" fmla="*/ 199 h 400"/>
                <a:gd name="T28" fmla="*/ 50 w 372"/>
                <a:gd name="T29" fmla="*/ 307 h 400"/>
                <a:gd name="T30" fmla="*/ 185 w 372"/>
                <a:gd name="T31" fmla="*/ 87 h 400"/>
                <a:gd name="T32" fmla="*/ 331 w 372"/>
                <a:gd name="T33" fmla="*/ 126 h 400"/>
                <a:gd name="T34" fmla="*/ 253 w 372"/>
                <a:gd name="T35" fmla="*/ 60 h 400"/>
                <a:gd name="T36" fmla="*/ 233 w 372"/>
                <a:gd name="T37" fmla="*/ 97 h 400"/>
                <a:gd name="T38" fmla="*/ 237 w 372"/>
                <a:gd name="T39" fmla="*/ 104 h 400"/>
                <a:gd name="T40" fmla="*/ 39 w 372"/>
                <a:gd name="T41" fmla="*/ 7 h 400"/>
                <a:gd name="T42" fmla="*/ 22 w 372"/>
                <a:gd name="T43" fmla="*/ 86 h 400"/>
                <a:gd name="T44" fmla="*/ 343 w 372"/>
                <a:gd name="T45" fmla="*/ 152 h 400"/>
                <a:gd name="T46" fmla="*/ 340 w 372"/>
                <a:gd name="T47" fmla="*/ 199 h 400"/>
                <a:gd name="T48" fmla="*/ 264 w 372"/>
                <a:gd name="T49" fmla="*/ 114 h 400"/>
                <a:gd name="T50" fmla="*/ 271 w 372"/>
                <a:gd name="T51" fmla="*/ 113 h 400"/>
                <a:gd name="T52" fmla="*/ 327 w 372"/>
                <a:gd name="T53" fmla="*/ 156 h 400"/>
                <a:gd name="T54" fmla="*/ 317 w 372"/>
                <a:gd name="T55" fmla="*/ 141 h 400"/>
                <a:gd name="T56" fmla="*/ 308 w 372"/>
                <a:gd name="T57" fmla="*/ 94 h 400"/>
                <a:gd name="T58" fmla="*/ 301 w 372"/>
                <a:gd name="T59" fmla="*/ 88 h 400"/>
                <a:gd name="T60" fmla="*/ 315 w 372"/>
                <a:gd name="T61" fmla="*/ 112 h 400"/>
                <a:gd name="T62" fmla="*/ 52 w 372"/>
                <a:gd name="T63" fmla="*/ 320 h 400"/>
                <a:gd name="T64" fmla="*/ 36 w 372"/>
                <a:gd name="T65" fmla="*/ 282 h 400"/>
                <a:gd name="T66" fmla="*/ 44 w 372"/>
                <a:gd name="T67" fmla="*/ 306 h 400"/>
                <a:gd name="T68" fmla="*/ 308 w 372"/>
                <a:gd name="T69" fmla="*/ 340 h 400"/>
                <a:gd name="T70" fmla="*/ 287 w 372"/>
                <a:gd name="T71" fmla="*/ 361 h 400"/>
                <a:gd name="T72" fmla="*/ 309 w 372"/>
                <a:gd name="T73" fmla="*/ 339 h 400"/>
                <a:gd name="T74" fmla="*/ 321 w 372"/>
                <a:gd name="T75" fmla="*/ 319 h 400"/>
                <a:gd name="T76" fmla="*/ 293 w 372"/>
                <a:gd name="T77" fmla="*/ 363 h 400"/>
                <a:gd name="T78" fmla="*/ 285 w 372"/>
                <a:gd name="T79" fmla="*/ 362 h 400"/>
                <a:gd name="T80" fmla="*/ 268 w 372"/>
                <a:gd name="T81" fmla="*/ 386 h 400"/>
                <a:gd name="T82" fmla="*/ 276 w 372"/>
                <a:gd name="T83" fmla="*/ 382 h 400"/>
                <a:gd name="T84" fmla="*/ 283 w 372"/>
                <a:gd name="T85" fmla="*/ 367 h 400"/>
                <a:gd name="T86" fmla="*/ 301 w 372"/>
                <a:gd name="T87" fmla="*/ 358 h 400"/>
                <a:gd name="T88" fmla="*/ 260 w 372"/>
                <a:gd name="T89" fmla="*/ 382 h 400"/>
                <a:gd name="T90" fmla="*/ 251 w 372"/>
                <a:gd name="T91" fmla="*/ 391 h 400"/>
                <a:gd name="T92" fmla="*/ 264 w 372"/>
                <a:gd name="T93" fmla="*/ 385 h 400"/>
                <a:gd name="T94" fmla="*/ 300 w 372"/>
                <a:gd name="T95" fmla="*/ 351 h 400"/>
                <a:gd name="T96" fmla="*/ 290 w 372"/>
                <a:gd name="T97" fmla="*/ 360 h 400"/>
                <a:gd name="T98" fmla="*/ 323 w 372"/>
                <a:gd name="T99" fmla="*/ 318 h 400"/>
                <a:gd name="T100" fmla="*/ 336 w 372"/>
                <a:gd name="T101" fmla="*/ 296 h 400"/>
                <a:gd name="T102" fmla="*/ 315 w 372"/>
                <a:gd name="T103" fmla="*/ 329 h 400"/>
                <a:gd name="T104" fmla="*/ 322 w 372"/>
                <a:gd name="T105" fmla="*/ 320 h 400"/>
                <a:gd name="T106" fmla="*/ 61 w 372"/>
                <a:gd name="T107" fmla="*/ 320 h 400"/>
                <a:gd name="T108" fmla="*/ 68 w 372"/>
                <a:gd name="T109" fmla="*/ 332 h 400"/>
                <a:gd name="T110" fmla="*/ 60 w 372"/>
                <a:gd name="T111" fmla="*/ 321 h 400"/>
                <a:gd name="T112" fmla="*/ 59 w 372"/>
                <a:gd name="T113" fmla="*/ 314 h 400"/>
                <a:gd name="T114" fmla="*/ 243 w 372"/>
                <a:gd name="T115" fmla="*/ 389 h 400"/>
                <a:gd name="T116" fmla="*/ 238 w 372"/>
                <a:gd name="T117" fmla="*/ 394 h 400"/>
                <a:gd name="T118" fmla="*/ 244 w 372"/>
                <a:gd name="T119" fmla="*/ 388 h 400"/>
                <a:gd name="T120" fmla="*/ 78 w 372"/>
                <a:gd name="T121" fmla="*/ 343 h 400"/>
                <a:gd name="T122" fmla="*/ 79 w 372"/>
                <a:gd name="T123" fmla="*/ 3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" h="400">
                  <a:moveTo>
                    <a:pt x="334" y="171"/>
                  </a:moveTo>
                  <a:cubicBezTo>
                    <a:pt x="336" y="172"/>
                    <a:pt x="335" y="168"/>
                    <a:pt x="334" y="169"/>
                  </a:cubicBezTo>
                  <a:cubicBezTo>
                    <a:pt x="334" y="170"/>
                    <a:pt x="334" y="171"/>
                    <a:pt x="334" y="171"/>
                  </a:cubicBezTo>
                  <a:close/>
                  <a:moveTo>
                    <a:pt x="330" y="156"/>
                  </a:moveTo>
                  <a:cubicBezTo>
                    <a:pt x="327" y="156"/>
                    <a:pt x="329" y="160"/>
                    <a:pt x="331" y="160"/>
                  </a:cubicBezTo>
                  <a:cubicBezTo>
                    <a:pt x="331" y="158"/>
                    <a:pt x="329" y="158"/>
                    <a:pt x="330" y="156"/>
                  </a:cubicBezTo>
                  <a:close/>
                  <a:moveTo>
                    <a:pt x="336" y="153"/>
                  </a:moveTo>
                  <a:cubicBezTo>
                    <a:pt x="336" y="151"/>
                    <a:pt x="335" y="150"/>
                    <a:pt x="334" y="149"/>
                  </a:cubicBezTo>
                  <a:cubicBezTo>
                    <a:pt x="333" y="151"/>
                    <a:pt x="335" y="152"/>
                    <a:pt x="336" y="153"/>
                  </a:cubicBezTo>
                  <a:close/>
                  <a:moveTo>
                    <a:pt x="216" y="50"/>
                  </a:moveTo>
                  <a:cubicBezTo>
                    <a:pt x="216" y="47"/>
                    <a:pt x="209" y="48"/>
                    <a:pt x="209" y="49"/>
                  </a:cubicBezTo>
                  <a:cubicBezTo>
                    <a:pt x="212" y="49"/>
                    <a:pt x="214" y="50"/>
                    <a:pt x="216" y="50"/>
                  </a:cubicBezTo>
                  <a:close/>
                  <a:moveTo>
                    <a:pt x="212" y="100"/>
                  </a:moveTo>
                  <a:cubicBezTo>
                    <a:pt x="211" y="98"/>
                    <a:pt x="207" y="99"/>
                    <a:pt x="205" y="98"/>
                  </a:cubicBezTo>
                  <a:cubicBezTo>
                    <a:pt x="204" y="98"/>
                    <a:pt x="204" y="100"/>
                    <a:pt x="202" y="100"/>
                  </a:cubicBezTo>
                  <a:cubicBezTo>
                    <a:pt x="203" y="98"/>
                    <a:pt x="204" y="97"/>
                    <a:pt x="204" y="95"/>
                  </a:cubicBezTo>
                  <a:cubicBezTo>
                    <a:pt x="210" y="96"/>
                    <a:pt x="215" y="98"/>
                    <a:pt x="221" y="97"/>
                  </a:cubicBezTo>
                  <a:cubicBezTo>
                    <a:pt x="220" y="96"/>
                    <a:pt x="220" y="95"/>
                    <a:pt x="219" y="94"/>
                  </a:cubicBezTo>
                  <a:cubicBezTo>
                    <a:pt x="218" y="95"/>
                    <a:pt x="218" y="96"/>
                    <a:pt x="217" y="96"/>
                  </a:cubicBezTo>
                  <a:cubicBezTo>
                    <a:pt x="217" y="95"/>
                    <a:pt x="217" y="96"/>
                    <a:pt x="217" y="94"/>
                  </a:cubicBezTo>
                  <a:cubicBezTo>
                    <a:pt x="216" y="96"/>
                    <a:pt x="214" y="95"/>
                    <a:pt x="213" y="96"/>
                  </a:cubicBezTo>
                  <a:cubicBezTo>
                    <a:pt x="212" y="95"/>
                    <a:pt x="211" y="94"/>
                    <a:pt x="210" y="94"/>
                  </a:cubicBezTo>
                  <a:cubicBezTo>
                    <a:pt x="208" y="93"/>
                    <a:pt x="209" y="95"/>
                    <a:pt x="207" y="95"/>
                  </a:cubicBezTo>
                  <a:cubicBezTo>
                    <a:pt x="208" y="93"/>
                    <a:pt x="206" y="92"/>
                    <a:pt x="206" y="91"/>
                  </a:cubicBezTo>
                  <a:cubicBezTo>
                    <a:pt x="207" y="91"/>
                    <a:pt x="208" y="92"/>
                    <a:pt x="209" y="92"/>
                  </a:cubicBezTo>
                  <a:cubicBezTo>
                    <a:pt x="210" y="90"/>
                    <a:pt x="208" y="92"/>
                    <a:pt x="208" y="91"/>
                  </a:cubicBezTo>
                  <a:cubicBezTo>
                    <a:pt x="208" y="89"/>
                    <a:pt x="212" y="91"/>
                    <a:pt x="213" y="90"/>
                  </a:cubicBezTo>
                  <a:cubicBezTo>
                    <a:pt x="212" y="90"/>
                    <a:pt x="212" y="90"/>
                    <a:pt x="212" y="89"/>
                  </a:cubicBezTo>
                  <a:cubicBezTo>
                    <a:pt x="216" y="88"/>
                    <a:pt x="223" y="88"/>
                    <a:pt x="226" y="91"/>
                  </a:cubicBezTo>
                  <a:cubicBezTo>
                    <a:pt x="226" y="92"/>
                    <a:pt x="224" y="91"/>
                    <a:pt x="224" y="93"/>
                  </a:cubicBezTo>
                  <a:cubicBezTo>
                    <a:pt x="230" y="96"/>
                    <a:pt x="239" y="94"/>
                    <a:pt x="244" y="99"/>
                  </a:cubicBezTo>
                  <a:cubicBezTo>
                    <a:pt x="240" y="99"/>
                    <a:pt x="236" y="97"/>
                    <a:pt x="233" y="98"/>
                  </a:cubicBezTo>
                  <a:cubicBezTo>
                    <a:pt x="239" y="100"/>
                    <a:pt x="244" y="101"/>
                    <a:pt x="249" y="102"/>
                  </a:cubicBezTo>
                  <a:cubicBezTo>
                    <a:pt x="249" y="101"/>
                    <a:pt x="250" y="101"/>
                    <a:pt x="251" y="101"/>
                  </a:cubicBezTo>
                  <a:cubicBezTo>
                    <a:pt x="248" y="98"/>
                    <a:pt x="243" y="97"/>
                    <a:pt x="241" y="94"/>
                  </a:cubicBezTo>
                  <a:cubicBezTo>
                    <a:pt x="243" y="93"/>
                    <a:pt x="244" y="94"/>
                    <a:pt x="244" y="93"/>
                  </a:cubicBezTo>
                  <a:cubicBezTo>
                    <a:pt x="245" y="93"/>
                    <a:pt x="248" y="94"/>
                    <a:pt x="246" y="95"/>
                  </a:cubicBezTo>
                  <a:cubicBezTo>
                    <a:pt x="249" y="97"/>
                    <a:pt x="255" y="100"/>
                    <a:pt x="257" y="99"/>
                  </a:cubicBezTo>
                  <a:cubicBezTo>
                    <a:pt x="256" y="99"/>
                    <a:pt x="256" y="99"/>
                    <a:pt x="255" y="98"/>
                  </a:cubicBezTo>
                  <a:cubicBezTo>
                    <a:pt x="259" y="98"/>
                    <a:pt x="262" y="99"/>
                    <a:pt x="265" y="101"/>
                  </a:cubicBezTo>
                  <a:cubicBezTo>
                    <a:pt x="265" y="100"/>
                    <a:pt x="265" y="100"/>
                    <a:pt x="265" y="100"/>
                  </a:cubicBezTo>
                  <a:cubicBezTo>
                    <a:pt x="266" y="100"/>
                    <a:pt x="265" y="101"/>
                    <a:pt x="267" y="101"/>
                  </a:cubicBezTo>
                  <a:cubicBezTo>
                    <a:pt x="267" y="101"/>
                    <a:pt x="267" y="101"/>
                    <a:pt x="266" y="102"/>
                  </a:cubicBezTo>
                  <a:cubicBezTo>
                    <a:pt x="270" y="103"/>
                    <a:pt x="273" y="105"/>
                    <a:pt x="277" y="106"/>
                  </a:cubicBezTo>
                  <a:cubicBezTo>
                    <a:pt x="277" y="105"/>
                    <a:pt x="275" y="106"/>
                    <a:pt x="275" y="105"/>
                  </a:cubicBezTo>
                  <a:cubicBezTo>
                    <a:pt x="280" y="107"/>
                    <a:pt x="285" y="109"/>
                    <a:pt x="289" y="112"/>
                  </a:cubicBezTo>
                  <a:cubicBezTo>
                    <a:pt x="290" y="111"/>
                    <a:pt x="287" y="111"/>
                    <a:pt x="289" y="109"/>
                  </a:cubicBezTo>
                  <a:cubicBezTo>
                    <a:pt x="291" y="110"/>
                    <a:pt x="292" y="112"/>
                    <a:pt x="294" y="112"/>
                  </a:cubicBezTo>
                  <a:cubicBezTo>
                    <a:pt x="291" y="107"/>
                    <a:pt x="282" y="104"/>
                    <a:pt x="284" y="97"/>
                  </a:cubicBezTo>
                  <a:cubicBezTo>
                    <a:pt x="278" y="96"/>
                    <a:pt x="274" y="93"/>
                    <a:pt x="270" y="90"/>
                  </a:cubicBezTo>
                  <a:cubicBezTo>
                    <a:pt x="272" y="90"/>
                    <a:pt x="275" y="92"/>
                    <a:pt x="277" y="92"/>
                  </a:cubicBezTo>
                  <a:cubicBezTo>
                    <a:pt x="276" y="92"/>
                    <a:pt x="274" y="90"/>
                    <a:pt x="275" y="90"/>
                  </a:cubicBezTo>
                  <a:cubicBezTo>
                    <a:pt x="281" y="92"/>
                    <a:pt x="286" y="95"/>
                    <a:pt x="292" y="97"/>
                  </a:cubicBezTo>
                  <a:cubicBezTo>
                    <a:pt x="290" y="95"/>
                    <a:pt x="289" y="93"/>
                    <a:pt x="287" y="91"/>
                  </a:cubicBezTo>
                  <a:cubicBezTo>
                    <a:pt x="287" y="91"/>
                    <a:pt x="287" y="91"/>
                    <a:pt x="288" y="90"/>
                  </a:cubicBezTo>
                  <a:cubicBezTo>
                    <a:pt x="285" y="89"/>
                    <a:pt x="283" y="87"/>
                    <a:pt x="281" y="86"/>
                  </a:cubicBezTo>
                  <a:cubicBezTo>
                    <a:pt x="280" y="87"/>
                    <a:pt x="282" y="87"/>
                    <a:pt x="282" y="89"/>
                  </a:cubicBezTo>
                  <a:cubicBezTo>
                    <a:pt x="270" y="82"/>
                    <a:pt x="256" y="77"/>
                    <a:pt x="243" y="72"/>
                  </a:cubicBezTo>
                  <a:cubicBezTo>
                    <a:pt x="243" y="71"/>
                    <a:pt x="243" y="71"/>
                    <a:pt x="242" y="71"/>
                  </a:cubicBezTo>
                  <a:cubicBezTo>
                    <a:pt x="241" y="71"/>
                    <a:pt x="240" y="70"/>
                    <a:pt x="239" y="72"/>
                  </a:cubicBezTo>
                  <a:cubicBezTo>
                    <a:pt x="238" y="70"/>
                    <a:pt x="237" y="70"/>
                    <a:pt x="236" y="70"/>
                  </a:cubicBezTo>
                  <a:cubicBezTo>
                    <a:pt x="237" y="69"/>
                    <a:pt x="240" y="69"/>
                    <a:pt x="241" y="68"/>
                  </a:cubicBezTo>
                  <a:cubicBezTo>
                    <a:pt x="241" y="69"/>
                    <a:pt x="244" y="70"/>
                    <a:pt x="245" y="69"/>
                  </a:cubicBezTo>
                  <a:cubicBezTo>
                    <a:pt x="243" y="68"/>
                    <a:pt x="241" y="68"/>
                    <a:pt x="239" y="67"/>
                  </a:cubicBezTo>
                  <a:cubicBezTo>
                    <a:pt x="240" y="67"/>
                    <a:pt x="241" y="67"/>
                    <a:pt x="241" y="66"/>
                  </a:cubicBezTo>
                  <a:cubicBezTo>
                    <a:pt x="236" y="62"/>
                    <a:pt x="228" y="67"/>
                    <a:pt x="224" y="62"/>
                  </a:cubicBezTo>
                  <a:cubicBezTo>
                    <a:pt x="219" y="61"/>
                    <a:pt x="214" y="64"/>
                    <a:pt x="212" y="60"/>
                  </a:cubicBezTo>
                  <a:cubicBezTo>
                    <a:pt x="211" y="60"/>
                    <a:pt x="209" y="61"/>
                    <a:pt x="208" y="60"/>
                  </a:cubicBezTo>
                  <a:cubicBezTo>
                    <a:pt x="209" y="59"/>
                    <a:pt x="213" y="59"/>
                    <a:pt x="214" y="59"/>
                  </a:cubicBezTo>
                  <a:cubicBezTo>
                    <a:pt x="213" y="56"/>
                    <a:pt x="220" y="59"/>
                    <a:pt x="221" y="58"/>
                  </a:cubicBezTo>
                  <a:cubicBezTo>
                    <a:pt x="221" y="58"/>
                    <a:pt x="220" y="57"/>
                    <a:pt x="221" y="57"/>
                  </a:cubicBezTo>
                  <a:cubicBezTo>
                    <a:pt x="221" y="58"/>
                    <a:pt x="224" y="58"/>
                    <a:pt x="224" y="57"/>
                  </a:cubicBezTo>
                  <a:cubicBezTo>
                    <a:pt x="223" y="56"/>
                    <a:pt x="221" y="56"/>
                    <a:pt x="218" y="56"/>
                  </a:cubicBezTo>
                  <a:cubicBezTo>
                    <a:pt x="218" y="55"/>
                    <a:pt x="219" y="55"/>
                    <a:pt x="218" y="54"/>
                  </a:cubicBezTo>
                  <a:cubicBezTo>
                    <a:pt x="216" y="56"/>
                    <a:pt x="212" y="53"/>
                    <a:pt x="212" y="56"/>
                  </a:cubicBezTo>
                  <a:cubicBezTo>
                    <a:pt x="209" y="55"/>
                    <a:pt x="206" y="56"/>
                    <a:pt x="203" y="54"/>
                  </a:cubicBezTo>
                  <a:cubicBezTo>
                    <a:pt x="204" y="53"/>
                    <a:pt x="203" y="52"/>
                    <a:pt x="204" y="52"/>
                  </a:cubicBezTo>
                  <a:cubicBezTo>
                    <a:pt x="205" y="55"/>
                    <a:pt x="209" y="52"/>
                    <a:pt x="211" y="52"/>
                  </a:cubicBezTo>
                  <a:cubicBezTo>
                    <a:pt x="208" y="50"/>
                    <a:pt x="205" y="53"/>
                    <a:pt x="203" y="49"/>
                  </a:cubicBezTo>
                  <a:cubicBezTo>
                    <a:pt x="204" y="49"/>
                    <a:pt x="206" y="50"/>
                    <a:pt x="206" y="48"/>
                  </a:cubicBezTo>
                  <a:cubicBezTo>
                    <a:pt x="203" y="47"/>
                    <a:pt x="199" y="48"/>
                    <a:pt x="198" y="50"/>
                  </a:cubicBezTo>
                  <a:cubicBezTo>
                    <a:pt x="199" y="50"/>
                    <a:pt x="200" y="50"/>
                    <a:pt x="200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0"/>
                    <a:pt x="198" y="49"/>
                    <a:pt x="195" y="49"/>
                  </a:cubicBezTo>
                  <a:cubicBezTo>
                    <a:pt x="195" y="50"/>
                    <a:pt x="196" y="50"/>
                    <a:pt x="196" y="50"/>
                  </a:cubicBezTo>
                  <a:cubicBezTo>
                    <a:pt x="195" y="51"/>
                    <a:pt x="193" y="51"/>
                    <a:pt x="192" y="53"/>
                  </a:cubicBezTo>
                  <a:cubicBezTo>
                    <a:pt x="194" y="52"/>
                    <a:pt x="194" y="55"/>
                    <a:pt x="196" y="54"/>
                  </a:cubicBezTo>
                  <a:cubicBezTo>
                    <a:pt x="196" y="53"/>
                    <a:pt x="196" y="52"/>
                    <a:pt x="197" y="52"/>
                  </a:cubicBezTo>
                  <a:cubicBezTo>
                    <a:pt x="198" y="52"/>
                    <a:pt x="199" y="53"/>
                    <a:pt x="199" y="54"/>
                  </a:cubicBezTo>
                  <a:cubicBezTo>
                    <a:pt x="198" y="54"/>
                    <a:pt x="197" y="55"/>
                    <a:pt x="197" y="56"/>
                  </a:cubicBezTo>
                  <a:cubicBezTo>
                    <a:pt x="201" y="58"/>
                    <a:pt x="208" y="55"/>
                    <a:pt x="212" y="58"/>
                  </a:cubicBezTo>
                  <a:cubicBezTo>
                    <a:pt x="209" y="58"/>
                    <a:pt x="207" y="58"/>
                    <a:pt x="205" y="57"/>
                  </a:cubicBezTo>
                  <a:cubicBezTo>
                    <a:pt x="205" y="59"/>
                    <a:pt x="202" y="59"/>
                    <a:pt x="201" y="59"/>
                  </a:cubicBezTo>
                  <a:cubicBezTo>
                    <a:pt x="201" y="58"/>
                    <a:pt x="201" y="58"/>
                    <a:pt x="201" y="57"/>
                  </a:cubicBezTo>
                  <a:cubicBezTo>
                    <a:pt x="197" y="58"/>
                    <a:pt x="195" y="58"/>
                    <a:pt x="190" y="58"/>
                  </a:cubicBezTo>
                  <a:cubicBezTo>
                    <a:pt x="190" y="58"/>
                    <a:pt x="189" y="58"/>
                    <a:pt x="189" y="56"/>
                  </a:cubicBezTo>
                  <a:cubicBezTo>
                    <a:pt x="188" y="58"/>
                    <a:pt x="183" y="59"/>
                    <a:pt x="181" y="57"/>
                  </a:cubicBezTo>
                  <a:cubicBezTo>
                    <a:pt x="183" y="57"/>
                    <a:pt x="182" y="56"/>
                    <a:pt x="181" y="55"/>
                  </a:cubicBezTo>
                  <a:cubicBezTo>
                    <a:pt x="184" y="55"/>
                    <a:pt x="187" y="56"/>
                    <a:pt x="191" y="55"/>
                  </a:cubicBezTo>
                  <a:cubicBezTo>
                    <a:pt x="190" y="53"/>
                    <a:pt x="186" y="56"/>
                    <a:pt x="184" y="54"/>
                  </a:cubicBezTo>
                  <a:cubicBezTo>
                    <a:pt x="184" y="54"/>
                    <a:pt x="186" y="54"/>
                    <a:pt x="186" y="53"/>
                  </a:cubicBezTo>
                  <a:cubicBezTo>
                    <a:pt x="186" y="52"/>
                    <a:pt x="185" y="53"/>
                    <a:pt x="183" y="53"/>
                  </a:cubicBezTo>
                  <a:cubicBezTo>
                    <a:pt x="183" y="55"/>
                    <a:pt x="182" y="54"/>
                    <a:pt x="180" y="54"/>
                  </a:cubicBezTo>
                  <a:cubicBezTo>
                    <a:pt x="180" y="55"/>
                    <a:pt x="181" y="55"/>
                    <a:pt x="181" y="56"/>
                  </a:cubicBezTo>
                  <a:cubicBezTo>
                    <a:pt x="179" y="56"/>
                    <a:pt x="177" y="58"/>
                    <a:pt x="176" y="56"/>
                  </a:cubicBezTo>
                  <a:cubicBezTo>
                    <a:pt x="178" y="56"/>
                    <a:pt x="180" y="55"/>
                    <a:pt x="180" y="53"/>
                  </a:cubicBezTo>
                  <a:cubicBezTo>
                    <a:pt x="178" y="53"/>
                    <a:pt x="178" y="52"/>
                    <a:pt x="177" y="53"/>
                  </a:cubicBezTo>
                  <a:cubicBezTo>
                    <a:pt x="177" y="52"/>
                    <a:pt x="178" y="52"/>
                    <a:pt x="178" y="52"/>
                  </a:cubicBezTo>
                  <a:cubicBezTo>
                    <a:pt x="176" y="51"/>
                    <a:pt x="172" y="51"/>
                    <a:pt x="171" y="53"/>
                  </a:cubicBezTo>
                  <a:cubicBezTo>
                    <a:pt x="172" y="54"/>
                    <a:pt x="176" y="51"/>
                    <a:pt x="176" y="54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4" y="56"/>
                    <a:pt x="173" y="54"/>
                    <a:pt x="175" y="55"/>
                  </a:cubicBezTo>
                  <a:cubicBezTo>
                    <a:pt x="176" y="58"/>
                    <a:pt x="173" y="57"/>
                    <a:pt x="172" y="57"/>
                  </a:cubicBezTo>
                  <a:cubicBezTo>
                    <a:pt x="171" y="57"/>
                    <a:pt x="171" y="57"/>
                    <a:pt x="172" y="56"/>
                  </a:cubicBezTo>
                  <a:cubicBezTo>
                    <a:pt x="170" y="56"/>
                    <a:pt x="169" y="57"/>
                    <a:pt x="168" y="56"/>
                  </a:cubicBezTo>
                  <a:cubicBezTo>
                    <a:pt x="165" y="59"/>
                    <a:pt x="162" y="61"/>
                    <a:pt x="160" y="64"/>
                  </a:cubicBezTo>
                  <a:cubicBezTo>
                    <a:pt x="149" y="65"/>
                    <a:pt x="140" y="67"/>
                    <a:pt x="133" y="72"/>
                  </a:cubicBezTo>
                  <a:cubicBezTo>
                    <a:pt x="130" y="72"/>
                    <a:pt x="129" y="75"/>
                    <a:pt x="126" y="74"/>
                  </a:cubicBezTo>
                  <a:cubicBezTo>
                    <a:pt x="128" y="73"/>
                    <a:pt x="130" y="72"/>
                    <a:pt x="132" y="71"/>
                  </a:cubicBezTo>
                  <a:cubicBezTo>
                    <a:pt x="131" y="69"/>
                    <a:pt x="135" y="69"/>
                    <a:pt x="136" y="68"/>
                  </a:cubicBezTo>
                  <a:cubicBezTo>
                    <a:pt x="131" y="68"/>
                    <a:pt x="127" y="70"/>
                    <a:pt x="123" y="71"/>
                  </a:cubicBezTo>
                  <a:cubicBezTo>
                    <a:pt x="125" y="70"/>
                    <a:pt x="123" y="69"/>
                    <a:pt x="124" y="68"/>
                  </a:cubicBezTo>
                  <a:cubicBezTo>
                    <a:pt x="127" y="67"/>
                    <a:pt x="130" y="65"/>
                    <a:pt x="134" y="64"/>
                  </a:cubicBezTo>
                  <a:cubicBezTo>
                    <a:pt x="134" y="66"/>
                    <a:pt x="137" y="66"/>
                    <a:pt x="136" y="68"/>
                  </a:cubicBezTo>
                  <a:cubicBezTo>
                    <a:pt x="138" y="68"/>
                    <a:pt x="136" y="63"/>
                    <a:pt x="139" y="64"/>
                  </a:cubicBezTo>
                  <a:cubicBezTo>
                    <a:pt x="139" y="63"/>
                    <a:pt x="137" y="64"/>
                    <a:pt x="137" y="63"/>
                  </a:cubicBezTo>
                  <a:cubicBezTo>
                    <a:pt x="142" y="62"/>
                    <a:pt x="148" y="60"/>
                    <a:pt x="152" y="58"/>
                  </a:cubicBezTo>
                  <a:cubicBezTo>
                    <a:pt x="146" y="59"/>
                    <a:pt x="140" y="61"/>
                    <a:pt x="135" y="60"/>
                  </a:cubicBezTo>
                  <a:cubicBezTo>
                    <a:pt x="136" y="59"/>
                    <a:pt x="140" y="58"/>
                    <a:pt x="143" y="57"/>
                  </a:cubicBezTo>
                  <a:cubicBezTo>
                    <a:pt x="141" y="57"/>
                    <a:pt x="139" y="58"/>
                    <a:pt x="138" y="57"/>
                  </a:cubicBezTo>
                  <a:cubicBezTo>
                    <a:pt x="138" y="56"/>
                    <a:pt x="140" y="57"/>
                    <a:pt x="140" y="56"/>
                  </a:cubicBezTo>
                  <a:cubicBezTo>
                    <a:pt x="139" y="55"/>
                    <a:pt x="137" y="56"/>
                    <a:pt x="137" y="54"/>
                  </a:cubicBezTo>
                  <a:cubicBezTo>
                    <a:pt x="141" y="54"/>
                    <a:pt x="144" y="52"/>
                    <a:pt x="148" y="52"/>
                  </a:cubicBezTo>
                  <a:cubicBezTo>
                    <a:pt x="151" y="51"/>
                    <a:pt x="152" y="52"/>
                    <a:pt x="154" y="50"/>
                  </a:cubicBezTo>
                  <a:cubicBezTo>
                    <a:pt x="153" y="49"/>
                    <a:pt x="151" y="51"/>
                    <a:pt x="152" y="48"/>
                  </a:cubicBezTo>
                  <a:cubicBezTo>
                    <a:pt x="156" y="48"/>
                    <a:pt x="158" y="46"/>
                    <a:pt x="162" y="46"/>
                  </a:cubicBezTo>
                  <a:cubicBezTo>
                    <a:pt x="161" y="46"/>
                    <a:pt x="161" y="45"/>
                    <a:pt x="161" y="45"/>
                  </a:cubicBezTo>
                  <a:cubicBezTo>
                    <a:pt x="169" y="41"/>
                    <a:pt x="183" y="41"/>
                    <a:pt x="190" y="39"/>
                  </a:cubicBezTo>
                  <a:cubicBezTo>
                    <a:pt x="189" y="39"/>
                    <a:pt x="188" y="38"/>
                    <a:pt x="187" y="38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9" y="36"/>
                    <a:pt x="191" y="37"/>
                    <a:pt x="192" y="36"/>
                  </a:cubicBezTo>
                  <a:cubicBezTo>
                    <a:pt x="186" y="34"/>
                    <a:pt x="181" y="33"/>
                    <a:pt x="173" y="32"/>
                  </a:cubicBezTo>
                  <a:cubicBezTo>
                    <a:pt x="173" y="30"/>
                    <a:pt x="176" y="32"/>
                    <a:pt x="177" y="31"/>
                  </a:cubicBezTo>
                  <a:cubicBezTo>
                    <a:pt x="175" y="30"/>
                    <a:pt x="179" y="30"/>
                    <a:pt x="179" y="29"/>
                  </a:cubicBezTo>
                  <a:cubicBezTo>
                    <a:pt x="175" y="30"/>
                    <a:pt x="173" y="25"/>
                    <a:pt x="170" y="28"/>
                  </a:cubicBezTo>
                  <a:cubicBezTo>
                    <a:pt x="169" y="28"/>
                    <a:pt x="170" y="26"/>
                    <a:pt x="168" y="26"/>
                  </a:cubicBezTo>
                  <a:cubicBezTo>
                    <a:pt x="167" y="26"/>
                    <a:pt x="166" y="27"/>
                    <a:pt x="164" y="27"/>
                  </a:cubicBezTo>
                  <a:cubicBezTo>
                    <a:pt x="165" y="25"/>
                    <a:pt x="162" y="26"/>
                    <a:pt x="161" y="25"/>
                  </a:cubicBezTo>
                  <a:cubicBezTo>
                    <a:pt x="162" y="24"/>
                    <a:pt x="163" y="24"/>
                    <a:pt x="163" y="23"/>
                  </a:cubicBezTo>
                  <a:cubicBezTo>
                    <a:pt x="159" y="21"/>
                    <a:pt x="152" y="23"/>
                    <a:pt x="147" y="21"/>
                  </a:cubicBezTo>
                  <a:cubicBezTo>
                    <a:pt x="147" y="21"/>
                    <a:pt x="148" y="20"/>
                    <a:pt x="148" y="19"/>
                  </a:cubicBezTo>
                  <a:cubicBezTo>
                    <a:pt x="147" y="19"/>
                    <a:pt x="147" y="19"/>
                    <a:pt x="146" y="19"/>
                  </a:cubicBezTo>
                  <a:cubicBezTo>
                    <a:pt x="130" y="19"/>
                    <a:pt x="115" y="22"/>
                    <a:pt x="100" y="24"/>
                  </a:cubicBezTo>
                  <a:cubicBezTo>
                    <a:pt x="89" y="25"/>
                    <a:pt x="81" y="31"/>
                    <a:pt x="71" y="31"/>
                  </a:cubicBezTo>
                  <a:cubicBezTo>
                    <a:pt x="70" y="32"/>
                    <a:pt x="72" y="33"/>
                    <a:pt x="71" y="33"/>
                  </a:cubicBezTo>
                  <a:cubicBezTo>
                    <a:pt x="70" y="33"/>
                    <a:pt x="70" y="32"/>
                    <a:pt x="69" y="32"/>
                  </a:cubicBezTo>
                  <a:cubicBezTo>
                    <a:pt x="62" y="35"/>
                    <a:pt x="54" y="40"/>
                    <a:pt x="47" y="46"/>
                  </a:cubicBezTo>
                  <a:cubicBezTo>
                    <a:pt x="45" y="47"/>
                    <a:pt x="43" y="50"/>
                    <a:pt x="41" y="50"/>
                  </a:cubicBezTo>
                  <a:cubicBezTo>
                    <a:pt x="41" y="51"/>
                    <a:pt x="40" y="51"/>
                    <a:pt x="40" y="51"/>
                  </a:cubicBezTo>
                  <a:cubicBezTo>
                    <a:pt x="33" y="56"/>
                    <a:pt x="24" y="61"/>
                    <a:pt x="23" y="70"/>
                  </a:cubicBezTo>
                  <a:cubicBezTo>
                    <a:pt x="24" y="70"/>
                    <a:pt x="25" y="67"/>
                    <a:pt x="27" y="69"/>
                  </a:cubicBezTo>
                  <a:cubicBezTo>
                    <a:pt x="27" y="68"/>
                    <a:pt x="28" y="67"/>
                    <a:pt x="30" y="67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3" y="77"/>
                    <a:pt x="34" y="75"/>
                    <a:pt x="35" y="76"/>
                  </a:cubicBezTo>
                  <a:cubicBezTo>
                    <a:pt x="34" y="77"/>
                    <a:pt x="33" y="79"/>
                    <a:pt x="32" y="79"/>
                  </a:cubicBezTo>
                  <a:cubicBezTo>
                    <a:pt x="33" y="80"/>
                    <a:pt x="30" y="82"/>
                    <a:pt x="32" y="82"/>
                  </a:cubicBezTo>
                  <a:cubicBezTo>
                    <a:pt x="33" y="80"/>
                    <a:pt x="35" y="78"/>
                    <a:pt x="37" y="76"/>
                  </a:cubicBezTo>
                  <a:cubicBezTo>
                    <a:pt x="39" y="77"/>
                    <a:pt x="37" y="80"/>
                    <a:pt x="39" y="80"/>
                  </a:cubicBezTo>
                  <a:cubicBezTo>
                    <a:pt x="37" y="83"/>
                    <a:pt x="36" y="86"/>
                    <a:pt x="34" y="87"/>
                  </a:cubicBezTo>
                  <a:cubicBezTo>
                    <a:pt x="34" y="96"/>
                    <a:pt x="24" y="99"/>
                    <a:pt x="20" y="105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0" y="108"/>
                    <a:pt x="19" y="109"/>
                    <a:pt x="19" y="112"/>
                  </a:cubicBezTo>
                  <a:cubicBezTo>
                    <a:pt x="20" y="113"/>
                    <a:pt x="21" y="111"/>
                    <a:pt x="21" y="112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4" y="121"/>
                    <a:pt x="31" y="120"/>
                    <a:pt x="35" y="123"/>
                  </a:cubicBezTo>
                  <a:cubicBezTo>
                    <a:pt x="33" y="125"/>
                    <a:pt x="38" y="129"/>
                    <a:pt x="34" y="130"/>
                  </a:cubicBezTo>
                  <a:cubicBezTo>
                    <a:pt x="35" y="131"/>
                    <a:pt x="37" y="131"/>
                    <a:pt x="37" y="130"/>
                  </a:cubicBezTo>
                  <a:cubicBezTo>
                    <a:pt x="38" y="130"/>
                    <a:pt x="38" y="130"/>
                    <a:pt x="38" y="131"/>
                  </a:cubicBezTo>
                  <a:cubicBezTo>
                    <a:pt x="36" y="135"/>
                    <a:pt x="34" y="140"/>
                    <a:pt x="30" y="142"/>
                  </a:cubicBezTo>
                  <a:cubicBezTo>
                    <a:pt x="30" y="140"/>
                    <a:pt x="32" y="138"/>
                    <a:pt x="32" y="137"/>
                  </a:cubicBezTo>
                  <a:cubicBezTo>
                    <a:pt x="28" y="141"/>
                    <a:pt x="24" y="149"/>
                    <a:pt x="21" y="151"/>
                  </a:cubicBezTo>
                  <a:cubicBezTo>
                    <a:pt x="19" y="156"/>
                    <a:pt x="16" y="163"/>
                    <a:pt x="15" y="171"/>
                  </a:cubicBezTo>
                  <a:cubicBezTo>
                    <a:pt x="14" y="174"/>
                    <a:pt x="15" y="177"/>
                    <a:pt x="12" y="179"/>
                  </a:cubicBezTo>
                  <a:cubicBezTo>
                    <a:pt x="13" y="183"/>
                    <a:pt x="8" y="187"/>
                    <a:pt x="10" y="191"/>
                  </a:cubicBezTo>
                  <a:cubicBezTo>
                    <a:pt x="11" y="190"/>
                    <a:pt x="11" y="189"/>
                    <a:pt x="12" y="188"/>
                  </a:cubicBezTo>
                  <a:cubicBezTo>
                    <a:pt x="13" y="188"/>
                    <a:pt x="11" y="187"/>
                    <a:pt x="12" y="186"/>
                  </a:cubicBezTo>
                  <a:cubicBezTo>
                    <a:pt x="13" y="187"/>
                    <a:pt x="12" y="187"/>
                    <a:pt x="14" y="186"/>
                  </a:cubicBezTo>
                  <a:cubicBezTo>
                    <a:pt x="15" y="190"/>
                    <a:pt x="14" y="194"/>
                    <a:pt x="13" y="196"/>
                  </a:cubicBezTo>
                  <a:cubicBezTo>
                    <a:pt x="12" y="196"/>
                    <a:pt x="12" y="195"/>
                    <a:pt x="12" y="195"/>
                  </a:cubicBezTo>
                  <a:cubicBezTo>
                    <a:pt x="11" y="197"/>
                    <a:pt x="11" y="199"/>
                    <a:pt x="11" y="200"/>
                  </a:cubicBezTo>
                  <a:cubicBezTo>
                    <a:pt x="11" y="200"/>
                    <a:pt x="12" y="199"/>
                    <a:pt x="13" y="199"/>
                  </a:cubicBezTo>
                  <a:cubicBezTo>
                    <a:pt x="13" y="203"/>
                    <a:pt x="13" y="205"/>
                    <a:pt x="14" y="207"/>
                  </a:cubicBezTo>
                  <a:cubicBezTo>
                    <a:pt x="14" y="207"/>
                    <a:pt x="13" y="207"/>
                    <a:pt x="13" y="208"/>
                  </a:cubicBezTo>
                  <a:cubicBezTo>
                    <a:pt x="13" y="210"/>
                    <a:pt x="16" y="210"/>
                    <a:pt x="15" y="209"/>
                  </a:cubicBezTo>
                  <a:cubicBezTo>
                    <a:pt x="15" y="210"/>
                    <a:pt x="15" y="205"/>
                    <a:pt x="17" y="205"/>
                  </a:cubicBezTo>
                  <a:cubicBezTo>
                    <a:pt x="15" y="209"/>
                    <a:pt x="17" y="215"/>
                    <a:pt x="15" y="218"/>
                  </a:cubicBezTo>
                  <a:cubicBezTo>
                    <a:pt x="15" y="216"/>
                    <a:pt x="15" y="215"/>
                    <a:pt x="15" y="213"/>
                  </a:cubicBezTo>
                  <a:cubicBezTo>
                    <a:pt x="14" y="213"/>
                    <a:pt x="13" y="214"/>
                    <a:pt x="12" y="213"/>
                  </a:cubicBezTo>
                  <a:cubicBezTo>
                    <a:pt x="8" y="216"/>
                    <a:pt x="12" y="223"/>
                    <a:pt x="8" y="226"/>
                  </a:cubicBezTo>
                  <a:cubicBezTo>
                    <a:pt x="8" y="226"/>
                    <a:pt x="9" y="226"/>
                    <a:pt x="9" y="227"/>
                  </a:cubicBezTo>
                  <a:cubicBezTo>
                    <a:pt x="8" y="227"/>
                    <a:pt x="7" y="227"/>
                    <a:pt x="7" y="228"/>
                  </a:cubicBezTo>
                  <a:cubicBezTo>
                    <a:pt x="8" y="230"/>
                    <a:pt x="7" y="232"/>
                    <a:pt x="7" y="235"/>
                  </a:cubicBezTo>
                  <a:cubicBezTo>
                    <a:pt x="9" y="236"/>
                    <a:pt x="8" y="234"/>
                    <a:pt x="9" y="234"/>
                  </a:cubicBezTo>
                  <a:cubicBezTo>
                    <a:pt x="9" y="236"/>
                    <a:pt x="8" y="237"/>
                    <a:pt x="9" y="239"/>
                  </a:cubicBezTo>
                  <a:cubicBezTo>
                    <a:pt x="10" y="239"/>
                    <a:pt x="11" y="239"/>
                    <a:pt x="12" y="239"/>
                  </a:cubicBezTo>
                  <a:cubicBezTo>
                    <a:pt x="12" y="242"/>
                    <a:pt x="10" y="243"/>
                    <a:pt x="12" y="245"/>
                  </a:cubicBezTo>
                  <a:cubicBezTo>
                    <a:pt x="13" y="243"/>
                    <a:pt x="15" y="240"/>
                    <a:pt x="17" y="242"/>
                  </a:cubicBezTo>
                  <a:cubicBezTo>
                    <a:pt x="15" y="243"/>
                    <a:pt x="14" y="245"/>
                    <a:pt x="15" y="248"/>
                  </a:cubicBezTo>
                  <a:cubicBezTo>
                    <a:pt x="16" y="248"/>
                    <a:pt x="15" y="245"/>
                    <a:pt x="17" y="246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48"/>
                    <a:pt x="15" y="248"/>
                    <a:pt x="17" y="250"/>
                  </a:cubicBezTo>
                  <a:cubicBezTo>
                    <a:pt x="19" y="249"/>
                    <a:pt x="20" y="253"/>
                    <a:pt x="18" y="255"/>
                  </a:cubicBezTo>
                  <a:cubicBezTo>
                    <a:pt x="16" y="256"/>
                    <a:pt x="18" y="253"/>
                    <a:pt x="16" y="254"/>
                  </a:cubicBezTo>
                  <a:cubicBezTo>
                    <a:pt x="17" y="256"/>
                    <a:pt x="15" y="256"/>
                    <a:pt x="15" y="258"/>
                  </a:cubicBezTo>
                  <a:cubicBezTo>
                    <a:pt x="16" y="258"/>
                    <a:pt x="17" y="258"/>
                    <a:pt x="19" y="258"/>
                  </a:cubicBezTo>
                  <a:cubicBezTo>
                    <a:pt x="20" y="257"/>
                    <a:pt x="20" y="256"/>
                    <a:pt x="22" y="257"/>
                  </a:cubicBezTo>
                  <a:cubicBezTo>
                    <a:pt x="22" y="259"/>
                    <a:pt x="24" y="260"/>
                    <a:pt x="24" y="262"/>
                  </a:cubicBezTo>
                  <a:cubicBezTo>
                    <a:pt x="23" y="264"/>
                    <a:pt x="22" y="264"/>
                    <a:pt x="22" y="267"/>
                  </a:cubicBezTo>
                  <a:cubicBezTo>
                    <a:pt x="22" y="267"/>
                    <a:pt x="22" y="267"/>
                    <a:pt x="22" y="267"/>
                  </a:cubicBezTo>
                  <a:cubicBezTo>
                    <a:pt x="22" y="267"/>
                    <a:pt x="22" y="267"/>
                    <a:pt x="22" y="268"/>
                  </a:cubicBezTo>
                  <a:cubicBezTo>
                    <a:pt x="22" y="268"/>
                    <a:pt x="23" y="267"/>
                    <a:pt x="23" y="267"/>
                  </a:cubicBezTo>
                  <a:cubicBezTo>
                    <a:pt x="24" y="267"/>
                    <a:pt x="24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70"/>
                    <a:pt x="27" y="271"/>
                    <a:pt x="28" y="273"/>
                  </a:cubicBezTo>
                  <a:cubicBezTo>
                    <a:pt x="27" y="273"/>
                    <a:pt x="27" y="273"/>
                    <a:pt x="27" y="274"/>
                  </a:cubicBezTo>
                  <a:cubicBezTo>
                    <a:pt x="27" y="274"/>
                    <a:pt x="28" y="274"/>
                    <a:pt x="28" y="274"/>
                  </a:cubicBezTo>
                  <a:cubicBezTo>
                    <a:pt x="29" y="276"/>
                    <a:pt x="29" y="279"/>
                    <a:pt x="30" y="282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30" y="282"/>
                    <a:pt x="30" y="284"/>
                    <a:pt x="30" y="285"/>
                  </a:cubicBezTo>
                  <a:cubicBezTo>
                    <a:pt x="31" y="285"/>
                    <a:pt x="31" y="285"/>
                    <a:pt x="31" y="285"/>
                  </a:cubicBezTo>
                  <a:cubicBezTo>
                    <a:pt x="31" y="285"/>
                    <a:pt x="30" y="285"/>
                    <a:pt x="30" y="285"/>
                  </a:cubicBezTo>
                  <a:cubicBezTo>
                    <a:pt x="30" y="286"/>
                    <a:pt x="30" y="287"/>
                    <a:pt x="31" y="287"/>
                  </a:cubicBezTo>
                  <a:cubicBezTo>
                    <a:pt x="31" y="287"/>
                    <a:pt x="31" y="287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1" y="286"/>
                    <a:pt x="31" y="286"/>
                    <a:pt x="31" y="286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32" y="286"/>
                    <a:pt x="32" y="286"/>
                    <a:pt x="31" y="285"/>
                  </a:cubicBezTo>
                  <a:cubicBezTo>
                    <a:pt x="32" y="282"/>
                    <a:pt x="32" y="280"/>
                    <a:pt x="32" y="277"/>
                  </a:cubicBezTo>
                  <a:cubicBezTo>
                    <a:pt x="32" y="277"/>
                    <a:pt x="32" y="277"/>
                    <a:pt x="33" y="277"/>
                  </a:cubicBezTo>
                  <a:cubicBezTo>
                    <a:pt x="33" y="276"/>
                    <a:pt x="33" y="275"/>
                    <a:pt x="33" y="275"/>
                  </a:cubicBezTo>
                  <a:cubicBezTo>
                    <a:pt x="33" y="272"/>
                    <a:pt x="33" y="270"/>
                    <a:pt x="34" y="268"/>
                  </a:cubicBezTo>
                  <a:cubicBezTo>
                    <a:pt x="34" y="268"/>
                    <a:pt x="35" y="269"/>
                    <a:pt x="35" y="269"/>
                  </a:cubicBezTo>
                  <a:cubicBezTo>
                    <a:pt x="35" y="269"/>
                    <a:pt x="35" y="270"/>
                    <a:pt x="35" y="271"/>
                  </a:cubicBezTo>
                  <a:cubicBezTo>
                    <a:pt x="35" y="271"/>
                    <a:pt x="34" y="271"/>
                    <a:pt x="34" y="271"/>
                  </a:cubicBezTo>
                  <a:cubicBezTo>
                    <a:pt x="34" y="273"/>
                    <a:pt x="33" y="273"/>
                    <a:pt x="33" y="274"/>
                  </a:cubicBezTo>
                  <a:cubicBezTo>
                    <a:pt x="34" y="274"/>
                    <a:pt x="34" y="274"/>
                    <a:pt x="34" y="274"/>
                  </a:cubicBezTo>
                  <a:cubicBezTo>
                    <a:pt x="34" y="275"/>
                    <a:pt x="36" y="275"/>
                    <a:pt x="35" y="277"/>
                  </a:cubicBezTo>
                  <a:cubicBezTo>
                    <a:pt x="36" y="276"/>
                    <a:pt x="37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5" y="277"/>
                    <a:pt x="36" y="274"/>
                    <a:pt x="35" y="272"/>
                  </a:cubicBezTo>
                  <a:cubicBezTo>
                    <a:pt x="36" y="272"/>
                    <a:pt x="37" y="271"/>
                    <a:pt x="37" y="271"/>
                  </a:cubicBezTo>
                  <a:cubicBezTo>
                    <a:pt x="38" y="273"/>
                    <a:pt x="36" y="272"/>
                    <a:pt x="36" y="273"/>
                  </a:cubicBezTo>
                  <a:cubicBezTo>
                    <a:pt x="37" y="274"/>
                    <a:pt x="38" y="273"/>
                    <a:pt x="38" y="274"/>
                  </a:cubicBezTo>
                  <a:cubicBezTo>
                    <a:pt x="37" y="274"/>
                    <a:pt x="36" y="274"/>
                    <a:pt x="37" y="275"/>
                  </a:cubicBezTo>
                  <a:cubicBezTo>
                    <a:pt x="37" y="275"/>
                    <a:pt x="38" y="275"/>
                    <a:pt x="39" y="275"/>
                  </a:cubicBezTo>
                  <a:cubicBezTo>
                    <a:pt x="39" y="275"/>
                    <a:pt x="39" y="276"/>
                    <a:pt x="39" y="276"/>
                  </a:cubicBezTo>
                  <a:cubicBezTo>
                    <a:pt x="39" y="276"/>
                    <a:pt x="39" y="277"/>
                    <a:pt x="39" y="278"/>
                  </a:cubicBezTo>
                  <a:cubicBezTo>
                    <a:pt x="38" y="277"/>
                    <a:pt x="36" y="279"/>
                    <a:pt x="36" y="277"/>
                  </a:cubicBezTo>
                  <a:cubicBezTo>
                    <a:pt x="35" y="277"/>
                    <a:pt x="35" y="278"/>
                    <a:pt x="35" y="279"/>
                  </a:cubicBezTo>
                  <a:cubicBezTo>
                    <a:pt x="35" y="279"/>
                    <a:pt x="35" y="280"/>
                    <a:pt x="36" y="280"/>
                  </a:cubicBezTo>
                  <a:cubicBezTo>
                    <a:pt x="36" y="279"/>
                    <a:pt x="37" y="279"/>
                    <a:pt x="38" y="279"/>
                  </a:cubicBezTo>
                  <a:cubicBezTo>
                    <a:pt x="38" y="278"/>
                    <a:pt x="39" y="278"/>
                    <a:pt x="39" y="277"/>
                  </a:cubicBezTo>
                  <a:cubicBezTo>
                    <a:pt x="40" y="278"/>
                    <a:pt x="40" y="278"/>
                    <a:pt x="40" y="278"/>
                  </a:cubicBezTo>
                  <a:cubicBezTo>
                    <a:pt x="39" y="279"/>
                    <a:pt x="39" y="280"/>
                    <a:pt x="40" y="281"/>
                  </a:cubicBezTo>
                  <a:cubicBezTo>
                    <a:pt x="40" y="281"/>
                    <a:pt x="40" y="281"/>
                    <a:pt x="40" y="281"/>
                  </a:cubicBezTo>
                  <a:cubicBezTo>
                    <a:pt x="40" y="283"/>
                    <a:pt x="41" y="284"/>
                    <a:pt x="41" y="285"/>
                  </a:cubicBezTo>
                  <a:cubicBezTo>
                    <a:pt x="41" y="285"/>
                    <a:pt x="41" y="285"/>
                    <a:pt x="41" y="285"/>
                  </a:cubicBezTo>
                  <a:cubicBezTo>
                    <a:pt x="41" y="285"/>
                    <a:pt x="41" y="285"/>
                    <a:pt x="41" y="286"/>
                  </a:cubicBezTo>
                  <a:cubicBezTo>
                    <a:pt x="41" y="286"/>
                    <a:pt x="41" y="286"/>
                    <a:pt x="41" y="287"/>
                  </a:cubicBezTo>
                  <a:cubicBezTo>
                    <a:pt x="41" y="287"/>
                    <a:pt x="41" y="287"/>
                    <a:pt x="41" y="287"/>
                  </a:cubicBezTo>
                  <a:cubicBezTo>
                    <a:pt x="41" y="287"/>
                    <a:pt x="41" y="288"/>
                    <a:pt x="41" y="288"/>
                  </a:cubicBezTo>
                  <a:cubicBezTo>
                    <a:pt x="41" y="288"/>
                    <a:pt x="41" y="288"/>
                    <a:pt x="41" y="288"/>
                  </a:cubicBezTo>
                  <a:cubicBezTo>
                    <a:pt x="42" y="290"/>
                    <a:pt x="43" y="293"/>
                    <a:pt x="44" y="295"/>
                  </a:cubicBezTo>
                  <a:cubicBezTo>
                    <a:pt x="44" y="295"/>
                    <a:pt x="44" y="295"/>
                    <a:pt x="44" y="296"/>
                  </a:cubicBezTo>
                  <a:cubicBezTo>
                    <a:pt x="44" y="296"/>
                    <a:pt x="44" y="296"/>
                    <a:pt x="44" y="296"/>
                  </a:cubicBezTo>
                  <a:cubicBezTo>
                    <a:pt x="44" y="296"/>
                    <a:pt x="44" y="297"/>
                    <a:pt x="45" y="298"/>
                  </a:cubicBezTo>
                  <a:cubicBezTo>
                    <a:pt x="44" y="298"/>
                    <a:pt x="44" y="297"/>
                    <a:pt x="43" y="297"/>
                  </a:cubicBezTo>
                  <a:cubicBezTo>
                    <a:pt x="42" y="298"/>
                    <a:pt x="43" y="298"/>
                    <a:pt x="43" y="299"/>
                  </a:cubicBezTo>
                  <a:cubicBezTo>
                    <a:pt x="44" y="298"/>
                    <a:pt x="45" y="298"/>
                    <a:pt x="45" y="298"/>
                  </a:cubicBezTo>
                  <a:cubicBezTo>
                    <a:pt x="45" y="298"/>
                    <a:pt x="46" y="297"/>
                    <a:pt x="46" y="297"/>
                  </a:cubicBezTo>
                  <a:cubicBezTo>
                    <a:pt x="46" y="297"/>
                    <a:pt x="46" y="298"/>
                    <a:pt x="46" y="299"/>
                  </a:cubicBezTo>
                  <a:cubicBezTo>
                    <a:pt x="46" y="299"/>
                    <a:pt x="45" y="299"/>
                    <a:pt x="45" y="299"/>
                  </a:cubicBezTo>
                  <a:cubicBezTo>
                    <a:pt x="45" y="300"/>
                    <a:pt x="46" y="300"/>
                    <a:pt x="46" y="300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47" y="300"/>
                    <a:pt x="47" y="300"/>
                    <a:pt x="47" y="301"/>
                  </a:cubicBezTo>
                  <a:cubicBezTo>
                    <a:pt x="46" y="301"/>
                    <a:pt x="46" y="302"/>
                    <a:pt x="47" y="302"/>
                  </a:cubicBezTo>
                  <a:cubicBezTo>
                    <a:pt x="47" y="302"/>
                    <a:pt x="47" y="302"/>
                    <a:pt x="48" y="301"/>
                  </a:cubicBezTo>
                  <a:cubicBezTo>
                    <a:pt x="48" y="303"/>
                    <a:pt x="49" y="304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7"/>
                    <a:pt x="49" y="307"/>
                  </a:cubicBezTo>
                  <a:cubicBezTo>
                    <a:pt x="49" y="307"/>
                    <a:pt x="49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7"/>
                    <a:pt x="48" y="307"/>
                    <a:pt x="48" y="307"/>
                  </a:cubicBezTo>
                  <a:cubicBezTo>
                    <a:pt x="48" y="308"/>
                    <a:pt x="47" y="308"/>
                    <a:pt x="47" y="308"/>
                  </a:cubicBezTo>
                  <a:cubicBezTo>
                    <a:pt x="47" y="308"/>
                    <a:pt x="48" y="308"/>
                    <a:pt x="48" y="308"/>
                  </a:cubicBezTo>
                  <a:cubicBezTo>
                    <a:pt x="48" y="308"/>
                    <a:pt x="48" y="309"/>
                    <a:pt x="48" y="309"/>
                  </a:cubicBezTo>
                  <a:cubicBezTo>
                    <a:pt x="48" y="309"/>
                    <a:pt x="49" y="308"/>
                    <a:pt x="49" y="308"/>
                  </a:cubicBezTo>
                  <a:cubicBezTo>
                    <a:pt x="49" y="308"/>
                    <a:pt x="49" y="307"/>
                    <a:pt x="49" y="307"/>
                  </a:cubicBezTo>
                  <a:cubicBezTo>
                    <a:pt x="49" y="307"/>
                    <a:pt x="49" y="307"/>
                    <a:pt x="50" y="308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6"/>
                    <a:pt x="50" y="306"/>
                    <a:pt x="50" y="305"/>
                  </a:cubicBezTo>
                  <a:cubicBezTo>
                    <a:pt x="50" y="305"/>
                    <a:pt x="51" y="305"/>
                    <a:pt x="51" y="305"/>
                  </a:cubicBezTo>
                  <a:cubicBezTo>
                    <a:pt x="51" y="305"/>
                    <a:pt x="52" y="306"/>
                    <a:pt x="52" y="306"/>
                  </a:cubicBezTo>
                  <a:cubicBezTo>
                    <a:pt x="51" y="306"/>
                    <a:pt x="52" y="307"/>
                    <a:pt x="52" y="307"/>
                  </a:cubicBezTo>
                  <a:cubicBezTo>
                    <a:pt x="52" y="308"/>
                    <a:pt x="52" y="309"/>
                    <a:pt x="53" y="310"/>
                  </a:cubicBezTo>
                  <a:cubicBezTo>
                    <a:pt x="52" y="310"/>
                    <a:pt x="52" y="310"/>
                    <a:pt x="51" y="311"/>
                  </a:cubicBezTo>
                  <a:cubicBezTo>
                    <a:pt x="53" y="311"/>
                    <a:pt x="52" y="312"/>
                    <a:pt x="53" y="312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53" y="312"/>
                    <a:pt x="53" y="313"/>
                    <a:pt x="54" y="313"/>
                  </a:cubicBezTo>
                  <a:cubicBezTo>
                    <a:pt x="54" y="312"/>
                    <a:pt x="55" y="312"/>
                    <a:pt x="55" y="310"/>
                  </a:cubicBezTo>
                  <a:cubicBezTo>
                    <a:pt x="56" y="311"/>
                    <a:pt x="56" y="311"/>
                    <a:pt x="56" y="312"/>
                  </a:cubicBezTo>
                  <a:cubicBezTo>
                    <a:pt x="57" y="311"/>
                    <a:pt x="57" y="311"/>
                    <a:pt x="58" y="312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56" y="311"/>
                    <a:pt x="56" y="310"/>
                    <a:pt x="56" y="309"/>
                  </a:cubicBezTo>
                  <a:cubicBezTo>
                    <a:pt x="56" y="309"/>
                    <a:pt x="56" y="308"/>
                    <a:pt x="56" y="308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54" y="303"/>
                    <a:pt x="52" y="298"/>
                    <a:pt x="50" y="293"/>
                  </a:cubicBezTo>
                  <a:cubicBezTo>
                    <a:pt x="50" y="293"/>
                    <a:pt x="50" y="294"/>
                    <a:pt x="50" y="294"/>
                  </a:cubicBezTo>
                  <a:cubicBezTo>
                    <a:pt x="50" y="294"/>
                    <a:pt x="49" y="294"/>
                    <a:pt x="49" y="293"/>
                  </a:cubicBezTo>
                  <a:cubicBezTo>
                    <a:pt x="49" y="293"/>
                    <a:pt x="49" y="293"/>
                    <a:pt x="49" y="292"/>
                  </a:cubicBezTo>
                  <a:cubicBezTo>
                    <a:pt x="49" y="292"/>
                    <a:pt x="49" y="292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9" y="290"/>
                    <a:pt x="49" y="290"/>
                    <a:pt x="49" y="290"/>
                  </a:cubicBezTo>
                  <a:cubicBezTo>
                    <a:pt x="48" y="286"/>
                    <a:pt x="47" y="281"/>
                    <a:pt x="46" y="277"/>
                  </a:cubicBezTo>
                  <a:cubicBezTo>
                    <a:pt x="45" y="277"/>
                    <a:pt x="45" y="275"/>
                    <a:pt x="45" y="274"/>
                  </a:cubicBezTo>
                  <a:cubicBezTo>
                    <a:pt x="45" y="274"/>
                    <a:pt x="45" y="274"/>
                    <a:pt x="45" y="274"/>
                  </a:cubicBezTo>
                  <a:cubicBezTo>
                    <a:pt x="44" y="265"/>
                    <a:pt x="43" y="256"/>
                    <a:pt x="43" y="247"/>
                  </a:cubicBezTo>
                  <a:cubicBezTo>
                    <a:pt x="43" y="244"/>
                    <a:pt x="43" y="241"/>
                    <a:pt x="43" y="238"/>
                  </a:cubicBezTo>
                  <a:cubicBezTo>
                    <a:pt x="43" y="237"/>
                    <a:pt x="42" y="237"/>
                    <a:pt x="42" y="236"/>
                  </a:cubicBezTo>
                  <a:cubicBezTo>
                    <a:pt x="43" y="235"/>
                    <a:pt x="43" y="233"/>
                    <a:pt x="44" y="232"/>
                  </a:cubicBezTo>
                  <a:cubicBezTo>
                    <a:pt x="44" y="223"/>
                    <a:pt x="46" y="215"/>
                    <a:pt x="48" y="207"/>
                  </a:cubicBezTo>
                  <a:cubicBezTo>
                    <a:pt x="48" y="204"/>
                    <a:pt x="49" y="201"/>
                    <a:pt x="51" y="199"/>
                  </a:cubicBezTo>
                  <a:cubicBezTo>
                    <a:pt x="52" y="197"/>
                    <a:pt x="53" y="194"/>
                    <a:pt x="54" y="192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88"/>
                    <a:pt x="55" y="185"/>
                    <a:pt x="57" y="182"/>
                  </a:cubicBezTo>
                  <a:cubicBezTo>
                    <a:pt x="57" y="183"/>
                    <a:pt x="57" y="184"/>
                    <a:pt x="57" y="184"/>
                  </a:cubicBezTo>
                  <a:cubicBezTo>
                    <a:pt x="61" y="175"/>
                    <a:pt x="66" y="166"/>
                    <a:pt x="73" y="158"/>
                  </a:cubicBezTo>
                  <a:cubicBezTo>
                    <a:pt x="73" y="158"/>
                    <a:pt x="73" y="157"/>
                    <a:pt x="74" y="157"/>
                  </a:cubicBezTo>
                  <a:cubicBezTo>
                    <a:pt x="90" y="135"/>
                    <a:pt x="113" y="11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41" y="107"/>
                    <a:pt x="144" y="106"/>
                    <a:pt x="146" y="105"/>
                  </a:cubicBezTo>
                  <a:cubicBezTo>
                    <a:pt x="147" y="107"/>
                    <a:pt x="143" y="107"/>
                    <a:pt x="141" y="108"/>
                  </a:cubicBezTo>
                  <a:cubicBezTo>
                    <a:pt x="154" y="104"/>
                    <a:pt x="167" y="101"/>
                    <a:pt x="181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0" y="100"/>
                    <a:pt x="179" y="100"/>
                    <a:pt x="179" y="99"/>
                  </a:cubicBezTo>
                  <a:cubicBezTo>
                    <a:pt x="180" y="100"/>
                    <a:pt x="182" y="99"/>
                    <a:pt x="184" y="100"/>
                  </a:cubicBezTo>
                  <a:cubicBezTo>
                    <a:pt x="183" y="95"/>
                    <a:pt x="189" y="96"/>
                    <a:pt x="191" y="94"/>
                  </a:cubicBezTo>
                  <a:cubicBezTo>
                    <a:pt x="192" y="97"/>
                    <a:pt x="197" y="94"/>
                    <a:pt x="199" y="97"/>
                  </a:cubicBezTo>
                  <a:cubicBezTo>
                    <a:pt x="197" y="97"/>
                    <a:pt x="195" y="97"/>
                    <a:pt x="194" y="97"/>
                  </a:cubicBezTo>
                  <a:cubicBezTo>
                    <a:pt x="196" y="98"/>
                    <a:pt x="198" y="99"/>
                    <a:pt x="200" y="100"/>
                  </a:cubicBezTo>
                  <a:cubicBezTo>
                    <a:pt x="202" y="101"/>
                    <a:pt x="204" y="101"/>
                    <a:pt x="206" y="101"/>
                  </a:cubicBezTo>
                  <a:cubicBezTo>
                    <a:pt x="206" y="100"/>
                    <a:pt x="207" y="101"/>
                    <a:pt x="208" y="101"/>
                  </a:cubicBezTo>
                  <a:cubicBezTo>
                    <a:pt x="209" y="101"/>
                    <a:pt x="210" y="101"/>
                    <a:pt x="211" y="102"/>
                  </a:cubicBezTo>
                  <a:cubicBezTo>
                    <a:pt x="211" y="101"/>
                    <a:pt x="209" y="101"/>
                    <a:pt x="209" y="100"/>
                  </a:cubicBezTo>
                  <a:cubicBezTo>
                    <a:pt x="210" y="99"/>
                    <a:pt x="211" y="100"/>
                    <a:pt x="212" y="100"/>
                  </a:cubicBezTo>
                  <a:close/>
                  <a:moveTo>
                    <a:pt x="244" y="98"/>
                  </a:moveTo>
                  <a:cubicBezTo>
                    <a:pt x="247" y="98"/>
                    <a:pt x="246" y="100"/>
                    <a:pt x="248" y="100"/>
                  </a:cubicBezTo>
                  <a:cubicBezTo>
                    <a:pt x="247" y="101"/>
                    <a:pt x="244" y="100"/>
                    <a:pt x="244" y="98"/>
                  </a:cubicBezTo>
                  <a:close/>
                  <a:moveTo>
                    <a:pt x="285" y="106"/>
                  </a:moveTo>
                  <a:cubicBezTo>
                    <a:pt x="284" y="107"/>
                    <a:pt x="282" y="105"/>
                    <a:pt x="280" y="105"/>
                  </a:cubicBezTo>
                  <a:cubicBezTo>
                    <a:pt x="281" y="104"/>
                    <a:pt x="284" y="105"/>
                    <a:pt x="285" y="106"/>
                  </a:cubicBezTo>
                  <a:close/>
                  <a:moveTo>
                    <a:pt x="277" y="102"/>
                  </a:moveTo>
                  <a:cubicBezTo>
                    <a:pt x="276" y="102"/>
                    <a:pt x="275" y="101"/>
                    <a:pt x="274" y="101"/>
                  </a:cubicBezTo>
                  <a:cubicBezTo>
                    <a:pt x="275" y="99"/>
                    <a:pt x="277" y="101"/>
                    <a:pt x="277" y="102"/>
                  </a:cubicBezTo>
                  <a:close/>
                  <a:moveTo>
                    <a:pt x="275" y="102"/>
                  </a:moveTo>
                  <a:cubicBezTo>
                    <a:pt x="273" y="102"/>
                    <a:pt x="271" y="103"/>
                    <a:pt x="272" y="101"/>
                  </a:cubicBezTo>
                  <a:cubicBezTo>
                    <a:pt x="273" y="101"/>
                    <a:pt x="275" y="101"/>
                    <a:pt x="275" y="102"/>
                  </a:cubicBezTo>
                  <a:close/>
                  <a:moveTo>
                    <a:pt x="271" y="100"/>
                  </a:moveTo>
                  <a:cubicBezTo>
                    <a:pt x="271" y="103"/>
                    <a:pt x="269" y="99"/>
                    <a:pt x="267" y="99"/>
                  </a:cubicBezTo>
                  <a:cubicBezTo>
                    <a:pt x="268" y="98"/>
                    <a:pt x="270" y="101"/>
                    <a:pt x="271" y="100"/>
                  </a:cubicBezTo>
                  <a:close/>
                  <a:moveTo>
                    <a:pt x="233" y="70"/>
                  </a:moveTo>
                  <a:cubicBezTo>
                    <a:pt x="234" y="70"/>
                    <a:pt x="233" y="69"/>
                    <a:pt x="233" y="68"/>
                  </a:cubicBezTo>
                  <a:cubicBezTo>
                    <a:pt x="234" y="68"/>
                    <a:pt x="234" y="70"/>
                    <a:pt x="235" y="70"/>
                  </a:cubicBezTo>
                  <a:cubicBezTo>
                    <a:pt x="234" y="70"/>
                    <a:pt x="233" y="70"/>
                    <a:pt x="231" y="70"/>
                  </a:cubicBezTo>
                  <a:cubicBezTo>
                    <a:pt x="231" y="70"/>
                    <a:pt x="231" y="69"/>
                    <a:pt x="230" y="69"/>
                  </a:cubicBezTo>
                  <a:cubicBezTo>
                    <a:pt x="231" y="67"/>
                    <a:pt x="232" y="70"/>
                    <a:pt x="233" y="70"/>
                  </a:cubicBezTo>
                  <a:close/>
                  <a:moveTo>
                    <a:pt x="232" y="90"/>
                  </a:moveTo>
                  <a:cubicBezTo>
                    <a:pt x="232" y="88"/>
                    <a:pt x="236" y="87"/>
                    <a:pt x="238" y="88"/>
                  </a:cubicBezTo>
                  <a:cubicBezTo>
                    <a:pt x="238" y="89"/>
                    <a:pt x="236" y="90"/>
                    <a:pt x="235" y="90"/>
                  </a:cubicBezTo>
                  <a:cubicBezTo>
                    <a:pt x="235" y="91"/>
                    <a:pt x="236" y="90"/>
                    <a:pt x="237" y="90"/>
                  </a:cubicBezTo>
                  <a:cubicBezTo>
                    <a:pt x="233" y="93"/>
                    <a:pt x="240" y="91"/>
                    <a:pt x="240" y="94"/>
                  </a:cubicBezTo>
                  <a:cubicBezTo>
                    <a:pt x="236" y="93"/>
                    <a:pt x="233" y="92"/>
                    <a:pt x="229" y="90"/>
                  </a:cubicBezTo>
                  <a:cubicBezTo>
                    <a:pt x="229" y="88"/>
                    <a:pt x="232" y="89"/>
                    <a:pt x="232" y="90"/>
                  </a:cubicBezTo>
                  <a:close/>
                  <a:moveTo>
                    <a:pt x="224" y="76"/>
                  </a:moveTo>
                  <a:cubicBezTo>
                    <a:pt x="226" y="76"/>
                    <a:pt x="226" y="76"/>
                    <a:pt x="224" y="76"/>
                  </a:cubicBezTo>
                  <a:cubicBezTo>
                    <a:pt x="223" y="77"/>
                    <a:pt x="221" y="78"/>
                    <a:pt x="217" y="78"/>
                  </a:cubicBezTo>
                  <a:cubicBezTo>
                    <a:pt x="218" y="76"/>
                    <a:pt x="222" y="76"/>
                    <a:pt x="224" y="76"/>
                  </a:cubicBezTo>
                  <a:close/>
                  <a:moveTo>
                    <a:pt x="217" y="77"/>
                  </a:moveTo>
                  <a:cubicBezTo>
                    <a:pt x="216" y="79"/>
                    <a:pt x="213" y="79"/>
                    <a:pt x="211" y="79"/>
                  </a:cubicBezTo>
                  <a:cubicBezTo>
                    <a:pt x="211" y="77"/>
                    <a:pt x="215" y="78"/>
                    <a:pt x="217" y="77"/>
                  </a:cubicBezTo>
                  <a:close/>
                  <a:moveTo>
                    <a:pt x="134" y="61"/>
                  </a:moveTo>
                  <a:cubicBezTo>
                    <a:pt x="134" y="62"/>
                    <a:pt x="132" y="62"/>
                    <a:pt x="131" y="62"/>
                  </a:cubicBezTo>
                  <a:cubicBezTo>
                    <a:pt x="130" y="60"/>
                    <a:pt x="133" y="61"/>
                    <a:pt x="134" y="61"/>
                  </a:cubicBezTo>
                  <a:close/>
                  <a:moveTo>
                    <a:pt x="12" y="199"/>
                  </a:moveTo>
                  <a:cubicBezTo>
                    <a:pt x="12" y="198"/>
                    <a:pt x="12" y="197"/>
                    <a:pt x="12" y="197"/>
                  </a:cubicBezTo>
                  <a:cubicBezTo>
                    <a:pt x="14" y="197"/>
                    <a:pt x="13" y="199"/>
                    <a:pt x="12" y="199"/>
                  </a:cubicBezTo>
                  <a:close/>
                  <a:moveTo>
                    <a:pt x="12" y="238"/>
                  </a:moveTo>
                  <a:cubicBezTo>
                    <a:pt x="11" y="237"/>
                    <a:pt x="11" y="237"/>
                    <a:pt x="10" y="237"/>
                  </a:cubicBezTo>
                  <a:cubicBezTo>
                    <a:pt x="10" y="237"/>
                    <a:pt x="11" y="237"/>
                    <a:pt x="11" y="235"/>
                  </a:cubicBezTo>
                  <a:cubicBezTo>
                    <a:pt x="11" y="236"/>
                    <a:pt x="11" y="236"/>
                    <a:pt x="12" y="236"/>
                  </a:cubicBezTo>
                  <a:cubicBezTo>
                    <a:pt x="12" y="237"/>
                    <a:pt x="12" y="237"/>
                    <a:pt x="12" y="238"/>
                  </a:cubicBezTo>
                  <a:close/>
                  <a:moveTo>
                    <a:pt x="12" y="233"/>
                  </a:moveTo>
                  <a:cubicBezTo>
                    <a:pt x="11" y="232"/>
                    <a:pt x="12" y="230"/>
                    <a:pt x="13" y="228"/>
                  </a:cubicBezTo>
                  <a:cubicBezTo>
                    <a:pt x="15" y="229"/>
                    <a:pt x="12" y="232"/>
                    <a:pt x="12" y="233"/>
                  </a:cubicBezTo>
                  <a:close/>
                  <a:moveTo>
                    <a:pt x="34" y="268"/>
                  </a:moveTo>
                  <a:cubicBezTo>
                    <a:pt x="34" y="268"/>
                    <a:pt x="34" y="267"/>
                    <a:pt x="34" y="267"/>
                  </a:cubicBezTo>
                  <a:cubicBezTo>
                    <a:pt x="35" y="267"/>
                    <a:pt x="35" y="267"/>
                    <a:pt x="35" y="268"/>
                  </a:cubicBezTo>
                  <a:cubicBezTo>
                    <a:pt x="34" y="268"/>
                    <a:pt x="34" y="268"/>
                    <a:pt x="34" y="268"/>
                  </a:cubicBezTo>
                  <a:close/>
                  <a:moveTo>
                    <a:pt x="38" y="274"/>
                  </a:moveTo>
                  <a:cubicBezTo>
                    <a:pt x="38" y="273"/>
                    <a:pt x="38" y="271"/>
                    <a:pt x="37" y="271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0"/>
                    <a:pt x="37" y="270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8"/>
                  </a:cubicBezTo>
                  <a:cubicBezTo>
                    <a:pt x="37" y="269"/>
                    <a:pt x="37" y="269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71"/>
                    <a:pt x="38" y="272"/>
                    <a:pt x="39" y="274"/>
                  </a:cubicBezTo>
                  <a:cubicBezTo>
                    <a:pt x="39" y="274"/>
                    <a:pt x="38" y="274"/>
                    <a:pt x="38" y="274"/>
                  </a:cubicBezTo>
                  <a:close/>
                  <a:moveTo>
                    <a:pt x="52" y="307"/>
                  </a:moveTo>
                  <a:cubicBezTo>
                    <a:pt x="52" y="307"/>
                    <a:pt x="52" y="306"/>
                    <a:pt x="52" y="306"/>
                  </a:cubicBezTo>
                  <a:cubicBezTo>
                    <a:pt x="52" y="306"/>
                    <a:pt x="52" y="307"/>
                    <a:pt x="52" y="307"/>
                  </a:cubicBezTo>
                  <a:close/>
                  <a:moveTo>
                    <a:pt x="50" y="307"/>
                  </a:move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50" y="307"/>
                    <a:pt x="50" y="307"/>
                    <a:pt x="50" y="307"/>
                  </a:cubicBezTo>
                  <a:close/>
                  <a:moveTo>
                    <a:pt x="69" y="159"/>
                  </a:moveTo>
                  <a:cubicBezTo>
                    <a:pt x="68" y="158"/>
                    <a:pt x="70" y="157"/>
                    <a:pt x="70" y="157"/>
                  </a:cubicBezTo>
                  <a:cubicBezTo>
                    <a:pt x="72" y="157"/>
                    <a:pt x="70" y="158"/>
                    <a:pt x="69" y="159"/>
                  </a:cubicBezTo>
                  <a:close/>
                  <a:moveTo>
                    <a:pt x="81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0" y="146"/>
                    <a:pt x="79" y="149"/>
                    <a:pt x="78" y="149"/>
                  </a:cubicBezTo>
                  <a:cubicBezTo>
                    <a:pt x="78" y="148"/>
                    <a:pt x="79" y="147"/>
                    <a:pt x="81" y="146"/>
                  </a:cubicBezTo>
                  <a:cubicBezTo>
                    <a:pt x="81" y="146"/>
                    <a:pt x="81" y="146"/>
                    <a:pt x="81" y="146"/>
                  </a:cubicBezTo>
                  <a:close/>
                  <a:moveTo>
                    <a:pt x="114" y="81"/>
                  </a:moveTo>
                  <a:cubicBezTo>
                    <a:pt x="114" y="80"/>
                    <a:pt x="115" y="80"/>
                    <a:pt x="116" y="79"/>
                  </a:cubicBezTo>
                  <a:cubicBezTo>
                    <a:pt x="116" y="81"/>
                    <a:pt x="115" y="81"/>
                    <a:pt x="114" y="81"/>
                  </a:cubicBezTo>
                  <a:close/>
                  <a:moveTo>
                    <a:pt x="120" y="79"/>
                  </a:moveTo>
                  <a:cubicBezTo>
                    <a:pt x="120" y="78"/>
                    <a:pt x="119" y="78"/>
                    <a:pt x="119" y="78"/>
                  </a:cubicBezTo>
                  <a:cubicBezTo>
                    <a:pt x="120" y="77"/>
                    <a:pt x="121" y="77"/>
                    <a:pt x="123" y="76"/>
                  </a:cubicBezTo>
                  <a:cubicBezTo>
                    <a:pt x="123" y="78"/>
                    <a:pt x="121" y="78"/>
                    <a:pt x="120" y="79"/>
                  </a:cubicBezTo>
                  <a:close/>
                  <a:moveTo>
                    <a:pt x="168" y="98"/>
                  </a:moveTo>
                  <a:cubicBezTo>
                    <a:pt x="169" y="97"/>
                    <a:pt x="170" y="96"/>
                    <a:pt x="171" y="96"/>
                  </a:cubicBezTo>
                  <a:cubicBezTo>
                    <a:pt x="171" y="97"/>
                    <a:pt x="169" y="98"/>
                    <a:pt x="168" y="98"/>
                  </a:cubicBezTo>
                  <a:close/>
                  <a:moveTo>
                    <a:pt x="172" y="98"/>
                  </a:moveTo>
                  <a:cubicBezTo>
                    <a:pt x="170" y="98"/>
                    <a:pt x="172" y="96"/>
                    <a:pt x="174" y="96"/>
                  </a:cubicBezTo>
                  <a:cubicBezTo>
                    <a:pt x="173" y="97"/>
                    <a:pt x="172" y="97"/>
                    <a:pt x="172" y="98"/>
                  </a:cubicBezTo>
                  <a:close/>
                  <a:moveTo>
                    <a:pt x="177" y="95"/>
                  </a:moveTo>
                  <a:cubicBezTo>
                    <a:pt x="176" y="96"/>
                    <a:pt x="174" y="96"/>
                    <a:pt x="174" y="94"/>
                  </a:cubicBezTo>
                  <a:cubicBezTo>
                    <a:pt x="175" y="94"/>
                    <a:pt x="177" y="93"/>
                    <a:pt x="177" y="95"/>
                  </a:cubicBezTo>
                  <a:close/>
                  <a:moveTo>
                    <a:pt x="185" y="87"/>
                  </a:moveTo>
                  <a:cubicBezTo>
                    <a:pt x="186" y="85"/>
                    <a:pt x="189" y="85"/>
                    <a:pt x="191" y="84"/>
                  </a:cubicBezTo>
                  <a:cubicBezTo>
                    <a:pt x="190" y="86"/>
                    <a:pt x="187" y="87"/>
                    <a:pt x="185" y="87"/>
                  </a:cubicBezTo>
                  <a:close/>
                  <a:moveTo>
                    <a:pt x="206" y="94"/>
                  </a:moveTo>
                  <a:cubicBezTo>
                    <a:pt x="204" y="95"/>
                    <a:pt x="204" y="94"/>
                    <a:pt x="204" y="94"/>
                  </a:cubicBezTo>
                  <a:cubicBezTo>
                    <a:pt x="204" y="92"/>
                    <a:pt x="206" y="93"/>
                    <a:pt x="206" y="94"/>
                  </a:cubicBezTo>
                  <a:close/>
                  <a:moveTo>
                    <a:pt x="206" y="80"/>
                  </a:moveTo>
                  <a:cubicBezTo>
                    <a:pt x="205" y="81"/>
                    <a:pt x="204" y="81"/>
                    <a:pt x="202" y="81"/>
                  </a:cubicBezTo>
                  <a:cubicBezTo>
                    <a:pt x="203" y="80"/>
                    <a:pt x="205" y="80"/>
                    <a:pt x="206" y="80"/>
                  </a:cubicBezTo>
                  <a:close/>
                  <a:moveTo>
                    <a:pt x="201" y="97"/>
                  </a:moveTo>
                  <a:cubicBezTo>
                    <a:pt x="199" y="96"/>
                    <a:pt x="199" y="95"/>
                    <a:pt x="199" y="94"/>
                  </a:cubicBezTo>
                  <a:cubicBezTo>
                    <a:pt x="200" y="94"/>
                    <a:pt x="203" y="94"/>
                    <a:pt x="202" y="97"/>
                  </a:cubicBezTo>
                  <a:cubicBezTo>
                    <a:pt x="202" y="97"/>
                    <a:pt x="201" y="96"/>
                    <a:pt x="201" y="97"/>
                  </a:cubicBezTo>
                  <a:close/>
                  <a:moveTo>
                    <a:pt x="346" y="166"/>
                  </a:moveTo>
                  <a:cubicBezTo>
                    <a:pt x="345" y="159"/>
                    <a:pt x="340" y="153"/>
                    <a:pt x="337" y="146"/>
                  </a:cubicBezTo>
                  <a:cubicBezTo>
                    <a:pt x="336" y="147"/>
                    <a:pt x="336" y="144"/>
                    <a:pt x="335" y="146"/>
                  </a:cubicBezTo>
                  <a:cubicBezTo>
                    <a:pt x="340" y="152"/>
                    <a:pt x="341" y="162"/>
                    <a:pt x="346" y="168"/>
                  </a:cubicBezTo>
                  <a:cubicBezTo>
                    <a:pt x="347" y="167"/>
                    <a:pt x="346" y="167"/>
                    <a:pt x="346" y="166"/>
                  </a:cubicBezTo>
                  <a:close/>
                  <a:moveTo>
                    <a:pt x="333" y="189"/>
                  </a:moveTo>
                  <a:cubicBezTo>
                    <a:pt x="336" y="189"/>
                    <a:pt x="334" y="192"/>
                    <a:pt x="336" y="192"/>
                  </a:cubicBezTo>
                  <a:cubicBezTo>
                    <a:pt x="336" y="191"/>
                    <a:pt x="336" y="190"/>
                    <a:pt x="335" y="188"/>
                  </a:cubicBezTo>
                  <a:cubicBezTo>
                    <a:pt x="334" y="189"/>
                    <a:pt x="332" y="188"/>
                    <a:pt x="333" y="189"/>
                  </a:cubicBezTo>
                  <a:close/>
                  <a:moveTo>
                    <a:pt x="182" y="47"/>
                  </a:moveTo>
                  <a:cubicBezTo>
                    <a:pt x="183" y="47"/>
                    <a:pt x="184" y="47"/>
                    <a:pt x="184" y="46"/>
                  </a:cubicBezTo>
                  <a:cubicBezTo>
                    <a:pt x="183" y="47"/>
                    <a:pt x="181" y="46"/>
                    <a:pt x="182" y="47"/>
                  </a:cubicBezTo>
                  <a:close/>
                  <a:moveTo>
                    <a:pt x="337" y="272"/>
                  </a:moveTo>
                  <a:cubicBezTo>
                    <a:pt x="337" y="273"/>
                    <a:pt x="336" y="275"/>
                    <a:pt x="337" y="275"/>
                  </a:cubicBezTo>
                  <a:cubicBezTo>
                    <a:pt x="338" y="275"/>
                    <a:pt x="338" y="273"/>
                    <a:pt x="337" y="272"/>
                  </a:cubicBezTo>
                  <a:close/>
                  <a:moveTo>
                    <a:pt x="331" y="126"/>
                  </a:moveTo>
                  <a:cubicBezTo>
                    <a:pt x="331" y="128"/>
                    <a:pt x="330" y="128"/>
                    <a:pt x="329" y="127"/>
                  </a:cubicBezTo>
                  <a:cubicBezTo>
                    <a:pt x="329" y="129"/>
                    <a:pt x="330" y="129"/>
                    <a:pt x="331" y="130"/>
                  </a:cubicBezTo>
                  <a:cubicBezTo>
                    <a:pt x="331" y="128"/>
                    <a:pt x="333" y="127"/>
                    <a:pt x="331" y="126"/>
                  </a:cubicBezTo>
                  <a:close/>
                  <a:moveTo>
                    <a:pt x="342" y="195"/>
                  </a:moveTo>
                  <a:cubicBezTo>
                    <a:pt x="341" y="196"/>
                    <a:pt x="340" y="196"/>
                    <a:pt x="339" y="195"/>
                  </a:cubicBezTo>
                  <a:cubicBezTo>
                    <a:pt x="339" y="196"/>
                    <a:pt x="339" y="197"/>
                    <a:pt x="340" y="197"/>
                  </a:cubicBezTo>
                  <a:cubicBezTo>
                    <a:pt x="341" y="197"/>
                    <a:pt x="342" y="197"/>
                    <a:pt x="342" y="195"/>
                  </a:cubicBezTo>
                  <a:close/>
                  <a:moveTo>
                    <a:pt x="340" y="192"/>
                  </a:moveTo>
                  <a:cubicBezTo>
                    <a:pt x="340" y="188"/>
                    <a:pt x="338" y="186"/>
                    <a:pt x="337" y="184"/>
                  </a:cubicBezTo>
                  <a:cubicBezTo>
                    <a:pt x="336" y="187"/>
                    <a:pt x="337" y="190"/>
                    <a:pt x="340" y="192"/>
                  </a:cubicBezTo>
                  <a:close/>
                  <a:moveTo>
                    <a:pt x="230" y="62"/>
                  </a:moveTo>
                  <a:cubicBezTo>
                    <a:pt x="231" y="60"/>
                    <a:pt x="234" y="63"/>
                    <a:pt x="237" y="63"/>
                  </a:cubicBezTo>
                  <a:cubicBezTo>
                    <a:pt x="236" y="61"/>
                    <a:pt x="230" y="59"/>
                    <a:pt x="230" y="62"/>
                  </a:cubicBezTo>
                  <a:close/>
                  <a:moveTo>
                    <a:pt x="230" y="57"/>
                  </a:moveTo>
                  <a:cubicBezTo>
                    <a:pt x="230" y="56"/>
                    <a:pt x="228" y="56"/>
                    <a:pt x="227" y="56"/>
                  </a:cubicBezTo>
                  <a:cubicBezTo>
                    <a:pt x="227" y="58"/>
                    <a:pt x="228" y="58"/>
                    <a:pt x="230" y="57"/>
                  </a:cubicBezTo>
                  <a:close/>
                  <a:moveTo>
                    <a:pt x="337" y="135"/>
                  </a:moveTo>
                  <a:cubicBezTo>
                    <a:pt x="337" y="134"/>
                    <a:pt x="336" y="133"/>
                    <a:pt x="335" y="132"/>
                  </a:cubicBezTo>
                  <a:cubicBezTo>
                    <a:pt x="335" y="133"/>
                    <a:pt x="336" y="135"/>
                    <a:pt x="337" y="135"/>
                  </a:cubicBezTo>
                  <a:close/>
                  <a:moveTo>
                    <a:pt x="168" y="50"/>
                  </a:moveTo>
                  <a:cubicBezTo>
                    <a:pt x="167" y="50"/>
                    <a:pt x="164" y="48"/>
                    <a:pt x="165" y="50"/>
                  </a:cubicBezTo>
                  <a:cubicBezTo>
                    <a:pt x="166" y="51"/>
                    <a:pt x="167" y="50"/>
                    <a:pt x="168" y="50"/>
                  </a:cubicBezTo>
                  <a:close/>
                  <a:moveTo>
                    <a:pt x="230" y="51"/>
                  </a:moveTo>
                  <a:cubicBezTo>
                    <a:pt x="228" y="51"/>
                    <a:pt x="225" y="50"/>
                    <a:pt x="224" y="50"/>
                  </a:cubicBezTo>
                  <a:cubicBezTo>
                    <a:pt x="226" y="51"/>
                    <a:pt x="223" y="52"/>
                    <a:pt x="224" y="53"/>
                  </a:cubicBezTo>
                  <a:cubicBezTo>
                    <a:pt x="226" y="53"/>
                    <a:pt x="227" y="54"/>
                    <a:pt x="227" y="55"/>
                  </a:cubicBezTo>
                  <a:cubicBezTo>
                    <a:pt x="229" y="54"/>
                    <a:pt x="230" y="55"/>
                    <a:pt x="231" y="56"/>
                  </a:cubicBezTo>
                  <a:cubicBezTo>
                    <a:pt x="231" y="57"/>
                    <a:pt x="230" y="57"/>
                    <a:pt x="231" y="58"/>
                  </a:cubicBezTo>
                  <a:cubicBezTo>
                    <a:pt x="238" y="58"/>
                    <a:pt x="243" y="59"/>
                    <a:pt x="249" y="61"/>
                  </a:cubicBezTo>
                  <a:cubicBezTo>
                    <a:pt x="250" y="61"/>
                    <a:pt x="249" y="60"/>
                    <a:pt x="250" y="60"/>
                  </a:cubicBezTo>
                  <a:cubicBezTo>
                    <a:pt x="251" y="61"/>
                    <a:pt x="254" y="61"/>
                    <a:pt x="255" y="61"/>
                  </a:cubicBezTo>
                  <a:cubicBezTo>
                    <a:pt x="255" y="60"/>
                    <a:pt x="253" y="61"/>
                    <a:pt x="253" y="60"/>
                  </a:cubicBezTo>
                  <a:cubicBezTo>
                    <a:pt x="254" y="59"/>
                    <a:pt x="256" y="60"/>
                    <a:pt x="255" y="59"/>
                  </a:cubicBezTo>
                  <a:cubicBezTo>
                    <a:pt x="254" y="58"/>
                    <a:pt x="251" y="58"/>
                    <a:pt x="251" y="57"/>
                  </a:cubicBezTo>
                  <a:cubicBezTo>
                    <a:pt x="254" y="57"/>
                    <a:pt x="257" y="57"/>
                    <a:pt x="259" y="57"/>
                  </a:cubicBezTo>
                  <a:cubicBezTo>
                    <a:pt x="257" y="54"/>
                    <a:pt x="251" y="53"/>
                    <a:pt x="247" y="54"/>
                  </a:cubicBezTo>
                  <a:cubicBezTo>
                    <a:pt x="247" y="55"/>
                    <a:pt x="247" y="56"/>
                    <a:pt x="246" y="56"/>
                  </a:cubicBezTo>
                  <a:cubicBezTo>
                    <a:pt x="242" y="55"/>
                    <a:pt x="237" y="54"/>
                    <a:pt x="231" y="54"/>
                  </a:cubicBezTo>
                  <a:cubicBezTo>
                    <a:pt x="231" y="52"/>
                    <a:pt x="231" y="53"/>
                    <a:pt x="230" y="51"/>
                  </a:cubicBezTo>
                  <a:close/>
                  <a:moveTo>
                    <a:pt x="244" y="65"/>
                  </a:moveTo>
                  <a:cubicBezTo>
                    <a:pt x="253" y="67"/>
                    <a:pt x="264" y="69"/>
                    <a:pt x="270" y="71"/>
                  </a:cubicBezTo>
                  <a:cubicBezTo>
                    <a:pt x="264" y="68"/>
                    <a:pt x="253" y="59"/>
                    <a:pt x="244" y="65"/>
                  </a:cubicBezTo>
                  <a:close/>
                  <a:moveTo>
                    <a:pt x="247" y="68"/>
                  </a:moveTo>
                  <a:cubicBezTo>
                    <a:pt x="248" y="68"/>
                    <a:pt x="248" y="68"/>
                    <a:pt x="249" y="68"/>
                  </a:cubicBezTo>
                  <a:cubicBezTo>
                    <a:pt x="249" y="66"/>
                    <a:pt x="248" y="66"/>
                    <a:pt x="247" y="66"/>
                  </a:cubicBezTo>
                  <a:lnTo>
                    <a:pt x="247" y="68"/>
                  </a:lnTo>
                  <a:close/>
                  <a:moveTo>
                    <a:pt x="227" y="101"/>
                  </a:moveTo>
                  <a:cubicBezTo>
                    <a:pt x="225" y="101"/>
                    <a:pt x="221" y="99"/>
                    <a:pt x="219" y="101"/>
                  </a:cubicBezTo>
                  <a:cubicBezTo>
                    <a:pt x="219" y="101"/>
                    <a:pt x="219" y="100"/>
                    <a:pt x="218" y="100"/>
                  </a:cubicBezTo>
                  <a:cubicBezTo>
                    <a:pt x="220" y="103"/>
                    <a:pt x="215" y="101"/>
                    <a:pt x="216" y="102"/>
                  </a:cubicBezTo>
                  <a:cubicBezTo>
                    <a:pt x="217" y="102"/>
                    <a:pt x="218" y="102"/>
                    <a:pt x="218" y="103"/>
                  </a:cubicBezTo>
                  <a:cubicBezTo>
                    <a:pt x="220" y="103"/>
                    <a:pt x="222" y="104"/>
                    <a:pt x="224" y="104"/>
                  </a:cubicBezTo>
                  <a:cubicBezTo>
                    <a:pt x="226" y="104"/>
                    <a:pt x="227" y="104"/>
                    <a:pt x="229" y="104"/>
                  </a:cubicBezTo>
                  <a:cubicBezTo>
                    <a:pt x="229" y="104"/>
                    <a:pt x="229" y="104"/>
                    <a:pt x="229" y="104"/>
                  </a:cubicBezTo>
                  <a:cubicBezTo>
                    <a:pt x="227" y="104"/>
                    <a:pt x="227" y="103"/>
                    <a:pt x="227" y="101"/>
                  </a:cubicBezTo>
                  <a:close/>
                  <a:moveTo>
                    <a:pt x="229" y="105"/>
                  </a:moveTo>
                  <a:cubicBezTo>
                    <a:pt x="230" y="106"/>
                    <a:pt x="230" y="106"/>
                    <a:pt x="231" y="106"/>
                  </a:cubicBezTo>
                  <a:cubicBezTo>
                    <a:pt x="231" y="106"/>
                    <a:pt x="231" y="106"/>
                    <a:pt x="231" y="106"/>
                  </a:cubicBezTo>
                  <a:cubicBezTo>
                    <a:pt x="231" y="105"/>
                    <a:pt x="230" y="105"/>
                    <a:pt x="229" y="105"/>
                  </a:cubicBezTo>
                  <a:close/>
                  <a:moveTo>
                    <a:pt x="224" y="97"/>
                  </a:moveTo>
                  <a:cubicBezTo>
                    <a:pt x="228" y="99"/>
                    <a:pt x="233" y="100"/>
                    <a:pt x="233" y="97"/>
                  </a:cubicBezTo>
                  <a:cubicBezTo>
                    <a:pt x="230" y="96"/>
                    <a:pt x="228" y="97"/>
                    <a:pt x="224" y="97"/>
                  </a:cubicBezTo>
                  <a:close/>
                  <a:moveTo>
                    <a:pt x="284" y="98"/>
                  </a:moveTo>
                  <a:cubicBezTo>
                    <a:pt x="284" y="99"/>
                    <a:pt x="285" y="99"/>
                    <a:pt x="284" y="100"/>
                  </a:cubicBezTo>
                  <a:cubicBezTo>
                    <a:pt x="285" y="100"/>
                    <a:pt x="286" y="100"/>
                    <a:pt x="286" y="99"/>
                  </a:cubicBezTo>
                  <a:cubicBezTo>
                    <a:pt x="285" y="100"/>
                    <a:pt x="285" y="98"/>
                    <a:pt x="284" y="98"/>
                  </a:cubicBezTo>
                  <a:close/>
                  <a:moveTo>
                    <a:pt x="228" y="105"/>
                  </a:moveTo>
                  <a:cubicBezTo>
                    <a:pt x="228" y="105"/>
                    <a:pt x="227" y="105"/>
                    <a:pt x="227" y="105"/>
                  </a:cubicBezTo>
                  <a:cubicBezTo>
                    <a:pt x="227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8" y="105"/>
                    <a:pt x="228" y="105"/>
                    <a:pt x="228" y="105"/>
                  </a:cubicBezTo>
                  <a:close/>
                  <a:moveTo>
                    <a:pt x="162" y="59"/>
                  </a:moveTo>
                  <a:cubicBezTo>
                    <a:pt x="162" y="58"/>
                    <a:pt x="165" y="59"/>
                    <a:pt x="165" y="57"/>
                  </a:cubicBezTo>
                  <a:cubicBezTo>
                    <a:pt x="164" y="58"/>
                    <a:pt x="161" y="58"/>
                    <a:pt x="162" y="59"/>
                  </a:cubicBezTo>
                  <a:close/>
                  <a:moveTo>
                    <a:pt x="223" y="50"/>
                  </a:moveTo>
                  <a:cubicBezTo>
                    <a:pt x="222" y="50"/>
                    <a:pt x="223" y="49"/>
                    <a:pt x="224" y="49"/>
                  </a:cubicBezTo>
                  <a:cubicBezTo>
                    <a:pt x="227" y="48"/>
                    <a:pt x="230" y="51"/>
                    <a:pt x="231" y="49"/>
                  </a:cubicBezTo>
                  <a:cubicBezTo>
                    <a:pt x="229" y="47"/>
                    <a:pt x="224" y="47"/>
                    <a:pt x="222" y="45"/>
                  </a:cubicBezTo>
                  <a:cubicBezTo>
                    <a:pt x="222" y="46"/>
                    <a:pt x="221" y="46"/>
                    <a:pt x="221" y="47"/>
                  </a:cubicBezTo>
                  <a:cubicBezTo>
                    <a:pt x="222" y="47"/>
                    <a:pt x="222" y="48"/>
                    <a:pt x="222" y="49"/>
                  </a:cubicBezTo>
                  <a:cubicBezTo>
                    <a:pt x="221" y="50"/>
                    <a:pt x="218" y="48"/>
                    <a:pt x="218" y="50"/>
                  </a:cubicBezTo>
                  <a:cubicBezTo>
                    <a:pt x="220" y="50"/>
                    <a:pt x="222" y="51"/>
                    <a:pt x="223" y="50"/>
                  </a:cubicBezTo>
                  <a:close/>
                  <a:moveTo>
                    <a:pt x="217" y="100"/>
                  </a:moveTo>
                  <a:cubicBezTo>
                    <a:pt x="216" y="100"/>
                    <a:pt x="215" y="99"/>
                    <a:pt x="214" y="99"/>
                  </a:cubicBezTo>
                  <a:cubicBezTo>
                    <a:pt x="214" y="99"/>
                    <a:pt x="213" y="101"/>
                    <a:pt x="212" y="102"/>
                  </a:cubicBezTo>
                  <a:cubicBezTo>
                    <a:pt x="213" y="102"/>
                    <a:pt x="213" y="102"/>
                    <a:pt x="214" y="102"/>
                  </a:cubicBezTo>
                  <a:cubicBezTo>
                    <a:pt x="215" y="100"/>
                    <a:pt x="216" y="102"/>
                    <a:pt x="217" y="100"/>
                  </a:cubicBezTo>
                  <a:close/>
                  <a:moveTo>
                    <a:pt x="243" y="103"/>
                  </a:moveTo>
                  <a:cubicBezTo>
                    <a:pt x="241" y="103"/>
                    <a:pt x="240" y="101"/>
                    <a:pt x="237" y="102"/>
                  </a:cubicBezTo>
                  <a:cubicBezTo>
                    <a:pt x="237" y="104"/>
                    <a:pt x="237" y="104"/>
                    <a:pt x="237" y="104"/>
                  </a:cubicBezTo>
                  <a:cubicBezTo>
                    <a:pt x="239" y="102"/>
                    <a:pt x="242" y="104"/>
                    <a:pt x="243" y="103"/>
                  </a:cubicBezTo>
                  <a:close/>
                  <a:moveTo>
                    <a:pt x="197" y="100"/>
                  </a:move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ubicBezTo>
                    <a:pt x="197" y="100"/>
                    <a:pt x="197" y="100"/>
                    <a:pt x="197" y="100"/>
                  </a:cubicBezTo>
                  <a:close/>
                  <a:moveTo>
                    <a:pt x="1" y="62"/>
                  </a:moveTo>
                  <a:cubicBezTo>
                    <a:pt x="2" y="61"/>
                    <a:pt x="4" y="62"/>
                    <a:pt x="4" y="60"/>
                  </a:cubicBezTo>
                  <a:cubicBezTo>
                    <a:pt x="3" y="59"/>
                    <a:pt x="2" y="61"/>
                    <a:pt x="1" y="62"/>
                  </a:cubicBezTo>
                  <a:close/>
                  <a:moveTo>
                    <a:pt x="368" y="214"/>
                  </a:moveTo>
                  <a:cubicBezTo>
                    <a:pt x="368" y="216"/>
                    <a:pt x="368" y="217"/>
                    <a:pt x="369" y="218"/>
                  </a:cubicBezTo>
                  <a:cubicBezTo>
                    <a:pt x="369" y="217"/>
                    <a:pt x="369" y="215"/>
                    <a:pt x="368" y="214"/>
                  </a:cubicBezTo>
                  <a:close/>
                  <a:moveTo>
                    <a:pt x="369" y="223"/>
                  </a:moveTo>
                  <a:cubicBezTo>
                    <a:pt x="370" y="225"/>
                    <a:pt x="369" y="228"/>
                    <a:pt x="371" y="229"/>
                  </a:cubicBezTo>
                  <a:cubicBezTo>
                    <a:pt x="370" y="227"/>
                    <a:pt x="371" y="223"/>
                    <a:pt x="369" y="223"/>
                  </a:cubicBezTo>
                  <a:close/>
                  <a:moveTo>
                    <a:pt x="371" y="229"/>
                  </a:moveTo>
                  <a:cubicBezTo>
                    <a:pt x="370" y="233"/>
                    <a:pt x="371" y="236"/>
                    <a:pt x="371" y="236"/>
                  </a:cubicBezTo>
                  <a:cubicBezTo>
                    <a:pt x="372" y="238"/>
                    <a:pt x="372" y="239"/>
                    <a:pt x="372" y="237"/>
                  </a:cubicBezTo>
                  <a:cubicBezTo>
                    <a:pt x="372" y="234"/>
                    <a:pt x="372" y="230"/>
                    <a:pt x="371" y="229"/>
                  </a:cubicBezTo>
                  <a:close/>
                  <a:moveTo>
                    <a:pt x="9" y="40"/>
                  </a:moveTo>
                  <a:cubicBezTo>
                    <a:pt x="13" y="42"/>
                    <a:pt x="17" y="37"/>
                    <a:pt x="19" y="37"/>
                  </a:cubicBezTo>
                  <a:cubicBezTo>
                    <a:pt x="17" y="40"/>
                    <a:pt x="17" y="40"/>
                    <a:pt x="14" y="42"/>
                  </a:cubicBezTo>
                  <a:cubicBezTo>
                    <a:pt x="19" y="47"/>
                    <a:pt x="23" y="40"/>
                    <a:pt x="26" y="36"/>
                  </a:cubicBezTo>
                  <a:cubicBezTo>
                    <a:pt x="34" y="27"/>
                    <a:pt x="43" y="18"/>
                    <a:pt x="52" y="14"/>
                  </a:cubicBezTo>
                  <a:cubicBezTo>
                    <a:pt x="54" y="9"/>
                    <a:pt x="59" y="8"/>
                    <a:pt x="62" y="3"/>
                  </a:cubicBezTo>
                  <a:cubicBezTo>
                    <a:pt x="57" y="4"/>
                    <a:pt x="56" y="8"/>
                    <a:pt x="52" y="9"/>
                  </a:cubicBezTo>
                  <a:cubicBezTo>
                    <a:pt x="53" y="8"/>
                    <a:pt x="52" y="7"/>
                    <a:pt x="53" y="6"/>
                  </a:cubicBezTo>
                  <a:cubicBezTo>
                    <a:pt x="51" y="6"/>
                    <a:pt x="50" y="8"/>
                    <a:pt x="48" y="8"/>
                  </a:cubicBezTo>
                  <a:cubicBezTo>
                    <a:pt x="49" y="5"/>
                    <a:pt x="53" y="4"/>
                    <a:pt x="52" y="0"/>
                  </a:cubicBezTo>
                  <a:cubicBezTo>
                    <a:pt x="46" y="0"/>
                    <a:pt x="44" y="5"/>
                    <a:pt x="39" y="7"/>
                  </a:cubicBezTo>
                  <a:cubicBezTo>
                    <a:pt x="38" y="6"/>
                    <a:pt x="38" y="5"/>
                    <a:pt x="37" y="5"/>
                  </a:cubicBezTo>
                  <a:cubicBezTo>
                    <a:pt x="34" y="8"/>
                    <a:pt x="30" y="10"/>
                    <a:pt x="26" y="12"/>
                  </a:cubicBezTo>
                  <a:cubicBezTo>
                    <a:pt x="26" y="16"/>
                    <a:pt x="23" y="19"/>
                    <a:pt x="20" y="21"/>
                  </a:cubicBezTo>
                  <a:cubicBezTo>
                    <a:pt x="14" y="25"/>
                    <a:pt x="5" y="28"/>
                    <a:pt x="0" y="34"/>
                  </a:cubicBezTo>
                  <a:cubicBezTo>
                    <a:pt x="3" y="35"/>
                    <a:pt x="3" y="33"/>
                    <a:pt x="5" y="33"/>
                  </a:cubicBezTo>
                  <a:cubicBezTo>
                    <a:pt x="6" y="35"/>
                    <a:pt x="2" y="36"/>
                    <a:pt x="3" y="39"/>
                  </a:cubicBezTo>
                  <a:cubicBezTo>
                    <a:pt x="5" y="41"/>
                    <a:pt x="9" y="38"/>
                    <a:pt x="11" y="37"/>
                  </a:cubicBezTo>
                  <a:cubicBezTo>
                    <a:pt x="11" y="39"/>
                    <a:pt x="9" y="39"/>
                    <a:pt x="9" y="40"/>
                  </a:cubicBezTo>
                  <a:close/>
                  <a:moveTo>
                    <a:pt x="194" y="97"/>
                  </a:moveTo>
                  <a:cubicBezTo>
                    <a:pt x="190" y="96"/>
                    <a:pt x="188" y="98"/>
                    <a:pt x="186" y="97"/>
                  </a:cubicBezTo>
                  <a:cubicBezTo>
                    <a:pt x="185" y="99"/>
                    <a:pt x="188" y="98"/>
                    <a:pt x="188" y="99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88" y="100"/>
                    <a:pt x="189" y="100"/>
                    <a:pt x="190" y="100"/>
                  </a:cubicBezTo>
                  <a:cubicBezTo>
                    <a:pt x="191" y="100"/>
                    <a:pt x="193" y="100"/>
                    <a:pt x="195" y="100"/>
                  </a:cubicBezTo>
                  <a:cubicBezTo>
                    <a:pt x="194" y="100"/>
                    <a:pt x="193" y="100"/>
                    <a:pt x="192" y="100"/>
                  </a:cubicBezTo>
                  <a:cubicBezTo>
                    <a:pt x="192" y="99"/>
                    <a:pt x="194" y="99"/>
                    <a:pt x="194" y="97"/>
                  </a:cubicBezTo>
                  <a:close/>
                  <a:moveTo>
                    <a:pt x="12" y="45"/>
                  </a:moveTo>
                  <a:cubicBezTo>
                    <a:pt x="12" y="47"/>
                    <a:pt x="11" y="48"/>
                    <a:pt x="9" y="48"/>
                  </a:cubicBezTo>
                  <a:cubicBezTo>
                    <a:pt x="11" y="49"/>
                    <a:pt x="13" y="47"/>
                    <a:pt x="15" y="45"/>
                  </a:cubicBezTo>
                  <a:cubicBezTo>
                    <a:pt x="13" y="46"/>
                    <a:pt x="14" y="45"/>
                    <a:pt x="12" y="45"/>
                  </a:cubicBezTo>
                  <a:close/>
                  <a:moveTo>
                    <a:pt x="7" y="213"/>
                  </a:moveTo>
                  <a:cubicBezTo>
                    <a:pt x="6" y="213"/>
                    <a:pt x="6" y="215"/>
                    <a:pt x="7" y="216"/>
                  </a:cubicBezTo>
                  <a:cubicBezTo>
                    <a:pt x="8" y="215"/>
                    <a:pt x="8" y="213"/>
                    <a:pt x="7" y="213"/>
                  </a:cubicBezTo>
                  <a:close/>
                  <a:moveTo>
                    <a:pt x="26" y="80"/>
                  </a:moveTo>
                  <a:cubicBezTo>
                    <a:pt x="26" y="81"/>
                    <a:pt x="26" y="81"/>
                    <a:pt x="27" y="81"/>
                  </a:cubicBezTo>
                  <a:cubicBezTo>
                    <a:pt x="27" y="80"/>
                    <a:pt x="29" y="80"/>
                    <a:pt x="29" y="78"/>
                  </a:cubicBezTo>
                  <a:cubicBezTo>
                    <a:pt x="27" y="79"/>
                    <a:pt x="28" y="78"/>
                    <a:pt x="27" y="76"/>
                  </a:cubicBezTo>
                  <a:cubicBezTo>
                    <a:pt x="24" y="80"/>
                    <a:pt x="21" y="83"/>
                    <a:pt x="18" y="87"/>
                  </a:cubicBezTo>
                  <a:cubicBezTo>
                    <a:pt x="20" y="87"/>
                    <a:pt x="21" y="87"/>
                    <a:pt x="22" y="86"/>
                  </a:cubicBezTo>
                  <a:cubicBezTo>
                    <a:pt x="22" y="85"/>
                    <a:pt x="21" y="85"/>
                    <a:pt x="21" y="84"/>
                  </a:cubicBezTo>
                  <a:cubicBezTo>
                    <a:pt x="22" y="83"/>
                    <a:pt x="24" y="84"/>
                    <a:pt x="25" y="84"/>
                  </a:cubicBezTo>
                  <a:cubicBezTo>
                    <a:pt x="24" y="83"/>
                    <a:pt x="26" y="82"/>
                    <a:pt x="25" y="81"/>
                  </a:cubicBezTo>
                  <a:cubicBezTo>
                    <a:pt x="25" y="82"/>
                    <a:pt x="24" y="83"/>
                    <a:pt x="23" y="82"/>
                  </a:cubicBezTo>
                  <a:cubicBezTo>
                    <a:pt x="24" y="81"/>
                    <a:pt x="25" y="80"/>
                    <a:pt x="26" y="80"/>
                  </a:cubicBezTo>
                  <a:close/>
                  <a:moveTo>
                    <a:pt x="21" y="264"/>
                  </a:moveTo>
                  <a:cubicBezTo>
                    <a:pt x="20" y="264"/>
                    <a:pt x="20" y="264"/>
                    <a:pt x="19" y="264"/>
                  </a:cubicBezTo>
                  <a:cubicBezTo>
                    <a:pt x="19" y="264"/>
                    <a:pt x="18" y="265"/>
                    <a:pt x="18" y="265"/>
                  </a:cubicBezTo>
                  <a:cubicBezTo>
                    <a:pt x="19" y="266"/>
                    <a:pt x="21" y="266"/>
                    <a:pt x="21" y="264"/>
                  </a:cubicBezTo>
                  <a:close/>
                  <a:moveTo>
                    <a:pt x="23" y="77"/>
                  </a:moveTo>
                  <a:cubicBezTo>
                    <a:pt x="21" y="79"/>
                    <a:pt x="18" y="82"/>
                    <a:pt x="18" y="84"/>
                  </a:cubicBezTo>
                  <a:cubicBezTo>
                    <a:pt x="19" y="81"/>
                    <a:pt x="25" y="80"/>
                    <a:pt x="23" y="77"/>
                  </a:cubicBezTo>
                  <a:close/>
                  <a:moveTo>
                    <a:pt x="21" y="76"/>
                  </a:moveTo>
                  <a:cubicBezTo>
                    <a:pt x="23" y="76"/>
                    <a:pt x="24" y="75"/>
                    <a:pt x="24" y="73"/>
                  </a:cubicBezTo>
                  <a:cubicBezTo>
                    <a:pt x="22" y="74"/>
                    <a:pt x="22" y="75"/>
                    <a:pt x="21" y="76"/>
                  </a:cubicBezTo>
                  <a:close/>
                  <a:moveTo>
                    <a:pt x="363" y="197"/>
                  </a:moveTo>
                  <a:cubicBezTo>
                    <a:pt x="363" y="199"/>
                    <a:pt x="364" y="202"/>
                    <a:pt x="365" y="203"/>
                  </a:cubicBezTo>
                  <a:cubicBezTo>
                    <a:pt x="365" y="201"/>
                    <a:pt x="365" y="197"/>
                    <a:pt x="363" y="197"/>
                  </a:cubicBezTo>
                  <a:close/>
                  <a:moveTo>
                    <a:pt x="343" y="286"/>
                  </a:moveTo>
                  <a:cubicBezTo>
                    <a:pt x="344" y="286"/>
                    <a:pt x="344" y="284"/>
                    <a:pt x="344" y="282"/>
                  </a:cubicBezTo>
                  <a:cubicBezTo>
                    <a:pt x="342" y="282"/>
                    <a:pt x="343" y="284"/>
                    <a:pt x="343" y="286"/>
                  </a:cubicBezTo>
                  <a:close/>
                  <a:moveTo>
                    <a:pt x="341" y="143"/>
                  </a:moveTo>
                  <a:cubicBezTo>
                    <a:pt x="340" y="141"/>
                    <a:pt x="340" y="139"/>
                    <a:pt x="339" y="138"/>
                  </a:cubicBezTo>
                  <a:cubicBezTo>
                    <a:pt x="338" y="140"/>
                    <a:pt x="340" y="142"/>
                    <a:pt x="341" y="143"/>
                  </a:cubicBezTo>
                  <a:close/>
                  <a:moveTo>
                    <a:pt x="343" y="152"/>
                  </a:moveTo>
                  <a:cubicBezTo>
                    <a:pt x="343" y="151"/>
                    <a:pt x="343" y="151"/>
                    <a:pt x="343" y="151"/>
                  </a:cubicBezTo>
                  <a:cubicBezTo>
                    <a:pt x="346" y="152"/>
                    <a:pt x="345" y="158"/>
                    <a:pt x="348" y="157"/>
                  </a:cubicBezTo>
                  <a:cubicBezTo>
                    <a:pt x="346" y="155"/>
                    <a:pt x="346" y="152"/>
                    <a:pt x="344" y="149"/>
                  </a:cubicBezTo>
                  <a:cubicBezTo>
                    <a:pt x="344" y="150"/>
                    <a:pt x="342" y="151"/>
                    <a:pt x="343" y="152"/>
                  </a:cubicBezTo>
                  <a:close/>
                  <a:moveTo>
                    <a:pt x="343" y="249"/>
                  </a:moveTo>
                  <a:cubicBezTo>
                    <a:pt x="344" y="242"/>
                    <a:pt x="344" y="235"/>
                    <a:pt x="343" y="230"/>
                  </a:cubicBezTo>
                  <a:cubicBezTo>
                    <a:pt x="343" y="237"/>
                    <a:pt x="342" y="243"/>
                    <a:pt x="343" y="249"/>
                  </a:cubicBezTo>
                  <a:close/>
                  <a:moveTo>
                    <a:pt x="341" y="250"/>
                  </a:moveTo>
                  <a:cubicBezTo>
                    <a:pt x="341" y="251"/>
                    <a:pt x="340" y="254"/>
                    <a:pt x="341" y="254"/>
                  </a:cubicBezTo>
                  <a:cubicBezTo>
                    <a:pt x="342" y="253"/>
                    <a:pt x="342" y="251"/>
                    <a:pt x="341" y="250"/>
                  </a:cubicBezTo>
                  <a:close/>
                  <a:moveTo>
                    <a:pt x="339" y="296"/>
                  </a:moveTo>
                  <a:cubicBezTo>
                    <a:pt x="340" y="295"/>
                    <a:pt x="341" y="292"/>
                    <a:pt x="340" y="290"/>
                  </a:cubicBezTo>
                  <a:cubicBezTo>
                    <a:pt x="340" y="292"/>
                    <a:pt x="338" y="294"/>
                    <a:pt x="339" y="296"/>
                  </a:cubicBezTo>
                  <a:close/>
                  <a:moveTo>
                    <a:pt x="344" y="227"/>
                  </a:moveTo>
                  <a:cubicBezTo>
                    <a:pt x="344" y="225"/>
                    <a:pt x="345" y="223"/>
                    <a:pt x="343" y="223"/>
                  </a:cubicBezTo>
                  <a:cubicBezTo>
                    <a:pt x="344" y="224"/>
                    <a:pt x="343" y="227"/>
                    <a:pt x="344" y="227"/>
                  </a:cubicBezTo>
                  <a:close/>
                  <a:moveTo>
                    <a:pt x="353" y="183"/>
                  </a:moveTo>
                  <a:cubicBezTo>
                    <a:pt x="353" y="183"/>
                    <a:pt x="354" y="184"/>
                    <a:pt x="354" y="185"/>
                  </a:cubicBezTo>
                  <a:cubicBezTo>
                    <a:pt x="355" y="184"/>
                    <a:pt x="353" y="181"/>
                    <a:pt x="353" y="183"/>
                  </a:cubicBezTo>
                  <a:close/>
                  <a:moveTo>
                    <a:pt x="355" y="183"/>
                  </a:moveTo>
                  <a:cubicBezTo>
                    <a:pt x="355" y="181"/>
                    <a:pt x="354" y="180"/>
                    <a:pt x="353" y="179"/>
                  </a:cubicBezTo>
                  <a:cubicBezTo>
                    <a:pt x="354" y="180"/>
                    <a:pt x="354" y="182"/>
                    <a:pt x="355" y="183"/>
                  </a:cubicBezTo>
                  <a:close/>
                  <a:moveTo>
                    <a:pt x="357" y="186"/>
                  </a:moveTo>
                  <a:cubicBezTo>
                    <a:pt x="355" y="185"/>
                    <a:pt x="355" y="187"/>
                    <a:pt x="356" y="188"/>
                  </a:cubicBezTo>
                  <a:cubicBezTo>
                    <a:pt x="357" y="188"/>
                    <a:pt x="356" y="187"/>
                    <a:pt x="357" y="186"/>
                  </a:cubicBezTo>
                  <a:close/>
                  <a:moveTo>
                    <a:pt x="343" y="276"/>
                  </a:moveTo>
                  <a:cubicBezTo>
                    <a:pt x="344" y="276"/>
                    <a:pt x="344" y="278"/>
                    <a:pt x="345" y="278"/>
                  </a:cubicBezTo>
                  <a:cubicBezTo>
                    <a:pt x="344" y="276"/>
                    <a:pt x="346" y="277"/>
                    <a:pt x="346" y="275"/>
                  </a:cubicBezTo>
                  <a:cubicBezTo>
                    <a:pt x="344" y="275"/>
                    <a:pt x="343" y="275"/>
                    <a:pt x="343" y="276"/>
                  </a:cubicBezTo>
                  <a:close/>
                  <a:moveTo>
                    <a:pt x="346" y="209"/>
                  </a:moveTo>
                  <a:cubicBezTo>
                    <a:pt x="348" y="212"/>
                    <a:pt x="345" y="208"/>
                    <a:pt x="344" y="206"/>
                  </a:cubicBezTo>
                  <a:cubicBezTo>
                    <a:pt x="344" y="203"/>
                    <a:pt x="344" y="200"/>
                    <a:pt x="343" y="199"/>
                  </a:cubicBezTo>
                  <a:cubicBezTo>
                    <a:pt x="341" y="199"/>
                    <a:pt x="341" y="200"/>
                    <a:pt x="340" y="199"/>
                  </a:cubicBezTo>
                  <a:cubicBezTo>
                    <a:pt x="341" y="204"/>
                    <a:pt x="342" y="206"/>
                    <a:pt x="345" y="209"/>
                  </a:cubicBezTo>
                  <a:cubicBezTo>
                    <a:pt x="344" y="212"/>
                    <a:pt x="345" y="216"/>
                    <a:pt x="346" y="219"/>
                  </a:cubicBezTo>
                  <a:cubicBezTo>
                    <a:pt x="349" y="215"/>
                    <a:pt x="344" y="212"/>
                    <a:pt x="346" y="209"/>
                  </a:cubicBezTo>
                  <a:close/>
                  <a:moveTo>
                    <a:pt x="346" y="180"/>
                  </a:moveTo>
                  <a:cubicBezTo>
                    <a:pt x="348" y="179"/>
                    <a:pt x="347" y="181"/>
                    <a:pt x="349" y="181"/>
                  </a:cubicBezTo>
                  <a:cubicBezTo>
                    <a:pt x="349" y="180"/>
                    <a:pt x="348" y="179"/>
                    <a:pt x="348" y="178"/>
                  </a:cubicBezTo>
                  <a:cubicBezTo>
                    <a:pt x="347" y="178"/>
                    <a:pt x="346" y="179"/>
                    <a:pt x="346" y="180"/>
                  </a:cubicBezTo>
                  <a:close/>
                  <a:moveTo>
                    <a:pt x="258" y="101"/>
                  </a:moveTo>
                  <a:cubicBezTo>
                    <a:pt x="256" y="101"/>
                    <a:pt x="255" y="100"/>
                    <a:pt x="254" y="100"/>
                  </a:cubicBezTo>
                  <a:cubicBezTo>
                    <a:pt x="254" y="102"/>
                    <a:pt x="258" y="102"/>
                    <a:pt x="258" y="101"/>
                  </a:cubicBezTo>
                  <a:close/>
                  <a:moveTo>
                    <a:pt x="328" y="130"/>
                  </a:moveTo>
                  <a:cubicBezTo>
                    <a:pt x="327" y="128"/>
                    <a:pt x="326" y="125"/>
                    <a:pt x="324" y="124"/>
                  </a:cubicBezTo>
                  <a:cubicBezTo>
                    <a:pt x="324" y="126"/>
                    <a:pt x="326" y="129"/>
                    <a:pt x="328" y="130"/>
                  </a:cubicBezTo>
                  <a:close/>
                  <a:moveTo>
                    <a:pt x="324" y="135"/>
                  </a:moveTo>
                  <a:cubicBezTo>
                    <a:pt x="326" y="137"/>
                    <a:pt x="328" y="141"/>
                    <a:pt x="330" y="141"/>
                  </a:cubicBezTo>
                  <a:cubicBezTo>
                    <a:pt x="328" y="140"/>
                    <a:pt x="327" y="138"/>
                    <a:pt x="328" y="136"/>
                  </a:cubicBezTo>
                  <a:cubicBezTo>
                    <a:pt x="326" y="137"/>
                    <a:pt x="325" y="134"/>
                    <a:pt x="324" y="135"/>
                  </a:cubicBezTo>
                  <a:close/>
                  <a:moveTo>
                    <a:pt x="333" y="131"/>
                  </a:moveTo>
                  <a:cubicBezTo>
                    <a:pt x="335" y="131"/>
                    <a:pt x="333" y="129"/>
                    <a:pt x="332" y="128"/>
                  </a:cubicBezTo>
                  <a:cubicBezTo>
                    <a:pt x="332" y="130"/>
                    <a:pt x="334" y="130"/>
                    <a:pt x="333" y="131"/>
                  </a:cubicBezTo>
                  <a:close/>
                  <a:moveTo>
                    <a:pt x="273" y="126"/>
                  </a:moveTo>
                  <a:cubicBezTo>
                    <a:pt x="273" y="126"/>
                    <a:pt x="274" y="126"/>
                    <a:pt x="274" y="127"/>
                  </a:cubicBezTo>
                  <a:cubicBezTo>
                    <a:pt x="275" y="127"/>
                    <a:pt x="275" y="126"/>
                    <a:pt x="274" y="126"/>
                  </a:cubicBezTo>
                  <a:cubicBezTo>
                    <a:pt x="274" y="126"/>
                    <a:pt x="273" y="125"/>
                    <a:pt x="273" y="126"/>
                  </a:cubicBezTo>
                  <a:close/>
                  <a:moveTo>
                    <a:pt x="270" y="118"/>
                  </a:moveTo>
                  <a:cubicBezTo>
                    <a:pt x="269" y="118"/>
                    <a:pt x="268" y="115"/>
                    <a:pt x="267" y="116"/>
                  </a:cubicBezTo>
                  <a:cubicBezTo>
                    <a:pt x="269" y="116"/>
                    <a:pt x="269" y="119"/>
                    <a:pt x="267" y="119"/>
                  </a:cubicBezTo>
                  <a:cubicBezTo>
                    <a:pt x="266" y="118"/>
                    <a:pt x="264" y="116"/>
                    <a:pt x="263" y="115"/>
                  </a:cubicBezTo>
                  <a:cubicBezTo>
                    <a:pt x="263" y="115"/>
                    <a:pt x="264" y="115"/>
                    <a:pt x="264" y="114"/>
                  </a:cubicBezTo>
                  <a:cubicBezTo>
                    <a:pt x="261" y="114"/>
                    <a:pt x="260" y="114"/>
                    <a:pt x="259" y="112"/>
                  </a:cubicBezTo>
                  <a:cubicBezTo>
                    <a:pt x="257" y="118"/>
                    <a:pt x="267" y="121"/>
                    <a:pt x="270" y="118"/>
                  </a:cubicBezTo>
                  <a:close/>
                  <a:moveTo>
                    <a:pt x="251" y="105"/>
                  </a:moveTo>
                  <a:cubicBezTo>
                    <a:pt x="249" y="105"/>
                    <a:pt x="248" y="103"/>
                    <a:pt x="248" y="105"/>
                  </a:cubicBezTo>
                  <a:cubicBezTo>
                    <a:pt x="248" y="105"/>
                    <a:pt x="250" y="105"/>
                    <a:pt x="251" y="105"/>
                  </a:cubicBezTo>
                  <a:close/>
                  <a:moveTo>
                    <a:pt x="275" y="63"/>
                  </a:moveTo>
                  <a:cubicBezTo>
                    <a:pt x="273" y="62"/>
                    <a:pt x="270" y="58"/>
                    <a:pt x="266" y="59"/>
                  </a:cubicBezTo>
                  <a:cubicBezTo>
                    <a:pt x="266" y="61"/>
                    <a:pt x="266" y="61"/>
                    <a:pt x="266" y="61"/>
                  </a:cubicBezTo>
                  <a:cubicBezTo>
                    <a:pt x="270" y="60"/>
                    <a:pt x="272" y="64"/>
                    <a:pt x="275" y="63"/>
                  </a:cubicBezTo>
                  <a:close/>
                  <a:moveTo>
                    <a:pt x="260" y="107"/>
                  </a:moveTo>
                  <a:cubicBezTo>
                    <a:pt x="260" y="106"/>
                    <a:pt x="261" y="105"/>
                    <a:pt x="262" y="105"/>
                  </a:cubicBezTo>
                  <a:cubicBezTo>
                    <a:pt x="257" y="105"/>
                    <a:pt x="254" y="101"/>
                    <a:pt x="251" y="101"/>
                  </a:cubicBezTo>
                  <a:cubicBezTo>
                    <a:pt x="253" y="105"/>
                    <a:pt x="257" y="105"/>
                    <a:pt x="260" y="107"/>
                  </a:cubicBezTo>
                  <a:close/>
                  <a:moveTo>
                    <a:pt x="278" y="114"/>
                  </a:moveTo>
                  <a:cubicBezTo>
                    <a:pt x="275" y="112"/>
                    <a:pt x="270" y="103"/>
                    <a:pt x="263" y="106"/>
                  </a:cubicBezTo>
                  <a:cubicBezTo>
                    <a:pt x="265" y="107"/>
                    <a:pt x="267" y="108"/>
                    <a:pt x="268" y="109"/>
                  </a:cubicBezTo>
                  <a:cubicBezTo>
                    <a:pt x="267" y="110"/>
                    <a:pt x="265" y="109"/>
                    <a:pt x="264" y="110"/>
                  </a:cubicBezTo>
                  <a:cubicBezTo>
                    <a:pt x="261" y="109"/>
                    <a:pt x="255" y="107"/>
                    <a:pt x="251" y="109"/>
                  </a:cubicBezTo>
                  <a:cubicBezTo>
                    <a:pt x="249" y="107"/>
                    <a:pt x="246" y="107"/>
                    <a:pt x="244" y="106"/>
                  </a:cubicBezTo>
                  <a:cubicBezTo>
                    <a:pt x="246" y="109"/>
                    <a:pt x="251" y="109"/>
                    <a:pt x="253" y="112"/>
                  </a:cubicBezTo>
                  <a:cubicBezTo>
                    <a:pt x="256" y="112"/>
                    <a:pt x="256" y="112"/>
                    <a:pt x="256" y="112"/>
                  </a:cubicBezTo>
                  <a:cubicBezTo>
                    <a:pt x="256" y="113"/>
                    <a:pt x="257" y="115"/>
                    <a:pt x="257" y="113"/>
                  </a:cubicBezTo>
                  <a:cubicBezTo>
                    <a:pt x="257" y="113"/>
                    <a:pt x="256" y="112"/>
                    <a:pt x="257" y="112"/>
                  </a:cubicBezTo>
                  <a:cubicBezTo>
                    <a:pt x="258" y="113"/>
                    <a:pt x="262" y="111"/>
                    <a:pt x="261" y="113"/>
                  </a:cubicBezTo>
                  <a:cubicBezTo>
                    <a:pt x="263" y="111"/>
                    <a:pt x="265" y="115"/>
                    <a:pt x="266" y="114"/>
                  </a:cubicBezTo>
                  <a:cubicBezTo>
                    <a:pt x="263" y="113"/>
                    <a:pt x="267" y="113"/>
                    <a:pt x="268" y="112"/>
                  </a:cubicBezTo>
                  <a:cubicBezTo>
                    <a:pt x="267" y="112"/>
                    <a:pt x="266" y="111"/>
                    <a:pt x="267" y="111"/>
                  </a:cubicBezTo>
                  <a:cubicBezTo>
                    <a:pt x="270" y="110"/>
                    <a:pt x="274" y="109"/>
                    <a:pt x="275" y="113"/>
                  </a:cubicBezTo>
                  <a:cubicBezTo>
                    <a:pt x="273" y="114"/>
                    <a:pt x="272" y="112"/>
                    <a:pt x="271" y="113"/>
                  </a:cubicBezTo>
                  <a:cubicBezTo>
                    <a:pt x="272" y="114"/>
                    <a:pt x="274" y="115"/>
                    <a:pt x="276" y="115"/>
                  </a:cubicBezTo>
                  <a:cubicBezTo>
                    <a:pt x="275" y="112"/>
                    <a:pt x="278" y="114"/>
                    <a:pt x="278" y="114"/>
                  </a:cubicBezTo>
                  <a:close/>
                  <a:moveTo>
                    <a:pt x="272" y="121"/>
                  </a:moveTo>
                  <a:cubicBezTo>
                    <a:pt x="271" y="121"/>
                    <a:pt x="271" y="121"/>
                    <a:pt x="270" y="121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2"/>
                    <a:pt x="271" y="122"/>
                    <a:pt x="272" y="121"/>
                  </a:cubicBezTo>
                  <a:close/>
                  <a:moveTo>
                    <a:pt x="291" y="136"/>
                  </a:moveTo>
                  <a:cubicBezTo>
                    <a:pt x="292" y="138"/>
                    <a:pt x="297" y="142"/>
                    <a:pt x="297" y="141"/>
                  </a:cubicBezTo>
                  <a:cubicBezTo>
                    <a:pt x="297" y="139"/>
                    <a:pt x="290" y="136"/>
                    <a:pt x="293" y="133"/>
                  </a:cubicBezTo>
                  <a:cubicBezTo>
                    <a:pt x="291" y="133"/>
                    <a:pt x="291" y="134"/>
                    <a:pt x="289" y="134"/>
                  </a:cubicBezTo>
                  <a:cubicBezTo>
                    <a:pt x="289" y="132"/>
                    <a:pt x="287" y="133"/>
                    <a:pt x="286" y="132"/>
                  </a:cubicBezTo>
                  <a:cubicBezTo>
                    <a:pt x="286" y="130"/>
                    <a:pt x="286" y="130"/>
                    <a:pt x="286" y="128"/>
                  </a:cubicBezTo>
                  <a:cubicBezTo>
                    <a:pt x="284" y="128"/>
                    <a:pt x="284" y="128"/>
                    <a:pt x="284" y="128"/>
                  </a:cubicBezTo>
                  <a:cubicBezTo>
                    <a:pt x="285" y="130"/>
                    <a:pt x="285" y="129"/>
                    <a:pt x="284" y="132"/>
                  </a:cubicBezTo>
                  <a:cubicBezTo>
                    <a:pt x="288" y="132"/>
                    <a:pt x="288" y="136"/>
                    <a:pt x="291" y="136"/>
                  </a:cubicBezTo>
                  <a:close/>
                  <a:moveTo>
                    <a:pt x="320" y="159"/>
                  </a:moveTo>
                  <a:cubicBezTo>
                    <a:pt x="320" y="160"/>
                    <a:pt x="319" y="160"/>
                    <a:pt x="319" y="161"/>
                  </a:cubicBezTo>
                  <a:cubicBezTo>
                    <a:pt x="320" y="162"/>
                    <a:pt x="321" y="163"/>
                    <a:pt x="322" y="164"/>
                  </a:cubicBezTo>
                  <a:cubicBezTo>
                    <a:pt x="322" y="162"/>
                    <a:pt x="321" y="161"/>
                    <a:pt x="320" y="159"/>
                  </a:cubicBezTo>
                  <a:close/>
                  <a:moveTo>
                    <a:pt x="301" y="137"/>
                  </a:moveTo>
                  <a:cubicBezTo>
                    <a:pt x="303" y="139"/>
                    <a:pt x="305" y="142"/>
                    <a:pt x="309" y="144"/>
                  </a:cubicBezTo>
                  <a:cubicBezTo>
                    <a:pt x="307" y="141"/>
                    <a:pt x="302" y="137"/>
                    <a:pt x="301" y="137"/>
                  </a:cubicBezTo>
                  <a:close/>
                  <a:moveTo>
                    <a:pt x="279" y="123"/>
                  </a:moveTo>
                  <a:cubicBezTo>
                    <a:pt x="279" y="122"/>
                    <a:pt x="279" y="121"/>
                    <a:pt x="278" y="120"/>
                  </a:cubicBezTo>
                  <a:cubicBezTo>
                    <a:pt x="277" y="121"/>
                    <a:pt x="278" y="123"/>
                    <a:pt x="279" y="123"/>
                  </a:cubicBezTo>
                  <a:close/>
                  <a:moveTo>
                    <a:pt x="323" y="160"/>
                  </a:moveTo>
                  <a:cubicBezTo>
                    <a:pt x="325" y="162"/>
                    <a:pt x="325" y="164"/>
                    <a:pt x="327" y="165"/>
                  </a:cubicBezTo>
                  <a:cubicBezTo>
                    <a:pt x="326" y="163"/>
                    <a:pt x="325" y="160"/>
                    <a:pt x="323" y="160"/>
                  </a:cubicBezTo>
                  <a:close/>
                  <a:moveTo>
                    <a:pt x="327" y="156"/>
                  </a:moveTo>
                  <a:cubicBezTo>
                    <a:pt x="326" y="157"/>
                    <a:pt x="324" y="156"/>
                    <a:pt x="324" y="157"/>
                  </a:cubicBezTo>
                  <a:cubicBezTo>
                    <a:pt x="325" y="157"/>
                    <a:pt x="326" y="159"/>
                    <a:pt x="327" y="159"/>
                  </a:cubicBezTo>
                  <a:cubicBezTo>
                    <a:pt x="327" y="158"/>
                    <a:pt x="326" y="157"/>
                    <a:pt x="327" y="156"/>
                  </a:cubicBezTo>
                  <a:close/>
                  <a:moveTo>
                    <a:pt x="303" y="146"/>
                  </a:moveTo>
                  <a:cubicBezTo>
                    <a:pt x="302" y="147"/>
                    <a:pt x="304" y="149"/>
                    <a:pt x="305" y="149"/>
                  </a:cubicBezTo>
                  <a:cubicBezTo>
                    <a:pt x="304" y="148"/>
                    <a:pt x="305" y="146"/>
                    <a:pt x="303" y="146"/>
                  </a:cubicBezTo>
                  <a:close/>
                  <a:moveTo>
                    <a:pt x="294" y="132"/>
                  </a:moveTo>
                  <a:cubicBezTo>
                    <a:pt x="294" y="131"/>
                    <a:pt x="292" y="130"/>
                    <a:pt x="292" y="132"/>
                  </a:cubicBezTo>
                  <a:cubicBezTo>
                    <a:pt x="293" y="131"/>
                    <a:pt x="294" y="133"/>
                    <a:pt x="294" y="132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7"/>
                    <a:pt x="277" y="117"/>
                  </a:cubicBezTo>
                  <a:cubicBezTo>
                    <a:pt x="277" y="118"/>
                    <a:pt x="279" y="120"/>
                    <a:pt x="280" y="119"/>
                  </a:cubicBezTo>
                  <a:close/>
                  <a:moveTo>
                    <a:pt x="316" y="137"/>
                  </a:moveTo>
                  <a:cubicBezTo>
                    <a:pt x="311" y="132"/>
                    <a:pt x="302" y="121"/>
                    <a:pt x="292" y="118"/>
                  </a:cubicBezTo>
                  <a:cubicBezTo>
                    <a:pt x="293" y="119"/>
                    <a:pt x="292" y="120"/>
                    <a:pt x="291" y="120"/>
                  </a:cubicBezTo>
                  <a:cubicBezTo>
                    <a:pt x="290" y="119"/>
                    <a:pt x="288" y="118"/>
                    <a:pt x="288" y="117"/>
                  </a:cubicBezTo>
                  <a:cubicBezTo>
                    <a:pt x="285" y="119"/>
                    <a:pt x="282" y="114"/>
                    <a:pt x="279" y="115"/>
                  </a:cubicBezTo>
                  <a:cubicBezTo>
                    <a:pt x="279" y="117"/>
                    <a:pt x="282" y="117"/>
                    <a:pt x="284" y="118"/>
                  </a:cubicBezTo>
                  <a:cubicBezTo>
                    <a:pt x="284" y="119"/>
                    <a:pt x="285" y="123"/>
                    <a:pt x="287" y="122"/>
                  </a:cubicBezTo>
                  <a:cubicBezTo>
                    <a:pt x="286" y="121"/>
                    <a:pt x="285" y="120"/>
                    <a:pt x="286" y="120"/>
                  </a:cubicBezTo>
                  <a:cubicBezTo>
                    <a:pt x="287" y="120"/>
                    <a:pt x="288" y="120"/>
                    <a:pt x="288" y="122"/>
                  </a:cubicBezTo>
                  <a:cubicBezTo>
                    <a:pt x="289" y="122"/>
                    <a:pt x="291" y="121"/>
                    <a:pt x="292" y="123"/>
                  </a:cubicBezTo>
                  <a:cubicBezTo>
                    <a:pt x="291" y="124"/>
                    <a:pt x="288" y="124"/>
                    <a:pt x="287" y="126"/>
                  </a:cubicBezTo>
                  <a:cubicBezTo>
                    <a:pt x="290" y="127"/>
                    <a:pt x="291" y="130"/>
                    <a:pt x="295" y="130"/>
                  </a:cubicBezTo>
                  <a:cubicBezTo>
                    <a:pt x="296" y="129"/>
                    <a:pt x="292" y="128"/>
                    <a:pt x="295" y="127"/>
                  </a:cubicBezTo>
                  <a:cubicBezTo>
                    <a:pt x="298" y="130"/>
                    <a:pt x="301" y="135"/>
                    <a:pt x="306" y="134"/>
                  </a:cubicBezTo>
                  <a:cubicBezTo>
                    <a:pt x="306" y="132"/>
                    <a:pt x="304" y="132"/>
                    <a:pt x="303" y="131"/>
                  </a:cubicBezTo>
                  <a:cubicBezTo>
                    <a:pt x="304" y="131"/>
                    <a:pt x="304" y="130"/>
                    <a:pt x="304" y="130"/>
                  </a:cubicBezTo>
                  <a:cubicBezTo>
                    <a:pt x="309" y="134"/>
                    <a:pt x="314" y="136"/>
                    <a:pt x="317" y="141"/>
                  </a:cubicBezTo>
                  <a:cubicBezTo>
                    <a:pt x="316" y="141"/>
                    <a:pt x="314" y="138"/>
                    <a:pt x="313" y="139"/>
                  </a:cubicBezTo>
                  <a:cubicBezTo>
                    <a:pt x="315" y="142"/>
                    <a:pt x="318" y="143"/>
                    <a:pt x="320" y="146"/>
                  </a:cubicBezTo>
                  <a:cubicBezTo>
                    <a:pt x="319" y="148"/>
                    <a:pt x="323" y="150"/>
                    <a:pt x="323" y="153"/>
                  </a:cubicBezTo>
                  <a:cubicBezTo>
                    <a:pt x="325" y="153"/>
                    <a:pt x="325" y="154"/>
                    <a:pt x="326" y="154"/>
                  </a:cubicBezTo>
                  <a:cubicBezTo>
                    <a:pt x="326" y="155"/>
                    <a:pt x="328" y="157"/>
                    <a:pt x="329" y="156"/>
                  </a:cubicBezTo>
                  <a:cubicBezTo>
                    <a:pt x="327" y="151"/>
                    <a:pt x="325" y="145"/>
                    <a:pt x="320" y="144"/>
                  </a:cubicBezTo>
                  <a:cubicBezTo>
                    <a:pt x="322" y="141"/>
                    <a:pt x="317" y="140"/>
                    <a:pt x="316" y="137"/>
                  </a:cubicBezTo>
                  <a:close/>
                  <a:moveTo>
                    <a:pt x="292" y="128"/>
                  </a:moveTo>
                  <a:cubicBezTo>
                    <a:pt x="291" y="127"/>
                    <a:pt x="290" y="127"/>
                    <a:pt x="291" y="125"/>
                  </a:cubicBezTo>
                  <a:cubicBezTo>
                    <a:pt x="292" y="125"/>
                    <a:pt x="292" y="124"/>
                    <a:pt x="294" y="125"/>
                  </a:cubicBezTo>
                  <a:cubicBezTo>
                    <a:pt x="294" y="127"/>
                    <a:pt x="293" y="127"/>
                    <a:pt x="292" y="128"/>
                  </a:cubicBezTo>
                  <a:close/>
                  <a:moveTo>
                    <a:pt x="294" y="126"/>
                  </a:moveTo>
                  <a:cubicBezTo>
                    <a:pt x="296" y="124"/>
                    <a:pt x="300" y="125"/>
                    <a:pt x="300" y="128"/>
                  </a:cubicBezTo>
                  <a:cubicBezTo>
                    <a:pt x="298" y="128"/>
                    <a:pt x="297" y="125"/>
                    <a:pt x="294" y="126"/>
                  </a:cubicBezTo>
                  <a:close/>
                  <a:moveTo>
                    <a:pt x="328" y="169"/>
                  </a:moveTo>
                  <a:cubicBezTo>
                    <a:pt x="329" y="167"/>
                    <a:pt x="328" y="171"/>
                    <a:pt x="329" y="170"/>
                  </a:cubicBezTo>
                  <a:cubicBezTo>
                    <a:pt x="330" y="169"/>
                    <a:pt x="328" y="167"/>
                    <a:pt x="328" y="166"/>
                  </a:cubicBezTo>
                  <a:cubicBezTo>
                    <a:pt x="328" y="167"/>
                    <a:pt x="327" y="169"/>
                    <a:pt x="328" y="169"/>
                  </a:cubicBezTo>
                  <a:close/>
                  <a:moveTo>
                    <a:pt x="263" y="120"/>
                  </a:move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ubicBezTo>
                    <a:pt x="263" y="120"/>
                    <a:pt x="263" y="120"/>
                    <a:pt x="263" y="120"/>
                  </a:cubicBezTo>
                  <a:close/>
                  <a:moveTo>
                    <a:pt x="300" y="78"/>
                  </a:moveTo>
                  <a:cubicBezTo>
                    <a:pt x="300" y="78"/>
                    <a:pt x="299" y="76"/>
                    <a:pt x="298" y="77"/>
                  </a:cubicBezTo>
                  <a:cubicBezTo>
                    <a:pt x="299" y="78"/>
                    <a:pt x="300" y="80"/>
                    <a:pt x="300" y="78"/>
                  </a:cubicBezTo>
                  <a:close/>
                  <a:moveTo>
                    <a:pt x="310" y="89"/>
                  </a:moveTo>
                  <a:cubicBezTo>
                    <a:pt x="310" y="88"/>
                    <a:pt x="309" y="87"/>
                    <a:pt x="307" y="86"/>
                  </a:cubicBezTo>
                  <a:cubicBezTo>
                    <a:pt x="307" y="87"/>
                    <a:pt x="310" y="89"/>
                    <a:pt x="310" y="89"/>
                  </a:cubicBezTo>
                  <a:close/>
                  <a:moveTo>
                    <a:pt x="308" y="94"/>
                  </a:moveTo>
                  <a:cubicBezTo>
                    <a:pt x="306" y="92"/>
                    <a:pt x="303" y="88"/>
                    <a:pt x="302" y="89"/>
                  </a:cubicBezTo>
                  <a:cubicBezTo>
                    <a:pt x="304" y="90"/>
                    <a:pt x="305" y="93"/>
                    <a:pt x="308" y="94"/>
                  </a:cubicBezTo>
                  <a:close/>
                  <a:moveTo>
                    <a:pt x="310" y="89"/>
                  </a:moveTo>
                  <a:cubicBezTo>
                    <a:pt x="310" y="89"/>
                    <a:pt x="310" y="89"/>
                    <a:pt x="310" y="89"/>
                  </a:cubicBezTo>
                  <a:cubicBezTo>
                    <a:pt x="311" y="89"/>
                    <a:pt x="311" y="89"/>
                    <a:pt x="310" y="89"/>
                  </a:cubicBezTo>
                  <a:close/>
                  <a:moveTo>
                    <a:pt x="309" y="96"/>
                  </a:moveTo>
                  <a:cubicBezTo>
                    <a:pt x="310" y="96"/>
                    <a:pt x="311" y="99"/>
                    <a:pt x="312" y="98"/>
                  </a:cubicBezTo>
                  <a:cubicBezTo>
                    <a:pt x="311" y="98"/>
                    <a:pt x="311" y="94"/>
                    <a:pt x="309" y="96"/>
                  </a:cubicBezTo>
                  <a:close/>
                  <a:moveTo>
                    <a:pt x="301" y="109"/>
                  </a:moveTo>
                  <a:cubicBezTo>
                    <a:pt x="299" y="108"/>
                    <a:pt x="296" y="103"/>
                    <a:pt x="295" y="105"/>
                  </a:cubicBezTo>
                  <a:cubicBezTo>
                    <a:pt x="298" y="105"/>
                    <a:pt x="298" y="110"/>
                    <a:pt x="301" y="109"/>
                  </a:cubicBezTo>
                  <a:close/>
                  <a:moveTo>
                    <a:pt x="297" y="81"/>
                  </a:moveTo>
                  <a:cubicBezTo>
                    <a:pt x="298" y="81"/>
                    <a:pt x="299" y="82"/>
                    <a:pt x="300" y="82"/>
                  </a:cubicBezTo>
                  <a:cubicBezTo>
                    <a:pt x="300" y="81"/>
                    <a:pt x="297" y="79"/>
                    <a:pt x="297" y="81"/>
                  </a:cubicBezTo>
                  <a:close/>
                  <a:moveTo>
                    <a:pt x="305" y="102"/>
                  </a:moveTo>
                  <a:cubicBezTo>
                    <a:pt x="305" y="103"/>
                    <a:pt x="304" y="104"/>
                    <a:pt x="304" y="105"/>
                  </a:cubicBezTo>
                  <a:cubicBezTo>
                    <a:pt x="309" y="106"/>
                    <a:pt x="310" y="110"/>
                    <a:pt x="314" y="112"/>
                  </a:cubicBezTo>
                  <a:cubicBezTo>
                    <a:pt x="313" y="108"/>
                    <a:pt x="308" y="105"/>
                    <a:pt x="305" y="102"/>
                  </a:cubicBezTo>
                  <a:close/>
                  <a:moveTo>
                    <a:pt x="305" y="103"/>
                  </a:moveTo>
                  <a:cubicBezTo>
                    <a:pt x="307" y="103"/>
                    <a:pt x="306" y="105"/>
                    <a:pt x="307" y="105"/>
                  </a:cubicBezTo>
                  <a:cubicBezTo>
                    <a:pt x="307" y="106"/>
                    <a:pt x="305" y="104"/>
                    <a:pt x="305" y="103"/>
                  </a:cubicBezTo>
                  <a:close/>
                  <a:moveTo>
                    <a:pt x="284" y="73"/>
                  </a:moveTo>
                  <a:cubicBezTo>
                    <a:pt x="283" y="71"/>
                    <a:pt x="285" y="73"/>
                    <a:pt x="285" y="72"/>
                  </a:cubicBezTo>
                  <a:cubicBezTo>
                    <a:pt x="284" y="71"/>
                    <a:pt x="284" y="70"/>
                    <a:pt x="282" y="70"/>
                  </a:cubicBezTo>
                  <a:cubicBezTo>
                    <a:pt x="282" y="71"/>
                    <a:pt x="281" y="71"/>
                    <a:pt x="281" y="72"/>
                  </a:cubicBezTo>
                  <a:cubicBezTo>
                    <a:pt x="283" y="71"/>
                    <a:pt x="282" y="73"/>
                    <a:pt x="284" y="73"/>
                  </a:cubicBezTo>
                  <a:close/>
                  <a:moveTo>
                    <a:pt x="301" y="88"/>
                  </a:moveTo>
                  <a:cubicBezTo>
                    <a:pt x="299" y="86"/>
                    <a:pt x="298" y="85"/>
                    <a:pt x="295" y="84"/>
                  </a:cubicBezTo>
                  <a:cubicBezTo>
                    <a:pt x="297" y="86"/>
                    <a:pt x="298" y="87"/>
                    <a:pt x="301" y="88"/>
                  </a:cubicBezTo>
                  <a:close/>
                  <a:moveTo>
                    <a:pt x="261" y="108"/>
                  </a:moveTo>
                  <a:cubicBezTo>
                    <a:pt x="262" y="108"/>
                    <a:pt x="262" y="108"/>
                    <a:pt x="262" y="108"/>
                  </a:cubicBezTo>
                  <a:cubicBezTo>
                    <a:pt x="263" y="108"/>
                    <a:pt x="263" y="108"/>
                    <a:pt x="264" y="108"/>
                  </a:cubicBezTo>
                  <a:cubicBezTo>
                    <a:pt x="264" y="108"/>
                    <a:pt x="264" y="107"/>
                    <a:pt x="264" y="107"/>
                  </a:cubicBezTo>
                  <a:cubicBezTo>
                    <a:pt x="263" y="108"/>
                    <a:pt x="260" y="107"/>
                    <a:pt x="261" y="108"/>
                  </a:cubicBezTo>
                  <a:close/>
                  <a:moveTo>
                    <a:pt x="277" y="81"/>
                  </a:moveTo>
                  <a:cubicBezTo>
                    <a:pt x="276" y="79"/>
                    <a:pt x="274" y="79"/>
                    <a:pt x="272" y="78"/>
                  </a:cubicBezTo>
                  <a:cubicBezTo>
                    <a:pt x="272" y="80"/>
                    <a:pt x="275" y="80"/>
                    <a:pt x="277" y="81"/>
                  </a:cubicBezTo>
                  <a:close/>
                  <a:moveTo>
                    <a:pt x="288" y="114"/>
                  </a:moveTo>
                  <a:cubicBezTo>
                    <a:pt x="286" y="114"/>
                    <a:pt x="286" y="114"/>
                    <a:pt x="286" y="114"/>
                  </a:cubicBezTo>
                  <a:cubicBezTo>
                    <a:pt x="286" y="115"/>
                    <a:pt x="286" y="115"/>
                    <a:pt x="286" y="115"/>
                  </a:cubicBezTo>
                  <a:cubicBezTo>
                    <a:pt x="287" y="115"/>
                    <a:pt x="287" y="116"/>
                    <a:pt x="288" y="116"/>
                  </a:cubicBezTo>
                  <a:lnTo>
                    <a:pt x="288" y="114"/>
                  </a:lnTo>
                  <a:close/>
                  <a:moveTo>
                    <a:pt x="298" y="116"/>
                  </a:moveTo>
                  <a:cubicBezTo>
                    <a:pt x="300" y="118"/>
                    <a:pt x="303" y="122"/>
                    <a:pt x="306" y="122"/>
                  </a:cubicBezTo>
                  <a:cubicBezTo>
                    <a:pt x="304" y="119"/>
                    <a:pt x="300" y="117"/>
                    <a:pt x="298" y="116"/>
                  </a:cubicBezTo>
                  <a:close/>
                  <a:moveTo>
                    <a:pt x="275" y="110"/>
                  </a:moveTo>
                  <a:cubicBezTo>
                    <a:pt x="278" y="110"/>
                    <a:pt x="281" y="113"/>
                    <a:pt x="284" y="113"/>
                  </a:cubicBezTo>
                  <a:cubicBezTo>
                    <a:pt x="282" y="112"/>
                    <a:pt x="279" y="110"/>
                    <a:pt x="277" y="109"/>
                  </a:cubicBezTo>
                  <a:cubicBezTo>
                    <a:pt x="277" y="111"/>
                    <a:pt x="275" y="108"/>
                    <a:pt x="275" y="110"/>
                  </a:cubicBezTo>
                  <a:close/>
                  <a:moveTo>
                    <a:pt x="309" y="125"/>
                  </a:moveTo>
                  <a:cubicBezTo>
                    <a:pt x="312" y="129"/>
                    <a:pt x="308" y="122"/>
                    <a:pt x="306" y="123"/>
                  </a:cubicBezTo>
                  <a:cubicBezTo>
                    <a:pt x="307" y="124"/>
                    <a:pt x="307" y="126"/>
                    <a:pt x="309" y="125"/>
                  </a:cubicBezTo>
                  <a:close/>
                  <a:moveTo>
                    <a:pt x="321" y="123"/>
                  </a:moveTo>
                  <a:cubicBezTo>
                    <a:pt x="322" y="122"/>
                    <a:pt x="323" y="123"/>
                    <a:pt x="323" y="123"/>
                  </a:cubicBezTo>
                  <a:cubicBezTo>
                    <a:pt x="321" y="121"/>
                    <a:pt x="320" y="115"/>
                    <a:pt x="317" y="117"/>
                  </a:cubicBezTo>
                  <a:cubicBezTo>
                    <a:pt x="318" y="119"/>
                    <a:pt x="320" y="121"/>
                    <a:pt x="321" y="123"/>
                  </a:cubicBezTo>
                  <a:close/>
                  <a:moveTo>
                    <a:pt x="317" y="115"/>
                  </a:moveTo>
                  <a:cubicBezTo>
                    <a:pt x="317" y="113"/>
                    <a:pt x="316" y="113"/>
                    <a:pt x="315" y="112"/>
                  </a:cubicBezTo>
                  <a:cubicBezTo>
                    <a:pt x="316" y="114"/>
                    <a:pt x="316" y="113"/>
                    <a:pt x="315" y="115"/>
                  </a:cubicBezTo>
                  <a:lnTo>
                    <a:pt x="317" y="115"/>
                  </a:lnTo>
                  <a:close/>
                  <a:moveTo>
                    <a:pt x="313" y="130"/>
                  </a:moveTo>
                  <a:cubicBezTo>
                    <a:pt x="315" y="130"/>
                    <a:pt x="315" y="131"/>
                    <a:pt x="316" y="131"/>
                  </a:cubicBezTo>
                  <a:cubicBezTo>
                    <a:pt x="316" y="130"/>
                    <a:pt x="313" y="128"/>
                    <a:pt x="313" y="130"/>
                  </a:cubicBezTo>
                  <a:close/>
                  <a:moveTo>
                    <a:pt x="337" y="183"/>
                  </a:moveTo>
                  <a:cubicBezTo>
                    <a:pt x="337" y="180"/>
                    <a:pt x="335" y="178"/>
                    <a:pt x="335" y="175"/>
                  </a:cubicBezTo>
                  <a:cubicBezTo>
                    <a:pt x="332" y="177"/>
                    <a:pt x="336" y="181"/>
                    <a:pt x="337" y="183"/>
                  </a:cubicBezTo>
                  <a:close/>
                  <a:moveTo>
                    <a:pt x="39" y="302"/>
                  </a:moveTo>
                  <a:cubicBezTo>
                    <a:pt x="39" y="302"/>
                    <a:pt x="38" y="302"/>
                    <a:pt x="38" y="303"/>
                  </a:cubicBezTo>
                  <a:cubicBezTo>
                    <a:pt x="38" y="303"/>
                    <a:pt x="39" y="303"/>
                    <a:pt x="39" y="303"/>
                  </a:cubicBezTo>
                  <a:cubicBezTo>
                    <a:pt x="39" y="303"/>
                    <a:pt x="39" y="302"/>
                    <a:pt x="39" y="302"/>
                  </a:cubicBezTo>
                  <a:close/>
                  <a:moveTo>
                    <a:pt x="40" y="292"/>
                  </a:moveTo>
                  <a:cubicBezTo>
                    <a:pt x="40" y="291"/>
                    <a:pt x="40" y="291"/>
                    <a:pt x="40" y="291"/>
                  </a:cubicBezTo>
                  <a:cubicBezTo>
                    <a:pt x="39" y="291"/>
                    <a:pt x="39" y="291"/>
                    <a:pt x="39" y="291"/>
                  </a:cubicBezTo>
                  <a:cubicBezTo>
                    <a:pt x="39" y="292"/>
                    <a:pt x="39" y="292"/>
                    <a:pt x="40" y="292"/>
                  </a:cubicBezTo>
                  <a:close/>
                  <a:moveTo>
                    <a:pt x="37" y="287"/>
                  </a:moveTo>
                  <a:cubicBezTo>
                    <a:pt x="37" y="287"/>
                    <a:pt x="37" y="288"/>
                    <a:pt x="37" y="288"/>
                  </a:cubicBezTo>
                  <a:cubicBezTo>
                    <a:pt x="37" y="288"/>
                    <a:pt x="38" y="287"/>
                    <a:pt x="38" y="287"/>
                  </a:cubicBezTo>
                  <a:cubicBezTo>
                    <a:pt x="37" y="287"/>
                    <a:pt x="37" y="287"/>
                    <a:pt x="37" y="287"/>
                  </a:cubicBezTo>
                  <a:close/>
                  <a:moveTo>
                    <a:pt x="35" y="292"/>
                  </a:moveTo>
                  <a:cubicBezTo>
                    <a:pt x="35" y="292"/>
                    <a:pt x="36" y="292"/>
                    <a:pt x="36" y="291"/>
                  </a:cubicBezTo>
                  <a:cubicBezTo>
                    <a:pt x="36" y="292"/>
                    <a:pt x="35" y="291"/>
                    <a:pt x="35" y="292"/>
                  </a:cubicBezTo>
                  <a:close/>
                  <a:moveTo>
                    <a:pt x="40" y="295"/>
                  </a:moveTo>
                  <a:cubicBezTo>
                    <a:pt x="39" y="295"/>
                    <a:pt x="39" y="295"/>
                    <a:pt x="39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9" y="295"/>
                    <a:pt x="38" y="295"/>
                    <a:pt x="39" y="296"/>
                  </a:cubicBezTo>
                  <a:cubicBezTo>
                    <a:pt x="39" y="295"/>
                    <a:pt x="40" y="296"/>
                    <a:pt x="40" y="295"/>
                  </a:cubicBezTo>
                  <a:close/>
                  <a:moveTo>
                    <a:pt x="52" y="320"/>
                  </a:moveTo>
                  <a:cubicBezTo>
                    <a:pt x="52" y="320"/>
                    <a:pt x="51" y="320"/>
                    <a:pt x="51" y="320"/>
                  </a:cubicBezTo>
                  <a:cubicBezTo>
                    <a:pt x="51" y="321"/>
                    <a:pt x="51" y="322"/>
                    <a:pt x="52" y="322"/>
                  </a:cubicBezTo>
                  <a:cubicBezTo>
                    <a:pt x="52" y="321"/>
                    <a:pt x="52" y="321"/>
                    <a:pt x="53" y="321"/>
                  </a:cubicBezTo>
                  <a:cubicBezTo>
                    <a:pt x="53" y="321"/>
                    <a:pt x="52" y="321"/>
                    <a:pt x="52" y="320"/>
                  </a:cubicBezTo>
                  <a:close/>
                  <a:moveTo>
                    <a:pt x="40" y="294"/>
                  </a:moveTo>
                  <a:cubicBezTo>
                    <a:pt x="40" y="293"/>
                    <a:pt x="39" y="292"/>
                    <a:pt x="39" y="293"/>
                  </a:cubicBezTo>
                  <a:cubicBezTo>
                    <a:pt x="39" y="293"/>
                    <a:pt x="40" y="294"/>
                    <a:pt x="40" y="294"/>
                  </a:cubicBezTo>
                  <a:close/>
                  <a:moveTo>
                    <a:pt x="37" y="293"/>
                  </a:moveTo>
                  <a:cubicBezTo>
                    <a:pt x="37" y="292"/>
                    <a:pt x="37" y="292"/>
                    <a:pt x="37" y="292"/>
                  </a:cubicBezTo>
                  <a:cubicBezTo>
                    <a:pt x="37" y="292"/>
                    <a:pt x="37" y="293"/>
                    <a:pt x="36" y="293"/>
                  </a:cubicBezTo>
                  <a:cubicBezTo>
                    <a:pt x="36" y="293"/>
                    <a:pt x="37" y="293"/>
                    <a:pt x="37" y="293"/>
                  </a:cubicBezTo>
                  <a:close/>
                  <a:moveTo>
                    <a:pt x="48" y="310"/>
                  </a:moveTo>
                  <a:cubicBezTo>
                    <a:pt x="48" y="310"/>
                    <a:pt x="47" y="310"/>
                    <a:pt x="47" y="311"/>
                  </a:cubicBezTo>
                  <a:cubicBezTo>
                    <a:pt x="48" y="311"/>
                    <a:pt x="48" y="312"/>
                    <a:pt x="48" y="311"/>
                  </a:cubicBezTo>
                  <a:cubicBezTo>
                    <a:pt x="47" y="311"/>
                    <a:pt x="48" y="311"/>
                    <a:pt x="48" y="310"/>
                  </a:cubicBezTo>
                  <a:close/>
                  <a:moveTo>
                    <a:pt x="39" y="285"/>
                  </a:moveTo>
                  <a:cubicBezTo>
                    <a:pt x="38" y="285"/>
                    <a:pt x="38" y="286"/>
                    <a:pt x="38" y="286"/>
                  </a:cubicBezTo>
                  <a:cubicBezTo>
                    <a:pt x="38" y="286"/>
                    <a:pt x="37" y="286"/>
                    <a:pt x="37" y="286"/>
                  </a:cubicBezTo>
                  <a:cubicBezTo>
                    <a:pt x="37" y="287"/>
                    <a:pt x="40" y="286"/>
                    <a:pt x="39" y="289"/>
                  </a:cubicBezTo>
                  <a:cubicBezTo>
                    <a:pt x="39" y="289"/>
                    <a:pt x="39" y="289"/>
                    <a:pt x="39" y="289"/>
                  </a:cubicBezTo>
                  <a:cubicBezTo>
                    <a:pt x="40" y="288"/>
                    <a:pt x="37" y="286"/>
                    <a:pt x="40" y="286"/>
                  </a:cubicBezTo>
                  <a:cubicBezTo>
                    <a:pt x="40" y="286"/>
                    <a:pt x="40" y="287"/>
                    <a:pt x="40" y="287"/>
                  </a:cubicBezTo>
                  <a:cubicBezTo>
                    <a:pt x="41" y="286"/>
                    <a:pt x="40" y="286"/>
                    <a:pt x="40" y="285"/>
                  </a:cubicBezTo>
                  <a:cubicBezTo>
                    <a:pt x="40" y="285"/>
                    <a:pt x="39" y="285"/>
                    <a:pt x="39" y="285"/>
                  </a:cubicBezTo>
                  <a:cubicBezTo>
                    <a:pt x="40" y="284"/>
                    <a:pt x="39" y="283"/>
                    <a:pt x="40" y="282"/>
                  </a:cubicBezTo>
                  <a:cubicBezTo>
                    <a:pt x="39" y="283"/>
                    <a:pt x="39" y="284"/>
                    <a:pt x="39" y="285"/>
                  </a:cubicBezTo>
                  <a:close/>
                  <a:moveTo>
                    <a:pt x="35" y="280"/>
                  </a:moveTo>
                  <a:cubicBezTo>
                    <a:pt x="35" y="280"/>
                    <a:pt x="35" y="281"/>
                    <a:pt x="35" y="282"/>
                  </a:cubicBezTo>
                  <a:cubicBezTo>
                    <a:pt x="35" y="282"/>
                    <a:pt x="36" y="281"/>
                    <a:pt x="36" y="282"/>
                  </a:cubicBezTo>
                  <a:cubicBezTo>
                    <a:pt x="37" y="283"/>
                    <a:pt x="36" y="282"/>
                    <a:pt x="36" y="283"/>
                  </a:cubicBezTo>
                  <a:cubicBezTo>
                    <a:pt x="37" y="283"/>
                    <a:pt x="37" y="284"/>
                    <a:pt x="37" y="285"/>
                  </a:cubicBezTo>
                  <a:cubicBezTo>
                    <a:pt x="39" y="284"/>
                    <a:pt x="36" y="283"/>
                    <a:pt x="38" y="281"/>
                  </a:cubicBezTo>
                  <a:cubicBezTo>
                    <a:pt x="37" y="280"/>
                    <a:pt x="36" y="280"/>
                    <a:pt x="35" y="280"/>
                  </a:cubicBezTo>
                  <a:close/>
                  <a:moveTo>
                    <a:pt x="35" y="289"/>
                  </a:moveTo>
                  <a:cubicBezTo>
                    <a:pt x="35" y="290"/>
                    <a:pt x="36" y="291"/>
                    <a:pt x="37" y="29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7" y="291"/>
                    <a:pt x="37" y="291"/>
                    <a:pt x="37" y="290"/>
                  </a:cubicBezTo>
                  <a:cubicBezTo>
                    <a:pt x="36" y="291"/>
                    <a:pt x="36" y="289"/>
                    <a:pt x="35" y="289"/>
                  </a:cubicBezTo>
                  <a:close/>
                  <a:moveTo>
                    <a:pt x="41" y="306"/>
                  </a:moveTo>
                  <a:cubicBezTo>
                    <a:pt x="41" y="307"/>
                    <a:pt x="41" y="307"/>
                    <a:pt x="41" y="307"/>
                  </a:cubicBezTo>
                  <a:cubicBezTo>
                    <a:pt x="41" y="307"/>
                    <a:pt x="42" y="307"/>
                    <a:pt x="42" y="306"/>
                  </a:cubicBezTo>
                  <a:lnTo>
                    <a:pt x="41" y="306"/>
                  </a:lnTo>
                  <a:close/>
                  <a:moveTo>
                    <a:pt x="45" y="306"/>
                  </a:moveTo>
                  <a:cubicBezTo>
                    <a:pt x="45" y="307"/>
                    <a:pt x="45" y="307"/>
                    <a:pt x="46" y="307"/>
                  </a:cubicBezTo>
                  <a:cubicBezTo>
                    <a:pt x="46" y="307"/>
                    <a:pt x="46" y="307"/>
                    <a:pt x="46" y="306"/>
                  </a:cubicBezTo>
                  <a:cubicBezTo>
                    <a:pt x="46" y="307"/>
                    <a:pt x="45" y="306"/>
                    <a:pt x="45" y="306"/>
                  </a:cubicBezTo>
                  <a:close/>
                  <a:moveTo>
                    <a:pt x="48" y="322"/>
                  </a:moveTo>
                  <a:cubicBezTo>
                    <a:pt x="48" y="323"/>
                    <a:pt x="49" y="323"/>
                    <a:pt x="50" y="323"/>
                  </a:cubicBezTo>
                  <a:cubicBezTo>
                    <a:pt x="49" y="322"/>
                    <a:pt x="49" y="322"/>
                    <a:pt x="48" y="322"/>
                  </a:cubicBezTo>
                  <a:close/>
                  <a:moveTo>
                    <a:pt x="46" y="303"/>
                  </a:moveTo>
                  <a:cubicBezTo>
                    <a:pt x="46" y="304"/>
                    <a:pt x="47" y="304"/>
                    <a:pt x="47" y="304"/>
                  </a:cubicBezTo>
                  <a:cubicBezTo>
                    <a:pt x="47" y="303"/>
                    <a:pt x="47" y="303"/>
                    <a:pt x="46" y="303"/>
                  </a:cubicBezTo>
                  <a:close/>
                  <a:moveTo>
                    <a:pt x="45" y="303"/>
                  </a:moveTo>
                  <a:cubicBezTo>
                    <a:pt x="45" y="304"/>
                    <a:pt x="45" y="304"/>
                    <a:pt x="46" y="305"/>
                  </a:cubicBezTo>
                  <a:cubicBezTo>
                    <a:pt x="45" y="304"/>
                    <a:pt x="47" y="303"/>
                    <a:pt x="45" y="303"/>
                  </a:cubicBezTo>
                  <a:close/>
                  <a:moveTo>
                    <a:pt x="44" y="306"/>
                  </a:moveTo>
                  <a:cubicBezTo>
                    <a:pt x="45" y="306"/>
                    <a:pt x="46" y="306"/>
                    <a:pt x="46" y="306"/>
                  </a:cubicBezTo>
                  <a:cubicBezTo>
                    <a:pt x="46" y="306"/>
                    <a:pt x="44" y="306"/>
                    <a:pt x="44" y="306"/>
                  </a:cubicBezTo>
                  <a:close/>
                  <a:moveTo>
                    <a:pt x="49" y="309"/>
                  </a:moveTo>
                  <a:cubicBezTo>
                    <a:pt x="49" y="309"/>
                    <a:pt x="50" y="309"/>
                    <a:pt x="50" y="308"/>
                  </a:cubicBezTo>
                  <a:cubicBezTo>
                    <a:pt x="49" y="308"/>
                    <a:pt x="49" y="309"/>
                    <a:pt x="49" y="309"/>
                  </a:cubicBezTo>
                  <a:close/>
                  <a:moveTo>
                    <a:pt x="42" y="299"/>
                  </a:moveTo>
                  <a:cubicBezTo>
                    <a:pt x="40" y="298"/>
                    <a:pt x="40" y="300"/>
                    <a:pt x="40" y="301"/>
                  </a:cubicBezTo>
                  <a:cubicBezTo>
                    <a:pt x="40" y="301"/>
                    <a:pt x="41" y="300"/>
                    <a:pt x="41" y="301"/>
                  </a:cubicBezTo>
                  <a:cubicBezTo>
                    <a:pt x="42" y="301"/>
                    <a:pt x="42" y="300"/>
                    <a:pt x="42" y="300"/>
                  </a:cubicBezTo>
                  <a:cubicBezTo>
                    <a:pt x="41" y="300"/>
                    <a:pt x="41" y="299"/>
                    <a:pt x="42" y="299"/>
                  </a:cubicBezTo>
                  <a:close/>
                  <a:moveTo>
                    <a:pt x="44" y="302"/>
                  </a:moveTo>
                  <a:cubicBezTo>
                    <a:pt x="43" y="302"/>
                    <a:pt x="43" y="302"/>
                    <a:pt x="43" y="301"/>
                  </a:cubicBezTo>
                  <a:cubicBezTo>
                    <a:pt x="43" y="302"/>
                    <a:pt x="42" y="302"/>
                    <a:pt x="42" y="303"/>
                  </a:cubicBezTo>
                  <a:cubicBezTo>
                    <a:pt x="43" y="303"/>
                    <a:pt x="43" y="302"/>
                    <a:pt x="44" y="302"/>
                  </a:cubicBezTo>
                  <a:close/>
                  <a:moveTo>
                    <a:pt x="43" y="303"/>
                  </a:moveTo>
                  <a:cubicBezTo>
                    <a:pt x="43" y="303"/>
                    <a:pt x="43" y="304"/>
                    <a:pt x="44" y="304"/>
                  </a:cubicBezTo>
                  <a:cubicBezTo>
                    <a:pt x="44" y="303"/>
                    <a:pt x="44" y="303"/>
                    <a:pt x="43" y="303"/>
                  </a:cubicBezTo>
                  <a:close/>
                  <a:moveTo>
                    <a:pt x="43" y="308"/>
                  </a:moveTo>
                  <a:cubicBezTo>
                    <a:pt x="43" y="309"/>
                    <a:pt x="43" y="309"/>
                    <a:pt x="43" y="309"/>
                  </a:cubicBezTo>
                  <a:cubicBezTo>
                    <a:pt x="44" y="310"/>
                    <a:pt x="44" y="308"/>
                    <a:pt x="43" y="308"/>
                  </a:cubicBezTo>
                  <a:close/>
                  <a:moveTo>
                    <a:pt x="45" y="313"/>
                  </a:moveTo>
                  <a:cubicBezTo>
                    <a:pt x="45" y="312"/>
                    <a:pt x="45" y="312"/>
                    <a:pt x="45" y="312"/>
                  </a:cubicBezTo>
                  <a:cubicBezTo>
                    <a:pt x="44" y="312"/>
                    <a:pt x="45" y="314"/>
                    <a:pt x="46" y="313"/>
                  </a:cubicBezTo>
                  <a:cubicBezTo>
                    <a:pt x="45" y="313"/>
                    <a:pt x="45" y="313"/>
                    <a:pt x="45" y="313"/>
                  </a:cubicBezTo>
                  <a:close/>
                  <a:moveTo>
                    <a:pt x="305" y="342"/>
                  </a:move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7" y="341"/>
                    <a:pt x="307" y="340"/>
                  </a:cubicBezTo>
                  <a:cubicBezTo>
                    <a:pt x="307" y="341"/>
                    <a:pt x="306" y="341"/>
                    <a:pt x="305" y="342"/>
                  </a:cubicBezTo>
                  <a:close/>
                  <a:moveTo>
                    <a:pt x="309" y="339"/>
                  </a:moveTo>
                  <a:cubicBezTo>
                    <a:pt x="309" y="339"/>
                    <a:pt x="309" y="338"/>
                    <a:pt x="309" y="338"/>
                  </a:cubicBezTo>
                  <a:cubicBezTo>
                    <a:pt x="308" y="339"/>
                    <a:pt x="308" y="339"/>
                    <a:pt x="308" y="340"/>
                  </a:cubicBezTo>
                  <a:cubicBezTo>
                    <a:pt x="308" y="339"/>
                    <a:pt x="308" y="339"/>
                    <a:pt x="309" y="339"/>
                  </a:cubicBezTo>
                  <a:close/>
                  <a:moveTo>
                    <a:pt x="307" y="347"/>
                  </a:moveTo>
                  <a:cubicBezTo>
                    <a:pt x="305" y="347"/>
                    <a:pt x="307" y="345"/>
                    <a:pt x="306" y="344"/>
                  </a:cubicBezTo>
                  <a:cubicBezTo>
                    <a:pt x="305" y="344"/>
                    <a:pt x="304" y="346"/>
                    <a:pt x="303" y="345"/>
                  </a:cubicBezTo>
                  <a:cubicBezTo>
                    <a:pt x="304" y="344"/>
                    <a:pt x="305" y="345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5" y="343"/>
                    <a:pt x="305" y="343"/>
                    <a:pt x="305" y="343"/>
                  </a:cubicBezTo>
                  <a:cubicBezTo>
                    <a:pt x="304" y="344"/>
                    <a:pt x="303" y="345"/>
                    <a:pt x="302" y="346"/>
                  </a:cubicBezTo>
                  <a:cubicBezTo>
                    <a:pt x="302" y="346"/>
                    <a:pt x="302" y="346"/>
                    <a:pt x="303" y="346"/>
                  </a:cubicBezTo>
                  <a:cubicBezTo>
                    <a:pt x="303" y="346"/>
                    <a:pt x="303" y="347"/>
                    <a:pt x="304" y="347"/>
                  </a:cubicBezTo>
                  <a:cubicBezTo>
                    <a:pt x="304" y="346"/>
                    <a:pt x="304" y="345"/>
                    <a:pt x="304" y="345"/>
                  </a:cubicBezTo>
                  <a:cubicBezTo>
                    <a:pt x="305" y="346"/>
                    <a:pt x="305" y="346"/>
                    <a:pt x="305" y="346"/>
                  </a:cubicBezTo>
                  <a:cubicBezTo>
                    <a:pt x="306" y="346"/>
                    <a:pt x="305" y="346"/>
                    <a:pt x="305" y="347"/>
                  </a:cubicBezTo>
                  <a:cubicBezTo>
                    <a:pt x="305" y="347"/>
                    <a:pt x="306" y="347"/>
                    <a:pt x="306" y="348"/>
                  </a:cubicBezTo>
                  <a:cubicBezTo>
                    <a:pt x="306" y="347"/>
                    <a:pt x="307" y="347"/>
                    <a:pt x="307" y="347"/>
                  </a:cubicBezTo>
                  <a:close/>
                  <a:moveTo>
                    <a:pt x="34" y="285"/>
                  </a:move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3" y="285"/>
                  </a:cubicBezTo>
                  <a:cubicBezTo>
                    <a:pt x="33" y="286"/>
                    <a:pt x="33" y="286"/>
                    <a:pt x="33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4" y="285"/>
                    <a:pt x="34" y="285"/>
                    <a:pt x="34" y="285"/>
                  </a:cubicBezTo>
                  <a:close/>
                  <a:moveTo>
                    <a:pt x="312" y="339"/>
                  </a:moveTo>
                  <a:cubicBezTo>
                    <a:pt x="311" y="339"/>
                    <a:pt x="311" y="339"/>
                    <a:pt x="311" y="339"/>
                  </a:cubicBezTo>
                  <a:cubicBezTo>
                    <a:pt x="311" y="340"/>
                    <a:pt x="312" y="339"/>
                    <a:pt x="312" y="339"/>
                  </a:cubicBezTo>
                  <a:close/>
                  <a:moveTo>
                    <a:pt x="287" y="361"/>
                  </a:moveTo>
                  <a:cubicBezTo>
                    <a:pt x="287" y="361"/>
                    <a:pt x="287" y="361"/>
                    <a:pt x="287" y="361"/>
                  </a:cubicBezTo>
                  <a:cubicBezTo>
                    <a:pt x="286" y="361"/>
                    <a:pt x="286" y="361"/>
                    <a:pt x="286" y="361"/>
                  </a:cubicBezTo>
                  <a:cubicBezTo>
                    <a:pt x="286" y="361"/>
                    <a:pt x="287" y="361"/>
                    <a:pt x="287" y="361"/>
                  </a:cubicBezTo>
                  <a:close/>
                  <a:moveTo>
                    <a:pt x="256" y="381"/>
                  </a:moveTo>
                  <a:cubicBezTo>
                    <a:pt x="257" y="380"/>
                    <a:pt x="257" y="380"/>
                    <a:pt x="258" y="380"/>
                  </a:cubicBezTo>
                  <a:cubicBezTo>
                    <a:pt x="257" y="380"/>
                    <a:pt x="257" y="380"/>
                    <a:pt x="256" y="380"/>
                  </a:cubicBezTo>
                  <a:cubicBezTo>
                    <a:pt x="256" y="380"/>
                    <a:pt x="256" y="381"/>
                    <a:pt x="256" y="381"/>
                  </a:cubicBezTo>
                  <a:close/>
                  <a:moveTo>
                    <a:pt x="51" y="315"/>
                  </a:moveTo>
                  <a:cubicBezTo>
                    <a:pt x="52" y="315"/>
                    <a:pt x="51" y="315"/>
                    <a:pt x="51" y="316"/>
                  </a:cubicBezTo>
                  <a:cubicBezTo>
                    <a:pt x="52" y="316"/>
                    <a:pt x="52" y="316"/>
                    <a:pt x="52" y="316"/>
                  </a:cubicBezTo>
                  <a:cubicBezTo>
                    <a:pt x="52" y="315"/>
                    <a:pt x="52" y="314"/>
                    <a:pt x="51" y="315"/>
                  </a:cubicBezTo>
                  <a:close/>
                  <a:moveTo>
                    <a:pt x="298" y="351"/>
                  </a:moveTo>
                  <a:cubicBezTo>
                    <a:pt x="297" y="351"/>
                    <a:pt x="297" y="351"/>
                    <a:pt x="296" y="352"/>
                  </a:cubicBezTo>
                  <a:cubicBezTo>
                    <a:pt x="296" y="352"/>
                    <a:pt x="297" y="352"/>
                    <a:pt x="297" y="352"/>
                  </a:cubicBezTo>
                  <a:cubicBezTo>
                    <a:pt x="296" y="352"/>
                    <a:pt x="296" y="352"/>
                    <a:pt x="296" y="352"/>
                  </a:cubicBezTo>
                  <a:cubicBezTo>
                    <a:pt x="296" y="352"/>
                    <a:pt x="296" y="352"/>
                    <a:pt x="296" y="353"/>
                  </a:cubicBezTo>
                  <a:cubicBezTo>
                    <a:pt x="296" y="353"/>
                    <a:pt x="296" y="353"/>
                    <a:pt x="296" y="353"/>
                  </a:cubicBezTo>
                  <a:cubicBezTo>
                    <a:pt x="297" y="353"/>
                    <a:pt x="298" y="352"/>
                    <a:pt x="298" y="351"/>
                  </a:cubicBezTo>
                  <a:close/>
                  <a:moveTo>
                    <a:pt x="296" y="355"/>
                  </a:moveTo>
                  <a:cubicBezTo>
                    <a:pt x="295" y="354"/>
                    <a:pt x="295" y="355"/>
                    <a:pt x="295" y="355"/>
                  </a:cubicBezTo>
                  <a:cubicBezTo>
                    <a:pt x="295" y="355"/>
                    <a:pt x="295" y="356"/>
                    <a:pt x="296" y="355"/>
                  </a:cubicBezTo>
                  <a:cubicBezTo>
                    <a:pt x="295" y="355"/>
                    <a:pt x="296" y="355"/>
                    <a:pt x="296" y="355"/>
                  </a:cubicBezTo>
                  <a:close/>
                  <a:moveTo>
                    <a:pt x="314" y="332"/>
                  </a:moveTo>
                  <a:cubicBezTo>
                    <a:pt x="314" y="332"/>
                    <a:pt x="314" y="332"/>
                    <a:pt x="314" y="332"/>
                  </a:cubicBezTo>
                  <a:cubicBezTo>
                    <a:pt x="313" y="332"/>
                    <a:pt x="313" y="332"/>
                    <a:pt x="313" y="332"/>
                  </a:cubicBezTo>
                  <a:lnTo>
                    <a:pt x="314" y="332"/>
                  </a:lnTo>
                  <a:close/>
                  <a:moveTo>
                    <a:pt x="310" y="336"/>
                  </a:moveTo>
                  <a:cubicBezTo>
                    <a:pt x="310" y="336"/>
                    <a:pt x="310" y="337"/>
                    <a:pt x="309" y="337"/>
                  </a:cubicBezTo>
                  <a:cubicBezTo>
                    <a:pt x="309" y="338"/>
                    <a:pt x="310" y="338"/>
                    <a:pt x="310" y="338"/>
                  </a:cubicBezTo>
                  <a:cubicBezTo>
                    <a:pt x="310" y="338"/>
                    <a:pt x="309" y="338"/>
                    <a:pt x="309" y="339"/>
                  </a:cubicBezTo>
                  <a:cubicBezTo>
                    <a:pt x="310" y="339"/>
                    <a:pt x="310" y="337"/>
                    <a:pt x="311" y="337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3" y="338"/>
                    <a:pt x="311" y="337"/>
                    <a:pt x="310" y="336"/>
                  </a:cubicBezTo>
                  <a:close/>
                  <a:moveTo>
                    <a:pt x="28" y="275"/>
                  </a:moveTo>
                  <a:cubicBezTo>
                    <a:pt x="27" y="275"/>
                    <a:pt x="27" y="275"/>
                    <a:pt x="27" y="276"/>
                  </a:cubicBezTo>
                  <a:cubicBezTo>
                    <a:pt x="27" y="275"/>
                    <a:pt x="27" y="277"/>
                    <a:pt x="27" y="276"/>
                  </a:cubicBezTo>
                  <a:cubicBezTo>
                    <a:pt x="27" y="276"/>
                    <a:pt x="28" y="276"/>
                    <a:pt x="28" y="275"/>
                  </a:cubicBezTo>
                  <a:close/>
                  <a:moveTo>
                    <a:pt x="318" y="330"/>
                  </a:moveTo>
                  <a:cubicBezTo>
                    <a:pt x="318" y="330"/>
                    <a:pt x="317" y="330"/>
                    <a:pt x="317" y="330"/>
                  </a:cubicBezTo>
                  <a:cubicBezTo>
                    <a:pt x="317" y="330"/>
                    <a:pt x="317" y="331"/>
                    <a:pt x="317" y="332"/>
                  </a:cubicBezTo>
                  <a:cubicBezTo>
                    <a:pt x="318" y="332"/>
                    <a:pt x="318" y="331"/>
                    <a:pt x="318" y="330"/>
                  </a:cubicBezTo>
                  <a:close/>
                  <a:moveTo>
                    <a:pt x="32" y="286"/>
                  </a:moveTo>
                  <a:cubicBezTo>
                    <a:pt x="32" y="288"/>
                    <a:pt x="32" y="288"/>
                    <a:pt x="32" y="288"/>
                  </a:cubicBezTo>
                  <a:cubicBezTo>
                    <a:pt x="33" y="288"/>
                    <a:pt x="34" y="288"/>
                    <a:pt x="34" y="287"/>
                  </a:cubicBezTo>
                  <a:cubicBezTo>
                    <a:pt x="34" y="286"/>
                    <a:pt x="33" y="287"/>
                    <a:pt x="32" y="286"/>
                  </a:cubicBezTo>
                  <a:close/>
                  <a:moveTo>
                    <a:pt x="25" y="268"/>
                  </a:moveTo>
                  <a:cubicBezTo>
                    <a:pt x="25" y="269"/>
                    <a:pt x="24" y="269"/>
                    <a:pt x="25" y="270"/>
                  </a:cubicBezTo>
                  <a:cubicBezTo>
                    <a:pt x="25" y="269"/>
                    <a:pt x="26" y="268"/>
                    <a:pt x="25" y="268"/>
                  </a:cubicBezTo>
                  <a:close/>
                  <a:moveTo>
                    <a:pt x="32" y="298"/>
                  </a:moveTo>
                  <a:cubicBezTo>
                    <a:pt x="33" y="298"/>
                    <a:pt x="33" y="298"/>
                    <a:pt x="34" y="298"/>
                  </a:cubicBezTo>
                  <a:cubicBezTo>
                    <a:pt x="34" y="297"/>
                    <a:pt x="32" y="297"/>
                    <a:pt x="32" y="298"/>
                  </a:cubicBezTo>
                  <a:close/>
                  <a:moveTo>
                    <a:pt x="27" y="287"/>
                  </a:moveTo>
                  <a:cubicBezTo>
                    <a:pt x="27" y="288"/>
                    <a:pt x="28" y="288"/>
                    <a:pt x="29" y="288"/>
                  </a:cubicBezTo>
                  <a:cubicBezTo>
                    <a:pt x="29" y="287"/>
                    <a:pt x="28" y="287"/>
                    <a:pt x="27" y="287"/>
                  </a:cubicBezTo>
                  <a:close/>
                  <a:moveTo>
                    <a:pt x="24" y="271"/>
                  </a:moveTo>
                  <a:cubicBezTo>
                    <a:pt x="24" y="271"/>
                    <a:pt x="25" y="271"/>
                    <a:pt x="26" y="271"/>
                  </a:cubicBezTo>
                  <a:cubicBezTo>
                    <a:pt x="26" y="271"/>
                    <a:pt x="24" y="271"/>
                    <a:pt x="24" y="271"/>
                  </a:cubicBezTo>
                  <a:close/>
                  <a:moveTo>
                    <a:pt x="322" y="319"/>
                  </a:moveTo>
                  <a:cubicBezTo>
                    <a:pt x="322" y="319"/>
                    <a:pt x="322" y="319"/>
                    <a:pt x="321" y="319"/>
                  </a:cubicBezTo>
                  <a:cubicBezTo>
                    <a:pt x="321" y="319"/>
                    <a:pt x="321" y="319"/>
                    <a:pt x="321" y="319"/>
                  </a:cubicBezTo>
                  <a:cubicBezTo>
                    <a:pt x="321" y="319"/>
                    <a:pt x="321" y="319"/>
                    <a:pt x="322" y="319"/>
                  </a:cubicBezTo>
                  <a:close/>
                  <a:moveTo>
                    <a:pt x="319" y="323"/>
                  </a:moveTo>
                  <a:cubicBezTo>
                    <a:pt x="319" y="323"/>
                    <a:pt x="319" y="323"/>
                    <a:pt x="320" y="323"/>
                  </a:cubicBezTo>
                  <a:cubicBezTo>
                    <a:pt x="320" y="322"/>
                    <a:pt x="320" y="322"/>
                    <a:pt x="320" y="322"/>
                  </a:cubicBezTo>
                  <a:cubicBezTo>
                    <a:pt x="320" y="322"/>
                    <a:pt x="320" y="322"/>
                    <a:pt x="320" y="322"/>
                  </a:cubicBezTo>
                  <a:lnTo>
                    <a:pt x="319" y="323"/>
                  </a:lnTo>
                  <a:close/>
                  <a:moveTo>
                    <a:pt x="20" y="271"/>
                  </a:moveTo>
                  <a:cubicBezTo>
                    <a:pt x="20" y="272"/>
                    <a:pt x="20" y="272"/>
                    <a:pt x="20" y="272"/>
                  </a:cubicBezTo>
                  <a:cubicBezTo>
                    <a:pt x="20" y="272"/>
                    <a:pt x="21" y="272"/>
                    <a:pt x="21" y="271"/>
                  </a:cubicBezTo>
                  <a:lnTo>
                    <a:pt x="20" y="271"/>
                  </a:lnTo>
                  <a:close/>
                  <a:moveTo>
                    <a:pt x="24" y="278"/>
                  </a:moveTo>
                  <a:cubicBezTo>
                    <a:pt x="24" y="277"/>
                    <a:pt x="25" y="277"/>
                    <a:pt x="24" y="277"/>
                  </a:cubicBezTo>
                  <a:cubicBezTo>
                    <a:pt x="23" y="277"/>
                    <a:pt x="24" y="279"/>
                    <a:pt x="25" y="278"/>
                  </a:cubicBezTo>
                  <a:cubicBezTo>
                    <a:pt x="25" y="278"/>
                    <a:pt x="24" y="278"/>
                    <a:pt x="24" y="278"/>
                  </a:cubicBezTo>
                  <a:close/>
                  <a:moveTo>
                    <a:pt x="302" y="359"/>
                  </a:moveTo>
                  <a:cubicBezTo>
                    <a:pt x="302" y="361"/>
                    <a:pt x="303" y="361"/>
                    <a:pt x="303" y="361"/>
                  </a:cubicBezTo>
                  <a:cubicBezTo>
                    <a:pt x="303" y="360"/>
                    <a:pt x="304" y="360"/>
                    <a:pt x="304" y="359"/>
                  </a:cubicBezTo>
                  <a:cubicBezTo>
                    <a:pt x="303" y="360"/>
                    <a:pt x="303" y="359"/>
                    <a:pt x="302" y="359"/>
                  </a:cubicBezTo>
                  <a:close/>
                  <a:moveTo>
                    <a:pt x="289" y="366"/>
                  </a:moveTo>
                  <a:cubicBezTo>
                    <a:pt x="289" y="367"/>
                    <a:pt x="289" y="367"/>
                    <a:pt x="289" y="367"/>
                  </a:cubicBezTo>
                  <a:cubicBezTo>
                    <a:pt x="290" y="367"/>
                    <a:pt x="291" y="367"/>
                    <a:pt x="292" y="367"/>
                  </a:cubicBezTo>
                  <a:cubicBezTo>
                    <a:pt x="292" y="365"/>
                    <a:pt x="290" y="367"/>
                    <a:pt x="289" y="366"/>
                  </a:cubicBezTo>
                  <a:close/>
                  <a:moveTo>
                    <a:pt x="290" y="362"/>
                  </a:moveTo>
                  <a:cubicBezTo>
                    <a:pt x="291" y="362"/>
                    <a:pt x="291" y="362"/>
                    <a:pt x="291" y="363"/>
                  </a:cubicBezTo>
                  <a:cubicBezTo>
                    <a:pt x="290" y="363"/>
                    <a:pt x="289" y="363"/>
                    <a:pt x="289" y="363"/>
                  </a:cubicBezTo>
                  <a:cubicBezTo>
                    <a:pt x="289" y="364"/>
                    <a:pt x="288" y="365"/>
                    <a:pt x="289" y="365"/>
                  </a:cubicBezTo>
                  <a:cubicBezTo>
                    <a:pt x="290" y="364"/>
                    <a:pt x="291" y="364"/>
                    <a:pt x="292" y="364"/>
                  </a:cubicBezTo>
                  <a:cubicBezTo>
                    <a:pt x="292" y="364"/>
                    <a:pt x="293" y="363"/>
                    <a:pt x="293" y="363"/>
                  </a:cubicBezTo>
                  <a:cubicBezTo>
                    <a:pt x="292" y="363"/>
                    <a:pt x="291" y="361"/>
                    <a:pt x="290" y="362"/>
                  </a:cubicBezTo>
                  <a:close/>
                  <a:moveTo>
                    <a:pt x="248" y="390"/>
                  </a:moveTo>
                  <a:cubicBezTo>
                    <a:pt x="249" y="389"/>
                    <a:pt x="250" y="389"/>
                    <a:pt x="250" y="388"/>
                  </a:cubicBezTo>
                  <a:cubicBezTo>
                    <a:pt x="249" y="387"/>
                    <a:pt x="248" y="389"/>
                    <a:pt x="248" y="390"/>
                  </a:cubicBezTo>
                  <a:close/>
                  <a:moveTo>
                    <a:pt x="282" y="376"/>
                  </a:moveTo>
                  <a:cubicBezTo>
                    <a:pt x="283" y="377"/>
                    <a:pt x="283" y="377"/>
                    <a:pt x="284" y="377"/>
                  </a:cubicBezTo>
                  <a:cubicBezTo>
                    <a:pt x="283" y="376"/>
                    <a:pt x="283" y="375"/>
                    <a:pt x="282" y="374"/>
                  </a:cubicBezTo>
                  <a:cubicBezTo>
                    <a:pt x="282" y="375"/>
                    <a:pt x="282" y="375"/>
                    <a:pt x="282" y="376"/>
                  </a:cubicBezTo>
                  <a:close/>
                  <a:moveTo>
                    <a:pt x="295" y="357"/>
                  </a:moveTo>
                  <a:cubicBezTo>
                    <a:pt x="295" y="357"/>
                    <a:pt x="295" y="357"/>
                    <a:pt x="295" y="356"/>
                  </a:cubicBezTo>
                  <a:cubicBezTo>
                    <a:pt x="294" y="356"/>
                    <a:pt x="294" y="357"/>
                    <a:pt x="293" y="356"/>
                  </a:cubicBezTo>
                  <a:cubicBezTo>
                    <a:pt x="293" y="356"/>
                    <a:pt x="293" y="356"/>
                    <a:pt x="293" y="355"/>
                  </a:cubicBezTo>
                  <a:cubicBezTo>
                    <a:pt x="294" y="355"/>
                    <a:pt x="295" y="354"/>
                    <a:pt x="295" y="353"/>
                  </a:cubicBezTo>
                  <a:cubicBezTo>
                    <a:pt x="295" y="353"/>
                    <a:pt x="295" y="353"/>
                    <a:pt x="295" y="353"/>
                  </a:cubicBezTo>
                  <a:cubicBezTo>
                    <a:pt x="294" y="355"/>
                    <a:pt x="292" y="356"/>
                    <a:pt x="291" y="357"/>
                  </a:cubicBezTo>
                  <a:cubicBezTo>
                    <a:pt x="291" y="357"/>
                    <a:pt x="291" y="358"/>
                    <a:pt x="291" y="358"/>
                  </a:cubicBezTo>
                  <a:cubicBezTo>
                    <a:pt x="292" y="358"/>
                    <a:pt x="292" y="357"/>
                    <a:pt x="292" y="357"/>
                  </a:cubicBezTo>
                  <a:cubicBezTo>
                    <a:pt x="293" y="359"/>
                    <a:pt x="292" y="359"/>
                    <a:pt x="292" y="361"/>
                  </a:cubicBezTo>
                  <a:cubicBezTo>
                    <a:pt x="294" y="361"/>
                    <a:pt x="294" y="363"/>
                    <a:pt x="295" y="363"/>
                  </a:cubicBezTo>
                  <a:cubicBezTo>
                    <a:pt x="295" y="361"/>
                    <a:pt x="293" y="359"/>
                    <a:pt x="295" y="357"/>
                  </a:cubicBezTo>
                  <a:close/>
                  <a:moveTo>
                    <a:pt x="294" y="360"/>
                  </a:moveTo>
                  <a:cubicBezTo>
                    <a:pt x="294" y="360"/>
                    <a:pt x="294" y="361"/>
                    <a:pt x="294" y="361"/>
                  </a:cubicBezTo>
                  <a:cubicBezTo>
                    <a:pt x="294" y="361"/>
                    <a:pt x="293" y="361"/>
                    <a:pt x="294" y="360"/>
                  </a:cubicBezTo>
                  <a:close/>
                  <a:moveTo>
                    <a:pt x="283" y="373"/>
                  </a:moveTo>
                  <a:cubicBezTo>
                    <a:pt x="284" y="372"/>
                    <a:pt x="285" y="372"/>
                    <a:pt x="284" y="371"/>
                  </a:cubicBezTo>
                  <a:cubicBezTo>
                    <a:pt x="284" y="372"/>
                    <a:pt x="283" y="373"/>
                    <a:pt x="283" y="373"/>
                  </a:cubicBezTo>
                  <a:close/>
                  <a:moveTo>
                    <a:pt x="284" y="364"/>
                  </a:moveTo>
                  <a:cubicBezTo>
                    <a:pt x="284" y="363"/>
                    <a:pt x="285" y="363"/>
                    <a:pt x="285" y="363"/>
                  </a:cubicBezTo>
                  <a:cubicBezTo>
                    <a:pt x="285" y="362"/>
                    <a:pt x="285" y="362"/>
                    <a:pt x="285" y="362"/>
                  </a:cubicBezTo>
                  <a:cubicBezTo>
                    <a:pt x="285" y="362"/>
                    <a:pt x="284" y="363"/>
                    <a:pt x="283" y="364"/>
                  </a:cubicBezTo>
                  <a:cubicBezTo>
                    <a:pt x="283" y="364"/>
                    <a:pt x="283" y="364"/>
                    <a:pt x="282" y="364"/>
                  </a:cubicBezTo>
                  <a:cubicBezTo>
                    <a:pt x="282" y="364"/>
                    <a:pt x="282" y="365"/>
                    <a:pt x="282" y="365"/>
                  </a:cubicBezTo>
                  <a:cubicBezTo>
                    <a:pt x="282" y="365"/>
                    <a:pt x="281" y="366"/>
                    <a:pt x="281" y="366"/>
                  </a:cubicBezTo>
                  <a:cubicBezTo>
                    <a:pt x="281" y="366"/>
                    <a:pt x="281" y="366"/>
                    <a:pt x="281" y="365"/>
                  </a:cubicBezTo>
                  <a:cubicBezTo>
                    <a:pt x="281" y="366"/>
                    <a:pt x="280" y="366"/>
                    <a:pt x="280" y="366"/>
                  </a:cubicBezTo>
                  <a:cubicBezTo>
                    <a:pt x="281" y="367"/>
                    <a:pt x="279" y="369"/>
                    <a:pt x="279" y="370"/>
                  </a:cubicBezTo>
                  <a:cubicBezTo>
                    <a:pt x="278" y="368"/>
                    <a:pt x="280" y="368"/>
                    <a:pt x="280" y="366"/>
                  </a:cubicBezTo>
                  <a:cubicBezTo>
                    <a:pt x="279" y="367"/>
                    <a:pt x="278" y="367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7" y="368"/>
                  </a:cubicBezTo>
                  <a:cubicBezTo>
                    <a:pt x="277" y="368"/>
                    <a:pt x="277" y="368"/>
                    <a:pt x="276" y="369"/>
                  </a:cubicBezTo>
                  <a:cubicBezTo>
                    <a:pt x="277" y="369"/>
                    <a:pt x="277" y="369"/>
                    <a:pt x="277" y="369"/>
                  </a:cubicBezTo>
                  <a:cubicBezTo>
                    <a:pt x="278" y="370"/>
                    <a:pt x="276" y="369"/>
                    <a:pt x="276" y="369"/>
                  </a:cubicBezTo>
                  <a:cubicBezTo>
                    <a:pt x="272" y="371"/>
                    <a:pt x="268" y="374"/>
                    <a:pt x="264" y="376"/>
                  </a:cubicBezTo>
                  <a:cubicBezTo>
                    <a:pt x="265" y="377"/>
                    <a:pt x="266" y="378"/>
                    <a:pt x="266" y="380"/>
                  </a:cubicBezTo>
                  <a:cubicBezTo>
                    <a:pt x="267" y="380"/>
                    <a:pt x="268" y="379"/>
                    <a:pt x="268" y="379"/>
                  </a:cubicBezTo>
                  <a:cubicBezTo>
                    <a:pt x="268" y="378"/>
                    <a:pt x="268" y="378"/>
                    <a:pt x="268" y="378"/>
                  </a:cubicBezTo>
                  <a:cubicBezTo>
                    <a:pt x="268" y="378"/>
                    <a:pt x="267" y="377"/>
                    <a:pt x="268" y="377"/>
                  </a:cubicBezTo>
                  <a:cubicBezTo>
                    <a:pt x="269" y="377"/>
                    <a:pt x="269" y="378"/>
                    <a:pt x="270" y="379"/>
                  </a:cubicBezTo>
                  <a:cubicBezTo>
                    <a:pt x="269" y="379"/>
                    <a:pt x="270" y="380"/>
                    <a:pt x="270" y="381"/>
                  </a:cubicBezTo>
                  <a:cubicBezTo>
                    <a:pt x="269" y="381"/>
                    <a:pt x="269" y="381"/>
                    <a:pt x="269" y="382"/>
                  </a:cubicBezTo>
                  <a:cubicBezTo>
                    <a:pt x="268" y="381"/>
                    <a:pt x="267" y="381"/>
                    <a:pt x="267" y="380"/>
                  </a:cubicBezTo>
                  <a:cubicBezTo>
                    <a:pt x="266" y="381"/>
                    <a:pt x="265" y="382"/>
                    <a:pt x="265" y="383"/>
                  </a:cubicBezTo>
                  <a:cubicBezTo>
                    <a:pt x="265" y="384"/>
                    <a:pt x="264" y="383"/>
                    <a:pt x="264" y="383"/>
                  </a:cubicBezTo>
                  <a:cubicBezTo>
                    <a:pt x="264" y="384"/>
                    <a:pt x="265" y="383"/>
                    <a:pt x="265" y="384"/>
                  </a:cubicBezTo>
                  <a:cubicBezTo>
                    <a:pt x="265" y="384"/>
                    <a:pt x="264" y="384"/>
                    <a:pt x="264" y="385"/>
                  </a:cubicBezTo>
                  <a:cubicBezTo>
                    <a:pt x="265" y="386"/>
                    <a:pt x="266" y="386"/>
                    <a:pt x="265" y="388"/>
                  </a:cubicBezTo>
                  <a:cubicBezTo>
                    <a:pt x="266" y="387"/>
                    <a:pt x="267" y="387"/>
                    <a:pt x="268" y="386"/>
                  </a:cubicBezTo>
                  <a:cubicBezTo>
                    <a:pt x="267" y="386"/>
                    <a:pt x="266" y="386"/>
                    <a:pt x="266" y="386"/>
                  </a:cubicBezTo>
                  <a:cubicBezTo>
                    <a:pt x="266" y="384"/>
                    <a:pt x="266" y="384"/>
                    <a:pt x="266" y="384"/>
                  </a:cubicBezTo>
                  <a:cubicBezTo>
                    <a:pt x="267" y="384"/>
                    <a:pt x="267" y="383"/>
                    <a:pt x="268" y="383"/>
                  </a:cubicBezTo>
                  <a:cubicBezTo>
                    <a:pt x="267" y="384"/>
                    <a:pt x="269" y="383"/>
                    <a:pt x="269" y="383"/>
                  </a:cubicBezTo>
                  <a:cubicBezTo>
                    <a:pt x="270" y="384"/>
                    <a:pt x="269" y="382"/>
                    <a:pt x="270" y="383"/>
                  </a:cubicBezTo>
                  <a:cubicBezTo>
                    <a:pt x="271" y="383"/>
                    <a:pt x="270" y="382"/>
                    <a:pt x="272" y="382"/>
                  </a:cubicBezTo>
                  <a:cubicBezTo>
                    <a:pt x="271" y="383"/>
                    <a:pt x="273" y="383"/>
                    <a:pt x="273" y="384"/>
                  </a:cubicBezTo>
                  <a:cubicBezTo>
                    <a:pt x="273" y="385"/>
                    <a:pt x="272" y="385"/>
                    <a:pt x="272" y="385"/>
                  </a:cubicBezTo>
                  <a:cubicBezTo>
                    <a:pt x="272" y="384"/>
                    <a:pt x="271" y="385"/>
                    <a:pt x="270" y="385"/>
                  </a:cubicBezTo>
                  <a:cubicBezTo>
                    <a:pt x="270" y="385"/>
                    <a:pt x="270" y="384"/>
                    <a:pt x="270" y="384"/>
                  </a:cubicBezTo>
                  <a:cubicBezTo>
                    <a:pt x="270" y="385"/>
                    <a:pt x="269" y="385"/>
                    <a:pt x="269" y="385"/>
                  </a:cubicBezTo>
                  <a:cubicBezTo>
                    <a:pt x="270" y="385"/>
                    <a:pt x="270" y="386"/>
                    <a:pt x="271" y="386"/>
                  </a:cubicBezTo>
                  <a:cubicBezTo>
                    <a:pt x="272" y="385"/>
                    <a:pt x="274" y="386"/>
                    <a:pt x="274" y="384"/>
                  </a:cubicBezTo>
                  <a:cubicBezTo>
                    <a:pt x="274" y="384"/>
                    <a:pt x="273" y="384"/>
                    <a:pt x="273" y="383"/>
                  </a:cubicBezTo>
                  <a:cubicBezTo>
                    <a:pt x="273" y="383"/>
                    <a:pt x="273" y="383"/>
                    <a:pt x="273" y="382"/>
                  </a:cubicBezTo>
                  <a:cubicBezTo>
                    <a:pt x="273" y="382"/>
                    <a:pt x="272" y="382"/>
                    <a:pt x="272" y="381"/>
                  </a:cubicBezTo>
                  <a:cubicBezTo>
                    <a:pt x="271" y="381"/>
                    <a:pt x="271" y="381"/>
                    <a:pt x="270" y="381"/>
                  </a:cubicBezTo>
                  <a:cubicBezTo>
                    <a:pt x="270" y="380"/>
                    <a:pt x="271" y="380"/>
                    <a:pt x="272" y="379"/>
                  </a:cubicBezTo>
                  <a:cubicBezTo>
                    <a:pt x="272" y="378"/>
                    <a:pt x="272" y="378"/>
                    <a:pt x="272" y="377"/>
                  </a:cubicBezTo>
                  <a:cubicBezTo>
                    <a:pt x="273" y="378"/>
                    <a:pt x="272" y="377"/>
                    <a:pt x="273" y="377"/>
                  </a:cubicBezTo>
                  <a:cubicBezTo>
                    <a:pt x="274" y="377"/>
                    <a:pt x="274" y="377"/>
                    <a:pt x="274" y="378"/>
                  </a:cubicBezTo>
                  <a:cubicBezTo>
                    <a:pt x="276" y="377"/>
                    <a:pt x="277" y="375"/>
                    <a:pt x="278" y="374"/>
                  </a:cubicBezTo>
                  <a:cubicBezTo>
                    <a:pt x="278" y="375"/>
                    <a:pt x="279" y="375"/>
                    <a:pt x="279" y="376"/>
                  </a:cubicBezTo>
                  <a:cubicBezTo>
                    <a:pt x="279" y="376"/>
                    <a:pt x="277" y="376"/>
                    <a:pt x="277" y="377"/>
                  </a:cubicBezTo>
                  <a:cubicBezTo>
                    <a:pt x="277" y="377"/>
                    <a:pt x="277" y="377"/>
                    <a:pt x="277" y="377"/>
                  </a:cubicBezTo>
                  <a:cubicBezTo>
                    <a:pt x="276" y="378"/>
                    <a:pt x="276" y="379"/>
                    <a:pt x="275" y="380"/>
                  </a:cubicBezTo>
                  <a:cubicBezTo>
                    <a:pt x="276" y="380"/>
                    <a:pt x="276" y="379"/>
                    <a:pt x="277" y="380"/>
                  </a:cubicBezTo>
                  <a:cubicBezTo>
                    <a:pt x="277" y="380"/>
                    <a:pt x="277" y="380"/>
                    <a:pt x="277" y="381"/>
                  </a:cubicBezTo>
                  <a:cubicBezTo>
                    <a:pt x="277" y="381"/>
                    <a:pt x="277" y="382"/>
                    <a:pt x="276" y="382"/>
                  </a:cubicBezTo>
                  <a:cubicBezTo>
                    <a:pt x="276" y="381"/>
                    <a:pt x="275" y="381"/>
                    <a:pt x="275" y="381"/>
                  </a:cubicBezTo>
                  <a:cubicBezTo>
                    <a:pt x="274" y="381"/>
                    <a:pt x="275" y="380"/>
                    <a:pt x="274" y="379"/>
                  </a:cubicBezTo>
                  <a:cubicBezTo>
                    <a:pt x="275" y="379"/>
                    <a:pt x="275" y="379"/>
                    <a:pt x="275" y="378"/>
                  </a:cubicBezTo>
                  <a:cubicBezTo>
                    <a:pt x="274" y="378"/>
                    <a:pt x="273" y="379"/>
                    <a:pt x="272" y="379"/>
                  </a:cubicBezTo>
                  <a:cubicBezTo>
                    <a:pt x="274" y="380"/>
                    <a:pt x="274" y="381"/>
                    <a:pt x="273" y="382"/>
                  </a:cubicBezTo>
                  <a:cubicBezTo>
                    <a:pt x="275" y="383"/>
                    <a:pt x="274" y="382"/>
                    <a:pt x="275" y="382"/>
                  </a:cubicBezTo>
                  <a:cubicBezTo>
                    <a:pt x="275" y="383"/>
                    <a:pt x="276" y="382"/>
                    <a:pt x="276" y="383"/>
                  </a:cubicBezTo>
                  <a:cubicBezTo>
                    <a:pt x="277" y="382"/>
                    <a:pt x="278" y="382"/>
                    <a:pt x="278" y="380"/>
                  </a:cubicBezTo>
                  <a:cubicBezTo>
                    <a:pt x="277" y="380"/>
                    <a:pt x="277" y="378"/>
                    <a:pt x="277" y="377"/>
                  </a:cubicBezTo>
                  <a:cubicBezTo>
                    <a:pt x="278" y="378"/>
                    <a:pt x="279" y="377"/>
                    <a:pt x="279" y="378"/>
                  </a:cubicBezTo>
                  <a:cubicBezTo>
                    <a:pt x="280" y="379"/>
                    <a:pt x="280" y="377"/>
                    <a:pt x="280" y="377"/>
                  </a:cubicBezTo>
                  <a:cubicBezTo>
                    <a:pt x="280" y="377"/>
                    <a:pt x="281" y="377"/>
                    <a:pt x="281" y="378"/>
                  </a:cubicBezTo>
                  <a:cubicBezTo>
                    <a:pt x="281" y="378"/>
                    <a:pt x="281" y="378"/>
                    <a:pt x="281" y="378"/>
                  </a:cubicBezTo>
                  <a:cubicBezTo>
                    <a:pt x="282" y="378"/>
                    <a:pt x="282" y="378"/>
                    <a:pt x="282" y="378"/>
                  </a:cubicBezTo>
                  <a:cubicBezTo>
                    <a:pt x="282" y="378"/>
                    <a:pt x="282" y="378"/>
                    <a:pt x="282" y="377"/>
                  </a:cubicBezTo>
                  <a:cubicBezTo>
                    <a:pt x="281" y="377"/>
                    <a:pt x="281" y="376"/>
                    <a:pt x="282" y="375"/>
                  </a:cubicBezTo>
                  <a:cubicBezTo>
                    <a:pt x="281" y="375"/>
                    <a:pt x="281" y="375"/>
                    <a:pt x="281" y="374"/>
                  </a:cubicBezTo>
                  <a:cubicBezTo>
                    <a:pt x="280" y="374"/>
                    <a:pt x="280" y="372"/>
                    <a:pt x="280" y="372"/>
                  </a:cubicBezTo>
                  <a:cubicBezTo>
                    <a:pt x="280" y="372"/>
                    <a:pt x="280" y="373"/>
                    <a:pt x="279" y="373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8" y="372"/>
                    <a:pt x="278" y="371"/>
                  </a:cubicBezTo>
                  <a:cubicBezTo>
                    <a:pt x="279" y="372"/>
                    <a:pt x="279" y="371"/>
                    <a:pt x="279" y="370"/>
                  </a:cubicBezTo>
                  <a:cubicBezTo>
                    <a:pt x="280" y="371"/>
                    <a:pt x="281" y="371"/>
                    <a:pt x="282" y="372"/>
                  </a:cubicBezTo>
                  <a:cubicBezTo>
                    <a:pt x="282" y="370"/>
                    <a:pt x="282" y="370"/>
                    <a:pt x="282" y="370"/>
                  </a:cubicBezTo>
                  <a:cubicBezTo>
                    <a:pt x="283" y="370"/>
                    <a:pt x="282" y="369"/>
                    <a:pt x="283" y="369"/>
                  </a:cubicBezTo>
                  <a:cubicBezTo>
                    <a:pt x="284" y="369"/>
                    <a:pt x="285" y="370"/>
                    <a:pt x="285" y="371"/>
                  </a:cubicBezTo>
                  <a:cubicBezTo>
                    <a:pt x="286" y="370"/>
                    <a:pt x="287" y="370"/>
                    <a:pt x="287" y="368"/>
                  </a:cubicBezTo>
                  <a:cubicBezTo>
                    <a:pt x="285" y="368"/>
                    <a:pt x="285" y="368"/>
                    <a:pt x="283" y="368"/>
                  </a:cubicBezTo>
                  <a:cubicBezTo>
                    <a:pt x="283" y="368"/>
                    <a:pt x="283" y="367"/>
                    <a:pt x="283" y="367"/>
                  </a:cubicBezTo>
                  <a:cubicBezTo>
                    <a:pt x="284" y="367"/>
                    <a:pt x="286" y="366"/>
                    <a:pt x="287" y="367"/>
                  </a:cubicBezTo>
                  <a:cubicBezTo>
                    <a:pt x="287" y="366"/>
                    <a:pt x="287" y="365"/>
                    <a:pt x="287" y="365"/>
                  </a:cubicBezTo>
                  <a:cubicBezTo>
                    <a:pt x="285" y="366"/>
                    <a:pt x="285" y="364"/>
                    <a:pt x="284" y="364"/>
                  </a:cubicBezTo>
                  <a:close/>
                  <a:moveTo>
                    <a:pt x="271" y="376"/>
                  </a:moveTo>
                  <a:cubicBezTo>
                    <a:pt x="269" y="376"/>
                    <a:pt x="269" y="376"/>
                    <a:pt x="269" y="376"/>
                  </a:cubicBezTo>
                  <a:cubicBezTo>
                    <a:pt x="270" y="375"/>
                    <a:pt x="269" y="375"/>
                    <a:pt x="269" y="374"/>
                  </a:cubicBezTo>
                  <a:cubicBezTo>
                    <a:pt x="270" y="374"/>
                    <a:pt x="270" y="375"/>
                    <a:pt x="271" y="375"/>
                  </a:cubicBezTo>
                  <a:lnTo>
                    <a:pt x="271" y="376"/>
                  </a:lnTo>
                  <a:close/>
                  <a:moveTo>
                    <a:pt x="273" y="375"/>
                  </a:moveTo>
                  <a:cubicBezTo>
                    <a:pt x="272" y="375"/>
                    <a:pt x="272" y="375"/>
                    <a:pt x="272" y="376"/>
                  </a:cubicBezTo>
                  <a:cubicBezTo>
                    <a:pt x="271" y="375"/>
                    <a:pt x="272" y="375"/>
                    <a:pt x="272" y="374"/>
                  </a:cubicBezTo>
                  <a:cubicBezTo>
                    <a:pt x="274" y="374"/>
                    <a:pt x="274" y="374"/>
                    <a:pt x="274" y="375"/>
                  </a:cubicBezTo>
                  <a:cubicBezTo>
                    <a:pt x="274" y="376"/>
                    <a:pt x="274" y="375"/>
                    <a:pt x="273" y="375"/>
                  </a:cubicBezTo>
                  <a:close/>
                  <a:moveTo>
                    <a:pt x="274" y="374"/>
                  </a:moveTo>
                  <a:cubicBezTo>
                    <a:pt x="274" y="373"/>
                    <a:pt x="274" y="372"/>
                    <a:pt x="275" y="372"/>
                  </a:cubicBezTo>
                  <a:cubicBezTo>
                    <a:pt x="275" y="372"/>
                    <a:pt x="274" y="370"/>
                    <a:pt x="276" y="370"/>
                  </a:cubicBezTo>
                  <a:cubicBezTo>
                    <a:pt x="275" y="371"/>
                    <a:pt x="276" y="372"/>
                    <a:pt x="277" y="372"/>
                  </a:cubicBezTo>
                  <a:cubicBezTo>
                    <a:pt x="276" y="372"/>
                    <a:pt x="275" y="373"/>
                    <a:pt x="274" y="374"/>
                  </a:cubicBezTo>
                  <a:close/>
                  <a:moveTo>
                    <a:pt x="281" y="370"/>
                  </a:moveTo>
                  <a:cubicBezTo>
                    <a:pt x="281" y="370"/>
                    <a:pt x="281" y="369"/>
                    <a:pt x="280" y="369"/>
                  </a:cubicBezTo>
                  <a:cubicBezTo>
                    <a:pt x="280" y="369"/>
                    <a:pt x="280" y="368"/>
                    <a:pt x="280" y="368"/>
                  </a:cubicBezTo>
                  <a:cubicBezTo>
                    <a:pt x="281" y="368"/>
                    <a:pt x="281" y="368"/>
                    <a:pt x="281" y="368"/>
                  </a:cubicBezTo>
                  <a:cubicBezTo>
                    <a:pt x="281" y="369"/>
                    <a:pt x="282" y="369"/>
                    <a:pt x="281" y="370"/>
                  </a:cubicBezTo>
                  <a:close/>
                  <a:moveTo>
                    <a:pt x="301" y="364"/>
                  </a:moveTo>
                  <a:cubicBezTo>
                    <a:pt x="302" y="365"/>
                    <a:pt x="301" y="365"/>
                    <a:pt x="301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02" y="365"/>
                    <a:pt x="303" y="364"/>
                    <a:pt x="301" y="364"/>
                  </a:cubicBezTo>
                  <a:close/>
                  <a:moveTo>
                    <a:pt x="304" y="356"/>
                  </a:moveTo>
                  <a:cubicBezTo>
                    <a:pt x="302" y="356"/>
                    <a:pt x="302" y="359"/>
                    <a:pt x="301" y="358"/>
                  </a:cubicBezTo>
                  <a:cubicBezTo>
                    <a:pt x="300" y="358"/>
                    <a:pt x="299" y="359"/>
                    <a:pt x="300" y="359"/>
                  </a:cubicBezTo>
                  <a:cubicBezTo>
                    <a:pt x="300" y="358"/>
                    <a:pt x="301" y="359"/>
                    <a:pt x="300" y="359"/>
                  </a:cubicBezTo>
                  <a:cubicBezTo>
                    <a:pt x="302" y="359"/>
                    <a:pt x="303" y="357"/>
                    <a:pt x="304" y="358"/>
                  </a:cubicBezTo>
                  <a:cubicBezTo>
                    <a:pt x="304" y="357"/>
                    <a:pt x="304" y="357"/>
                    <a:pt x="304" y="356"/>
                  </a:cubicBezTo>
                  <a:close/>
                  <a:moveTo>
                    <a:pt x="274" y="390"/>
                  </a:moveTo>
                  <a:cubicBezTo>
                    <a:pt x="275" y="390"/>
                    <a:pt x="275" y="391"/>
                    <a:pt x="276" y="390"/>
                  </a:cubicBezTo>
                  <a:cubicBezTo>
                    <a:pt x="276" y="390"/>
                    <a:pt x="275" y="389"/>
                    <a:pt x="274" y="390"/>
                  </a:cubicBezTo>
                  <a:close/>
                  <a:moveTo>
                    <a:pt x="304" y="354"/>
                  </a:moveTo>
                  <a:cubicBezTo>
                    <a:pt x="305" y="355"/>
                    <a:pt x="304" y="356"/>
                    <a:pt x="305" y="356"/>
                  </a:cubicBezTo>
                  <a:cubicBezTo>
                    <a:pt x="305" y="355"/>
                    <a:pt x="305" y="355"/>
                    <a:pt x="305" y="354"/>
                  </a:cubicBezTo>
                  <a:lnTo>
                    <a:pt x="304" y="354"/>
                  </a:lnTo>
                  <a:close/>
                  <a:moveTo>
                    <a:pt x="300" y="360"/>
                  </a:moveTo>
                  <a:cubicBezTo>
                    <a:pt x="300" y="361"/>
                    <a:pt x="301" y="361"/>
                    <a:pt x="301" y="361"/>
                  </a:cubicBezTo>
                  <a:cubicBezTo>
                    <a:pt x="300" y="362"/>
                    <a:pt x="299" y="363"/>
                    <a:pt x="300" y="363"/>
                  </a:cubicBezTo>
                  <a:cubicBezTo>
                    <a:pt x="301" y="363"/>
                    <a:pt x="300" y="362"/>
                    <a:pt x="301" y="362"/>
                  </a:cubicBezTo>
                  <a:cubicBezTo>
                    <a:pt x="301" y="361"/>
                    <a:pt x="302" y="360"/>
                    <a:pt x="300" y="360"/>
                  </a:cubicBezTo>
                  <a:close/>
                  <a:moveTo>
                    <a:pt x="296" y="359"/>
                  </a:moveTo>
                  <a:cubicBezTo>
                    <a:pt x="296" y="359"/>
                    <a:pt x="295" y="359"/>
                    <a:pt x="296" y="360"/>
                  </a:cubicBezTo>
                  <a:cubicBezTo>
                    <a:pt x="296" y="360"/>
                    <a:pt x="297" y="360"/>
                    <a:pt x="297" y="359"/>
                  </a:cubicBezTo>
                  <a:cubicBezTo>
                    <a:pt x="296" y="360"/>
                    <a:pt x="297" y="359"/>
                    <a:pt x="296" y="359"/>
                  </a:cubicBezTo>
                  <a:close/>
                  <a:moveTo>
                    <a:pt x="298" y="362"/>
                  </a:moveTo>
                  <a:cubicBezTo>
                    <a:pt x="298" y="363"/>
                    <a:pt x="298" y="363"/>
                    <a:pt x="298" y="364"/>
                  </a:cubicBezTo>
                  <a:cubicBezTo>
                    <a:pt x="298" y="363"/>
                    <a:pt x="298" y="364"/>
                    <a:pt x="299" y="363"/>
                  </a:cubicBezTo>
                  <a:cubicBezTo>
                    <a:pt x="299" y="363"/>
                    <a:pt x="299" y="362"/>
                    <a:pt x="298" y="362"/>
                  </a:cubicBezTo>
                  <a:close/>
                  <a:moveTo>
                    <a:pt x="260" y="386"/>
                  </a:moveTo>
                  <a:cubicBezTo>
                    <a:pt x="259" y="386"/>
                    <a:pt x="259" y="386"/>
                    <a:pt x="259" y="386"/>
                  </a:cubicBezTo>
                  <a:cubicBezTo>
                    <a:pt x="259" y="386"/>
                    <a:pt x="258" y="386"/>
                    <a:pt x="258" y="385"/>
                  </a:cubicBezTo>
                  <a:cubicBezTo>
                    <a:pt x="259" y="384"/>
                    <a:pt x="258" y="383"/>
                    <a:pt x="259" y="382"/>
                  </a:cubicBezTo>
                  <a:cubicBezTo>
                    <a:pt x="259" y="382"/>
                    <a:pt x="259" y="382"/>
                    <a:pt x="260" y="382"/>
                  </a:cubicBezTo>
                  <a:cubicBezTo>
                    <a:pt x="259" y="381"/>
                    <a:pt x="259" y="380"/>
                    <a:pt x="258" y="380"/>
                  </a:cubicBezTo>
                  <a:cubicBezTo>
                    <a:pt x="259" y="381"/>
                    <a:pt x="258" y="382"/>
                    <a:pt x="257" y="382"/>
                  </a:cubicBezTo>
                  <a:cubicBezTo>
                    <a:pt x="256" y="384"/>
                    <a:pt x="258" y="385"/>
                    <a:pt x="258" y="386"/>
                  </a:cubicBezTo>
                  <a:cubicBezTo>
                    <a:pt x="258" y="387"/>
                    <a:pt x="256" y="387"/>
                    <a:pt x="255" y="387"/>
                  </a:cubicBezTo>
                  <a:cubicBezTo>
                    <a:pt x="254" y="387"/>
                    <a:pt x="254" y="387"/>
                    <a:pt x="254" y="388"/>
                  </a:cubicBezTo>
                  <a:cubicBezTo>
                    <a:pt x="254" y="388"/>
                    <a:pt x="254" y="388"/>
                    <a:pt x="254" y="389"/>
                  </a:cubicBezTo>
                  <a:cubicBezTo>
                    <a:pt x="255" y="389"/>
                    <a:pt x="255" y="389"/>
                    <a:pt x="256" y="389"/>
                  </a:cubicBezTo>
                  <a:cubicBezTo>
                    <a:pt x="256" y="389"/>
                    <a:pt x="257" y="389"/>
                    <a:pt x="257" y="389"/>
                  </a:cubicBezTo>
                  <a:cubicBezTo>
                    <a:pt x="256" y="389"/>
                    <a:pt x="256" y="388"/>
                    <a:pt x="256" y="388"/>
                  </a:cubicBezTo>
                  <a:cubicBezTo>
                    <a:pt x="258" y="388"/>
                    <a:pt x="258" y="388"/>
                    <a:pt x="258" y="388"/>
                  </a:cubicBezTo>
                  <a:cubicBezTo>
                    <a:pt x="258" y="388"/>
                    <a:pt x="258" y="389"/>
                    <a:pt x="259" y="389"/>
                  </a:cubicBezTo>
                  <a:cubicBezTo>
                    <a:pt x="258" y="388"/>
                    <a:pt x="259" y="388"/>
                    <a:pt x="260" y="387"/>
                  </a:cubicBezTo>
                  <a:cubicBezTo>
                    <a:pt x="260" y="387"/>
                    <a:pt x="260" y="387"/>
                    <a:pt x="260" y="386"/>
                  </a:cubicBezTo>
                  <a:close/>
                  <a:moveTo>
                    <a:pt x="257" y="393"/>
                  </a:moveTo>
                  <a:cubicBezTo>
                    <a:pt x="257" y="393"/>
                    <a:pt x="256" y="393"/>
                    <a:pt x="256" y="394"/>
                  </a:cubicBezTo>
                  <a:cubicBezTo>
                    <a:pt x="257" y="394"/>
                    <a:pt x="257" y="394"/>
                    <a:pt x="257" y="394"/>
                  </a:cubicBezTo>
                  <a:cubicBezTo>
                    <a:pt x="257" y="393"/>
                    <a:pt x="258" y="393"/>
                    <a:pt x="257" y="393"/>
                  </a:cubicBezTo>
                  <a:close/>
                  <a:moveTo>
                    <a:pt x="252" y="391"/>
                  </a:moveTo>
                  <a:cubicBezTo>
                    <a:pt x="252" y="391"/>
                    <a:pt x="254" y="392"/>
                    <a:pt x="254" y="391"/>
                  </a:cubicBezTo>
                  <a:cubicBezTo>
                    <a:pt x="253" y="391"/>
                    <a:pt x="253" y="390"/>
                    <a:pt x="252" y="391"/>
                  </a:cubicBezTo>
                  <a:close/>
                  <a:moveTo>
                    <a:pt x="254" y="396"/>
                  </a:moveTo>
                  <a:cubicBezTo>
                    <a:pt x="254" y="396"/>
                    <a:pt x="253" y="396"/>
                    <a:pt x="253" y="396"/>
                  </a:cubicBezTo>
                  <a:cubicBezTo>
                    <a:pt x="253" y="397"/>
                    <a:pt x="253" y="397"/>
                    <a:pt x="253" y="397"/>
                  </a:cubicBezTo>
                  <a:cubicBezTo>
                    <a:pt x="254" y="397"/>
                    <a:pt x="254" y="397"/>
                    <a:pt x="254" y="396"/>
                  </a:cubicBezTo>
                  <a:close/>
                  <a:moveTo>
                    <a:pt x="253" y="399"/>
                  </a:moveTo>
                  <a:cubicBezTo>
                    <a:pt x="255" y="400"/>
                    <a:pt x="254" y="398"/>
                    <a:pt x="254" y="398"/>
                  </a:cubicBezTo>
                  <a:cubicBezTo>
                    <a:pt x="254" y="398"/>
                    <a:pt x="254" y="398"/>
                    <a:pt x="254" y="398"/>
                  </a:cubicBezTo>
                  <a:cubicBezTo>
                    <a:pt x="254" y="399"/>
                    <a:pt x="253" y="399"/>
                    <a:pt x="253" y="399"/>
                  </a:cubicBezTo>
                  <a:close/>
                  <a:moveTo>
                    <a:pt x="251" y="391"/>
                  </a:moveTo>
                  <a:cubicBezTo>
                    <a:pt x="251" y="390"/>
                    <a:pt x="251" y="390"/>
                    <a:pt x="251" y="390"/>
                  </a:cubicBezTo>
                  <a:cubicBezTo>
                    <a:pt x="250" y="390"/>
                    <a:pt x="250" y="390"/>
                    <a:pt x="250" y="390"/>
                  </a:cubicBezTo>
                  <a:cubicBezTo>
                    <a:pt x="250" y="391"/>
                    <a:pt x="250" y="391"/>
                    <a:pt x="251" y="391"/>
                  </a:cubicBezTo>
                  <a:close/>
                  <a:moveTo>
                    <a:pt x="252" y="388"/>
                  </a:moveTo>
                  <a:cubicBezTo>
                    <a:pt x="252" y="388"/>
                    <a:pt x="251" y="389"/>
                    <a:pt x="251" y="389"/>
                  </a:cubicBezTo>
                  <a:cubicBezTo>
                    <a:pt x="251" y="390"/>
                    <a:pt x="252" y="389"/>
                    <a:pt x="252" y="388"/>
                  </a:cubicBezTo>
                  <a:close/>
                  <a:moveTo>
                    <a:pt x="253" y="394"/>
                  </a:moveTo>
                  <a:cubicBezTo>
                    <a:pt x="253" y="394"/>
                    <a:pt x="252" y="393"/>
                    <a:pt x="252" y="394"/>
                  </a:cubicBezTo>
                  <a:cubicBezTo>
                    <a:pt x="252" y="395"/>
                    <a:pt x="254" y="395"/>
                    <a:pt x="253" y="394"/>
                  </a:cubicBezTo>
                  <a:close/>
                  <a:moveTo>
                    <a:pt x="258" y="390"/>
                  </a:moveTo>
                  <a:cubicBezTo>
                    <a:pt x="258" y="391"/>
                    <a:pt x="259" y="391"/>
                    <a:pt x="260" y="390"/>
                  </a:cubicBezTo>
                  <a:cubicBezTo>
                    <a:pt x="260" y="390"/>
                    <a:pt x="260" y="390"/>
                    <a:pt x="260" y="389"/>
                  </a:cubicBezTo>
                  <a:cubicBezTo>
                    <a:pt x="259" y="389"/>
                    <a:pt x="259" y="390"/>
                    <a:pt x="258" y="390"/>
                  </a:cubicBezTo>
                  <a:close/>
                  <a:moveTo>
                    <a:pt x="264" y="385"/>
                  </a:moveTo>
                  <a:cubicBezTo>
                    <a:pt x="263" y="385"/>
                    <a:pt x="263" y="384"/>
                    <a:pt x="263" y="383"/>
                  </a:cubicBezTo>
                  <a:cubicBezTo>
                    <a:pt x="263" y="383"/>
                    <a:pt x="263" y="383"/>
                    <a:pt x="263" y="383"/>
                  </a:cubicBezTo>
                  <a:cubicBezTo>
                    <a:pt x="264" y="382"/>
                    <a:pt x="263" y="382"/>
                    <a:pt x="263" y="382"/>
                  </a:cubicBezTo>
                  <a:cubicBezTo>
                    <a:pt x="263" y="381"/>
                    <a:pt x="263" y="381"/>
                    <a:pt x="264" y="381"/>
                  </a:cubicBezTo>
                  <a:cubicBezTo>
                    <a:pt x="264" y="380"/>
                    <a:pt x="263" y="380"/>
                    <a:pt x="263" y="379"/>
                  </a:cubicBezTo>
                  <a:cubicBezTo>
                    <a:pt x="264" y="379"/>
                    <a:pt x="264" y="378"/>
                    <a:pt x="264" y="377"/>
                  </a:cubicBezTo>
                  <a:cubicBezTo>
                    <a:pt x="264" y="377"/>
                    <a:pt x="263" y="377"/>
                    <a:pt x="263" y="377"/>
                  </a:cubicBezTo>
                  <a:cubicBezTo>
                    <a:pt x="262" y="377"/>
                    <a:pt x="261" y="378"/>
                    <a:pt x="259" y="379"/>
                  </a:cubicBezTo>
                  <a:cubicBezTo>
                    <a:pt x="259" y="379"/>
                    <a:pt x="260" y="379"/>
                    <a:pt x="260" y="380"/>
                  </a:cubicBezTo>
                  <a:cubicBezTo>
                    <a:pt x="261" y="380"/>
                    <a:pt x="260" y="379"/>
                    <a:pt x="261" y="379"/>
                  </a:cubicBezTo>
                  <a:cubicBezTo>
                    <a:pt x="261" y="380"/>
                    <a:pt x="261" y="380"/>
                    <a:pt x="261" y="381"/>
                  </a:cubicBezTo>
                  <a:cubicBezTo>
                    <a:pt x="261" y="381"/>
                    <a:pt x="260" y="381"/>
                    <a:pt x="261" y="382"/>
                  </a:cubicBezTo>
                  <a:cubicBezTo>
                    <a:pt x="261" y="382"/>
                    <a:pt x="262" y="382"/>
                    <a:pt x="262" y="382"/>
                  </a:cubicBezTo>
                  <a:cubicBezTo>
                    <a:pt x="262" y="383"/>
                    <a:pt x="261" y="384"/>
                    <a:pt x="262" y="386"/>
                  </a:cubicBezTo>
                  <a:cubicBezTo>
                    <a:pt x="263" y="386"/>
                    <a:pt x="263" y="386"/>
                    <a:pt x="264" y="385"/>
                  </a:cubicBezTo>
                  <a:close/>
                  <a:moveTo>
                    <a:pt x="264" y="387"/>
                  </a:moveTo>
                  <a:cubicBezTo>
                    <a:pt x="264" y="388"/>
                    <a:pt x="262" y="388"/>
                    <a:pt x="263" y="388"/>
                  </a:cubicBezTo>
                  <a:cubicBezTo>
                    <a:pt x="263" y="389"/>
                    <a:pt x="263" y="388"/>
                    <a:pt x="264" y="388"/>
                  </a:cubicBezTo>
                  <a:cubicBezTo>
                    <a:pt x="264" y="389"/>
                    <a:pt x="265" y="389"/>
                    <a:pt x="266" y="389"/>
                  </a:cubicBezTo>
                  <a:cubicBezTo>
                    <a:pt x="266" y="389"/>
                    <a:pt x="266" y="389"/>
                    <a:pt x="266" y="388"/>
                  </a:cubicBezTo>
                  <a:cubicBezTo>
                    <a:pt x="264" y="389"/>
                    <a:pt x="265" y="387"/>
                    <a:pt x="264" y="387"/>
                  </a:cubicBezTo>
                  <a:close/>
                  <a:moveTo>
                    <a:pt x="258" y="391"/>
                  </a:moveTo>
                  <a:cubicBezTo>
                    <a:pt x="258" y="391"/>
                    <a:pt x="258" y="392"/>
                    <a:pt x="258" y="392"/>
                  </a:cubicBezTo>
                  <a:cubicBezTo>
                    <a:pt x="258" y="391"/>
                    <a:pt x="259" y="392"/>
                    <a:pt x="259" y="391"/>
                  </a:cubicBezTo>
                  <a:lnTo>
                    <a:pt x="258" y="391"/>
                  </a:lnTo>
                  <a:close/>
                  <a:moveTo>
                    <a:pt x="259" y="384"/>
                  </a:moveTo>
                  <a:cubicBezTo>
                    <a:pt x="260" y="385"/>
                    <a:pt x="259" y="385"/>
                    <a:pt x="259" y="385"/>
                  </a:cubicBezTo>
                  <a:cubicBezTo>
                    <a:pt x="260" y="386"/>
                    <a:pt x="260" y="384"/>
                    <a:pt x="259" y="384"/>
                  </a:cubicBezTo>
                  <a:close/>
                  <a:moveTo>
                    <a:pt x="268" y="384"/>
                  </a:moveTo>
                  <a:cubicBezTo>
                    <a:pt x="267" y="385"/>
                    <a:pt x="268" y="385"/>
                    <a:pt x="269" y="385"/>
                  </a:cubicBezTo>
                  <a:cubicBezTo>
                    <a:pt x="268" y="384"/>
                    <a:pt x="268" y="384"/>
                    <a:pt x="268" y="384"/>
                  </a:cubicBezTo>
                  <a:close/>
                  <a:moveTo>
                    <a:pt x="304" y="352"/>
                  </a:moveTo>
                  <a:cubicBezTo>
                    <a:pt x="306" y="351"/>
                    <a:pt x="303" y="349"/>
                    <a:pt x="305" y="348"/>
                  </a:cubicBezTo>
                  <a:cubicBezTo>
                    <a:pt x="305" y="348"/>
                    <a:pt x="305" y="347"/>
                    <a:pt x="304" y="347"/>
                  </a:cubicBezTo>
                  <a:cubicBezTo>
                    <a:pt x="303" y="348"/>
                    <a:pt x="303" y="347"/>
                    <a:pt x="302" y="347"/>
                  </a:cubicBezTo>
                  <a:cubicBezTo>
                    <a:pt x="302" y="348"/>
                    <a:pt x="303" y="347"/>
                    <a:pt x="303" y="348"/>
                  </a:cubicBezTo>
                  <a:cubicBezTo>
                    <a:pt x="302" y="348"/>
                    <a:pt x="302" y="348"/>
                    <a:pt x="302" y="348"/>
                  </a:cubicBezTo>
                  <a:cubicBezTo>
                    <a:pt x="302" y="350"/>
                    <a:pt x="303" y="349"/>
                    <a:pt x="304" y="349"/>
                  </a:cubicBezTo>
                  <a:cubicBezTo>
                    <a:pt x="303" y="350"/>
                    <a:pt x="304" y="350"/>
                    <a:pt x="304" y="351"/>
                  </a:cubicBezTo>
                  <a:cubicBezTo>
                    <a:pt x="304" y="351"/>
                    <a:pt x="304" y="352"/>
                    <a:pt x="303" y="352"/>
                  </a:cubicBezTo>
                  <a:cubicBezTo>
                    <a:pt x="302" y="351"/>
                    <a:pt x="304" y="350"/>
                    <a:pt x="302" y="350"/>
                  </a:cubicBezTo>
                  <a:cubicBezTo>
                    <a:pt x="302" y="350"/>
                    <a:pt x="303" y="351"/>
                    <a:pt x="301" y="352"/>
                  </a:cubicBezTo>
                  <a:cubicBezTo>
                    <a:pt x="302" y="351"/>
                    <a:pt x="302" y="351"/>
                    <a:pt x="301" y="350"/>
                  </a:cubicBezTo>
                  <a:cubicBezTo>
                    <a:pt x="301" y="350"/>
                    <a:pt x="301" y="351"/>
                    <a:pt x="300" y="351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0" y="350"/>
                    <a:pt x="301" y="350"/>
                    <a:pt x="301" y="349"/>
                  </a:cubicBezTo>
                  <a:cubicBezTo>
                    <a:pt x="301" y="349"/>
                    <a:pt x="301" y="349"/>
                    <a:pt x="301" y="348"/>
                  </a:cubicBezTo>
                  <a:cubicBezTo>
                    <a:pt x="302" y="348"/>
                    <a:pt x="301" y="348"/>
                    <a:pt x="301" y="347"/>
                  </a:cubicBezTo>
                  <a:cubicBezTo>
                    <a:pt x="300" y="348"/>
                    <a:pt x="300" y="349"/>
                    <a:pt x="299" y="349"/>
                  </a:cubicBezTo>
                  <a:cubicBezTo>
                    <a:pt x="299" y="350"/>
                    <a:pt x="299" y="351"/>
                    <a:pt x="298" y="351"/>
                  </a:cubicBezTo>
                  <a:cubicBezTo>
                    <a:pt x="298" y="351"/>
                    <a:pt x="298" y="351"/>
                    <a:pt x="298" y="352"/>
                  </a:cubicBezTo>
                  <a:cubicBezTo>
                    <a:pt x="298" y="353"/>
                    <a:pt x="297" y="353"/>
                    <a:pt x="296" y="353"/>
                  </a:cubicBezTo>
                  <a:cubicBezTo>
                    <a:pt x="297" y="354"/>
                    <a:pt x="298" y="352"/>
                    <a:pt x="299" y="354"/>
                  </a:cubicBezTo>
                  <a:cubicBezTo>
                    <a:pt x="295" y="353"/>
                    <a:pt x="297" y="357"/>
                    <a:pt x="295" y="358"/>
                  </a:cubicBezTo>
                  <a:cubicBezTo>
                    <a:pt x="296" y="358"/>
                    <a:pt x="296" y="358"/>
                    <a:pt x="296" y="358"/>
                  </a:cubicBezTo>
                  <a:cubicBezTo>
                    <a:pt x="297" y="358"/>
                    <a:pt x="298" y="358"/>
                    <a:pt x="298" y="359"/>
                  </a:cubicBezTo>
                  <a:cubicBezTo>
                    <a:pt x="298" y="359"/>
                    <a:pt x="297" y="359"/>
                    <a:pt x="298" y="360"/>
                  </a:cubicBezTo>
                  <a:cubicBezTo>
                    <a:pt x="298" y="360"/>
                    <a:pt x="299" y="360"/>
                    <a:pt x="300" y="360"/>
                  </a:cubicBezTo>
                  <a:cubicBezTo>
                    <a:pt x="298" y="360"/>
                    <a:pt x="300" y="358"/>
                    <a:pt x="298" y="357"/>
                  </a:cubicBezTo>
                  <a:cubicBezTo>
                    <a:pt x="299" y="357"/>
                    <a:pt x="300" y="354"/>
                    <a:pt x="301" y="356"/>
                  </a:cubicBezTo>
                  <a:cubicBezTo>
                    <a:pt x="300" y="356"/>
                    <a:pt x="299" y="358"/>
                    <a:pt x="300" y="357"/>
                  </a:cubicBezTo>
                  <a:cubicBezTo>
                    <a:pt x="300" y="356"/>
                    <a:pt x="301" y="357"/>
                    <a:pt x="301" y="356"/>
                  </a:cubicBezTo>
                  <a:cubicBezTo>
                    <a:pt x="301" y="356"/>
                    <a:pt x="302" y="354"/>
                    <a:pt x="302" y="355"/>
                  </a:cubicBezTo>
                  <a:cubicBezTo>
                    <a:pt x="302" y="354"/>
                    <a:pt x="303" y="353"/>
                    <a:pt x="302" y="354"/>
                  </a:cubicBezTo>
                  <a:cubicBezTo>
                    <a:pt x="302" y="354"/>
                    <a:pt x="302" y="354"/>
                    <a:pt x="301" y="354"/>
                  </a:cubicBezTo>
                  <a:cubicBezTo>
                    <a:pt x="301" y="353"/>
                    <a:pt x="299" y="353"/>
                    <a:pt x="300" y="352"/>
                  </a:cubicBezTo>
                  <a:cubicBezTo>
                    <a:pt x="301" y="353"/>
                    <a:pt x="302" y="352"/>
                    <a:pt x="303" y="352"/>
                  </a:cubicBezTo>
                  <a:cubicBezTo>
                    <a:pt x="303" y="352"/>
                    <a:pt x="303" y="353"/>
                    <a:pt x="303" y="353"/>
                  </a:cubicBezTo>
                  <a:cubicBezTo>
                    <a:pt x="304" y="353"/>
                    <a:pt x="304" y="353"/>
                    <a:pt x="304" y="353"/>
                  </a:cubicBezTo>
                  <a:cubicBezTo>
                    <a:pt x="304" y="352"/>
                    <a:pt x="305" y="353"/>
                    <a:pt x="306" y="352"/>
                  </a:cubicBezTo>
                  <a:cubicBezTo>
                    <a:pt x="305" y="352"/>
                    <a:pt x="304" y="352"/>
                    <a:pt x="304" y="352"/>
                  </a:cubicBezTo>
                  <a:close/>
                  <a:moveTo>
                    <a:pt x="291" y="361"/>
                  </a:moveTo>
                  <a:cubicBezTo>
                    <a:pt x="290" y="360"/>
                    <a:pt x="290" y="360"/>
                    <a:pt x="290" y="360"/>
                  </a:cubicBezTo>
                  <a:cubicBezTo>
                    <a:pt x="290" y="359"/>
                    <a:pt x="290" y="359"/>
                    <a:pt x="291" y="359"/>
                  </a:cubicBezTo>
                  <a:cubicBezTo>
                    <a:pt x="291" y="358"/>
                    <a:pt x="290" y="358"/>
                    <a:pt x="290" y="358"/>
                  </a:cubicBezTo>
                  <a:cubicBezTo>
                    <a:pt x="290" y="358"/>
                    <a:pt x="289" y="359"/>
                    <a:pt x="288" y="360"/>
                  </a:cubicBezTo>
                  <a:cubicBezTo>
                    <a:pt x="288" y="360"/>
                    <a:pt x="289" y="361"/>
                    <a:pt x="289" y="362"/>
                  </a:cubicBezTo>
                  <a:cubicBezTo>
                    <a:pt x="288" y="362"/>
                    <a:pt x="287" y="362"/>
                    <a:pt x="287" y="361"/>
                  </a:cubicBezTo>
                  <a:cubicBezTo>
                    <a:pt x="287" y="362"/>
                    <a:pt x="286" y="364"/>
                    <a:pt x="286" y="363"/>
                  </a:cubicBezTo>
                  <a:cubicBezTo>
                    <a:pt x="287" y="363"/>
                    <a:pt x="286" y="362"/>
                    <a:pt x="287" y="362"/>
                  </a:cubicBezTo>
                  <a:cubicBezTo>
                    <a:pt x="288" y="362"/>
                    <a:pt x="288" y="363"/>
                    <a:pt x="288" y="363"/>
                  </a:cubicBezTo>
                  <a:cubicBezTo>
                    <a:pt x="289" y="363"/>
                    <a:pt x="289" y="361"/>
                    <a:pt x="291" y="361"/>
                  </a:cubicBezTo>
                  <a:close/>
                  <a:moveTo>
                    <a:pt x="327" y="320"/>
                  </a:moveTo>
                  <a:cubicBezTo>
                    <a:pt x="328" y="320"/>
                    <a:pt x="329" y="319"/>
                    <a:pt x="328" y="319"/>
                  </a:cubicBezTo>
                  <a:cubicBezTo>
                    <a:pt x="328" y="319"/>
                    <a:pt x="327" y="319"/>
                    <a:pt x="327" y="320"/>
                  </a:cubicBezTo>
                  <a:close/>
                  <a:moveTo>
                    <a:pt x="328" y="313"/>
                  </a:moveTo>
                  <a:cubicBezTo>
                    <a:pt x="328" y="314"/>
                    <a:pt x="327" y="314"/>
                    <a:pt x="328" y="314"/>
                  </a:cubicBezTo>
                  <a:cubicBezTo>
                    <a:pt x="328" y="314"/>
                    <a:pt x="329" y="313"/>
                    <a:pt x="328" y="313"/>
                  </a:cubicBezTo>
                  <a:close/>
                  <a:moveTo>
                    <a:pt x="329" y="309"/>
                  </a:moveTo>
                  <a:cubicBezTo>
                    <a:pt x="329" y="309"/>
                    <a:pt x="328" y="309"/>
                    <a:pt x="328" y="308"/>
                  </a:cubicBezTo>
                  <a:cubicBezTo>
                    <a:pt x="327" y="308"/>
                    <a:pt x="327" y="308"/>
                    <a:pt x="327" y="308"/>
                  </a:cubicBezTo>
                  <a:cubicBezTo>
                    <a:pt x="327" y="309"/>
                    <a:pt x="328" y="309"/>
                    <a:pt x="328" y="310"/>
                  </a:cubicBezTo>
                  <a:cubicBezTo>
                    <a:pt x="328" y="309"/>
                    <a:pt x="329" y="310"/>
                    <a:pt x="329" y="309"/>
                  </a:cubicBezTo>
                  <a:close/>
                  <a:moveTo>
                    <a:pt x="329" y="327"/>
                  </a:moveTo>
                  <a:cubicBezTo>
                    <a:pt x="329" y="328"/>
                    <a:pt x="329" y="327"/>
                    <a:pt x="330" y="328"/>
                  </a:cubicBezTo>
                  <a:cubicBezTo>
                    <a:pt x="330" y="326"/>
                    <a:pt x="329" y="327"/>
                    <a:pt x="329" y="327"/>
                  </a:cubicBezTo>
                  <a:close/>
                  <a:moveTo>
                    <a:pt x="323" y="323"/>
                  </a:moveTo>
                  <a:cubicBezTo>
                    <a:pt x="324" y="323"/>
                    <a:pt x="324" y="322"/>
                    <a:pt x="324" y="322"/>
                  </a:cubicBezTo>
                  <a:cubicBezTo>
                    <a:pt x="324" y="322"/>
                    <a:pt x="323" y="321"/>
                    <a:pt x="323" y="321"/>
                  </a:cubicBezTo>
                  <a:lnTo>
                    <a:pt x="323" y="323"/>
                  </a:lnTo>
                  <a:close/>
                  <a:moveTo>
                    <a:pt x="324" y="318"/>
                  </a:moveTo>
                  <a:cubicBezTo>
                    <a:pt x="323" y="318"/>
                    <a:pt x="322" y="318"/>
                    <a:pt x="323" y="318"/>
                  </a:cubicBezTo>
                  <a:cubicBezTo>
                    <a:pt x="323" y="318"/>
                    <a:pt x="324" y="319"/>
                    <a:pt x="324" y="318"/>
                  </a:cubicBezTo>
                  <a:close/>
                  <a:moveTo>
                    <a:pt x="324" y="320"/>
                  </a:moveTo>
                  <a:cubicBezTo>
                    <a:pt x="324" y="320"/>
                    <a:pt x="324" y="320"/>
                    <a:pt x="325" y="320"/>
                  </a:cubicBezTo>
                  <a:cubicBezTo>
                    <a:pt x="325" y="319"/>
                    <a:pt x="324" y="319"/>
                    <a:pt x="324" y="320"/>
                  </a:cubicBezTo>
                  <a:close/>
                  <a:moveTo>
                    <a:pt x="326" y="312"/>
                  </a:moveTo>
                  <a:cubicBezTo>
                    <a:pt x="326" y="312"/>
                    <a:pt x="326" y="312"/>
                    <a:pt x="326" y="313"/>
                  </a:cubicBezTo>
                  <a:cubicBezTo>
                    <a:pt x="327" y="313"/>
                    <a:pt x="327" y="312"/>
                    <a:pt x="326" y="312"/>
                  </a:cubicBezTo>
                  <a:close/>
                  <a:moveTo>
                    <a:pt x="338" y="301"/>
                  </a:moveTo>
                  <a:cubicBezTo>
                    <a:pt x="338" y="302"/>
                    <a:pt x="337" y="301"/>
                    <a:pt x="338" y="302"/>
                  </a:cubicBezTo>
                  <a:cubicBezTo>
                    <a:pt x="339" y="302"/>
                    <a:pt x="339" y="301"/>
                    <a:pt x="338" y="301"/>
                  </a:cubicBezTo>
                  <a:close/>
                  <a:moveTo>
                    <a:pt x="339" y="306"/>
                  </a:moveTo>
                  <a:cubicBezTo>
                    <a:pt x="339" y="307"/>
                    <a:pt x="339" y="307"/>
                    <a:pt x="340" y="307"/>
                  </a:cubicBezTo>
                  <a:cubicBezTo>
                    <a:pt x="340" y="307"/>
                    <a:pt x="340" y="306"/>
                    <a:pt x="339" y="306"/>
                  </a:cubicBezTo>
                  <a:close/>
                  <a:moveTo>
                    <a:pt x="306" y="350"/>
                  </a:moveTo>
                  <a:cubicBezTo>
                    <a:pt x="306" y="350"/>
                    <a:pt x="306" y="350"/>
                    <a:pt x="307" y="350"/>
                  </a:cubicBezTo>
                  <a:cubicBezTo>
                    <a:pt x="307" y="350"/>
                    <a:pt x="307" y="349"/>
                    <a:pt x="307" y="349"/>
                  </a:cubicBezTo>
                  <a:cubicBezTo>
                    <a:pt x="308" y="349"/>
                    <a:pt x="308" y="350"/>
                    <a:pt x="309" y="350"/>
                  </a:cubicBezTo>
                  <a:cubicBezTo>
                    <a:pt x="309" y="349"/>
                    <a:pt x="309" y="349"/>
                    <a:pt x="309" y="349"/>
                  </a:cubicBezTo>
                  <a:cubicBezTo>
                    <a:pt x="307" y="348"/>
                    <a:pt x="306" y="349"/>
                    <a:pt x="306" y="350"/>
                  </a:cubicBezTo>
                  <a:close/>
                  <a:moveTo>
                    <a:pt x="336" y="295"/>
                  </a:moveTo>
                  <a:cubicBezTo>
                    <a:pt x="336" y="294"/>
                    <a:pt x="336" y="294"/>
                    <a:pt x="336" y="293"/>
                  </a:cubicBezTo>
                  <a:cubicBezTo>
                    <a:pt x="335" y="293"/>
                    <a:pt x="335" y="292"/>
                    <a:pt x="334" y="292"/>
                  </a:cubicBezTo>
                  <a:cubicBezTo>
                    <a:pt x="334" y="293"/>
                    <a:pt x="335" y="293"/>
                    <a:pt x="334" y="294"/>
                  </a:cubicBezTo>
                  <a:cubicBezTo>
                    <a:pt x="334" y="295"/>
                    <a:pt x="335" y="295"/>
                    <a:pt x="336" y="295"/>
                  </a:cubicBezTo>
                  <a:close/>
                  <a:moveTo>
                    <a:pt x="53" y="333"/>
                  </a:moveTo>
                  <a:cubicBezTo>
                    <a:pt x="53" y="333"/>
                    <a:pt x="54" y="333"/>
                    <a:pt x="54" y="333"/>
                  </a:cubicBezTo>
                  <a:cubicBezTo>
                    <a:pt x="54" y="332"/>
                    <a:pt x="53" y="332"/>
                    <a:pt x="53" y="333"/>
                  </a:cubicBezTo>
                  <a:close/>
                  <a:moveTo>
                    <a:pt x="335" y="297"/>
                  </a:moveTo>
                  <a:cubicBezTo>
                    <a:pt x="336" y="297"/>
                    <a:pt x="336" y="297"/>
                    <a:pt x="336" y="296"/>
                  </a:cubicBezTo>
                  <a:cubicBezTo>
                    <a:pt x="335" y="296"/>
                    <a:pt x="335" y="297"/>
                    <a:pt x="335" y="297"/>
                  </a:cubicBezTo>
                  <a:close/>
                  <a:moveTo>
                    <a:pt x="341" y="310"/>
                  </a:moveTo>
                  <a:cubicBezTo>
                    <a:pt x="341" y="310"/>
                    <a:pt x="341" y="311"/>
                    <a:pt x="342" y="311"/>
                  </a:cubicBezTo>
                  <a:cubicBezTo>
                    <a:pt x="342" y="311"/>
                    <a:pt x="342" y="310"/>
                    <a:pt x="341" y="310"/>
                  </a:cubicBezTo>
                  <a:close/>
                  <a:moveTo>
                    <a:pt x="312" y="342"/>
                  </a:moveTo>
                  <a:cubicBezTo>
                    <a:pt x="312" y="341"/>
                    <a:pt x="310" y="342"/>
                    <a:pt x="310" y="343"/>
                  </a:cubicBezTo>
                  <a:cubicBezTo>
                    <a:pt x="311" y="343"/>
                    <a:pt x="312" y="343"/>
                    <a:pt x="312" y="342"/>
                  </a:cubicBezTo>
                  <a:close/>
                  <a:moveTo>
                    <a:pt x="311" y="347"/>
                  </a:moveTo>
                  <a:cubicBezTo>
                    <a:pt x="312" y="347"/>
                    <a:pt x="313" y="347"/>
                    <a:pt x="313" y="346"/>
                  </a:cubicBezTo>
                  <a:cubicBezTo>
                    <a:pt x="312" y="346"/>
                    <a:pt x="311" y="346"/>
                    <a:pt x="311" y="347"/>
                  </a:cubicBezTo>
                  <a:close/>
                  <a:moveTo>
                    <a:pt x="314" y="348"/>
                  </a:moveTo>
                  <a:cubicBezTo>
                    <a:pt x="314" y="349"/>
                    <a:pt x="313" y="349"/>
                    <a:pt x="314" y="350"/>
                  </a:cubicBezTo>
                  <a:cubicBezTo>
                    <a:pt x="314" y="349"/>
                    <a:pt x="315" y="349"/>
                    <a:pt x="314" y="348"/>
                  </a:cubicBezTo>
                  <a:close/>
                  <a:moveTo>
                    <a:pt x="310" y="341"/>
                  </a:moveTo>
                  <a:cubicBezTo>
                    <a:pt x="309" y="341"/>
                    <a:pt x="309" y="341"/>
                    <a:pt x="309" y="342"/>
                  </a:cubicBezTo>
                  <a:cubicBezTo>
                    <a:pt x="310" y="342"/>
                    <a:pt x="310" y="341"/>
                    <a:pt x="310" y="341"/>
                  </a:cubicBezTo>
                  <a:close/>
                  <a:moveTo>
                    <a:pt x="315" y="346"/>
                  </a:moveTo>
                  <a:cubicBezTo>
                    <a:pt x="314" y="346"/>
                    <a:pt x="314" y="346"/>
                    <a:pt x="314" y="346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315" y="347"/>
                    <a:pt x="315" y="346"/>
                    <a:pt x="315" y="346"/>
                  </a:cubicBezTo>
                  <a:close/>
                  <a:moveTo>
                    <a:pt x="307" y="341"/>
                  </a:moveTo>
                  <a:cubicBezTo>
                    <a:pt x="308" y="342"/>
                    <a:pt x="308" y="341"/>
                    <a:pt x="308" y="341"/>
                  </a:cubicBezTo>
                  <a:cubicBezTo>
                    <a:pt x="307" y="343"/>
                    <a:pt x="307" y="343"/>
                    <a:pt x="307" y="345"/>
                  </a:cubicBezTo>
                  <a:cubicBezTo>
                    <a:pt x="307" y="345"/>
                    <a:pt x="308" y="346"/>
                    <a:pt x="308" y="346"/>
                  </a:cubicBezTo>
                  <a:cubicBezTo>
                    <a:pt x="309" y="344"/>
                    <a:pt x="309" y="342"/>
                    <a:pt x="308" y="340"/>
                  </a:cubicBezTo>
                  <a:cubicBezTo>
                    <a:pt x="308" y="340"/>
                    <a:pt x="307" y="340"/>
                    <a:pt x="307" y="341"/>
                  </a:cubicBezTo>
                  <a:close/>
                  <a:moveTo>
                    <a:pt x="316" y="330"/>
                  </a:moveTo>
                  <a:cubicBezTo>
                    <a:pt x="315" y="329"/>
                    <a:pt x="316" y="328"/>
                    <a:pt x="317" y="327"/>
                  </a:cubicBezTo>
                  <a:cubicBezTo>
                    <a:pt x="316" y="328"/>
                    <a:pt x="316" y="328"/>
                    <a:pt x="315" y="329"/>
                  </a:cubicBezTo>
                  <a:cubicBezTo>
                    <a:pt x="316" y="330"/>
                    <a:pt x="316" y="331"/>
                    <a:pt x="315" y="331"/>
                  </a:cubicBezTo>
                  <a:cubicBezTo>
                    <a:pt x="316" y="332"/>
                    <a:pt x="316" y="330"/>
                    <a:pt x="316" y="330"/>
                  </a:cubicBezTo>
                  <a:close/>
                  <a:moveTo>
                    <a:pt x="321" y="334"/>
                  </a:moveTo>
                  <a:cubicBezTo>
                    <a:pt x="321" y="333"/>
                    <a:pt x="320" y="333"/>
                    <a:pt x="319" y="333"/>
                  </a:cubicBezTo>
                  <a:cubicBezTo>
                    <a:pt x="319" y="333"/>
                    <a:pt x="319" y="334"/>
                    <a:pt x="319" y="334"/>
                  </a:cubicBezTo>
                  <a:cubicBezTo>
                    <a:pt x="320" y="334"/>
                    <a:pt x="320" y="334"/>
                    <a:pt x="321" y="334"/>
                  </a:cubicBezTo>
                  <a:close/>
                  <a:moveTo>
                    <a:pt x="315" y="332"/>
                  </a:moveTo>
                  <a:cubicBezTo>
                    <a:pt x="315" y="332"/>
                    <a:pt x="315" y="332"/>
                    <a:pt x="315" y="332"/>
                  </a:cubicBezTo>
                  <a:cubicBezTo>
                    <a:pt x="315" y="332"/>
                    <a:pt x="315" y="332"/>
                    <a:pt x="314" y="332"/>
                  </a:cubicBezTo>
                  <a:cubicBezTo>
                    <a:pt x="314" y="332"/>
                    <a:pt x="313" y="333"/>
                    <a:pt x="313" y="333"/>
                  </a:cubicBezTo>
                  <a:cubicBezTo>
                    <a:pt x="314" y="332"/>
                    <a:pt x="314" y="334"/>
                    <a:pt x="314" y="334"/>
                  </a:cubicBezTo>
                  <a:cubicBezTo>
                    <a:pt x="313" y="334"/>
                    <a:pt x="312" y="334"/>
                    <a:pt x="311" y="335"/>
                  </a:cubicBezTo>
                  <a:cubicBezTo>
                    <a:pt x="312" y="335"/>
                    <a:pt x="312" y="335"/>
                    <a:pt x="312" y="335"/>
                  </a:cubicBezTo>
                  <a:cubicBezTo>
                    <a:pt x="313" y="335"/>
                    <a:pt x="313" y="334"/>
                    <a:pt x="314" y="334"/>
                  </a:cubicBezTo>
                  <a:cubicBezTo>
                    <a:pt x="314" y="335"/>
                    <a:pt x="313" y="335"/>
                    <a:pt x="314" y="335"/>
                  </a:cubicBezTo>
                  <a:cubicBezTo>
                    <a:pt x="314" y="335"/>
                    <a:pt x="314" y="336"/>
                    <a:pt x="315" y="336"/>
                  </a:cubicBezTo>
                  <a:cubicBezTo>
                    <a:pt x="314" y="335"/>
                    <a:pt x="315" y="335"/>
                    <a:pt x="315" y="334"/>
                  </a:cubicBezTo>
                  <a:cubicBezTo>
                    <a:pt x="314" y="335"/>
                    <a:pt x="314" y="332"/>
                    <a:pt x="315" y="332"/>
                  </a:cubicBezTo>
                  <a:close/>
                  <a:moveTo>
                    <a:pt x="320" y="327"/>
                  </a:moveTo>
                  <a:cubicBezTo>
                    <a:pt x="320" y="327"/>
                    <a:pt x="320" y="327"/>
                    <a:pt x="320" y="327"/>
                  </a:cubicBezTo>
                  <a:cubicBezTo>
                    <a:pt x="319" y="327"/>
                    <a:pt x="318" y="329"/>
                    <a:pt x="319" y="329"/>
                  </a:cubicBezTo>
                  <a:cubicBezTo>
                    <a:pt x="319" y="328"/>
                    <a:pt x="320" y="328"/>
                    <a:pt x="320" y="327"/>
                  </a:cubicBezTo>
                  <a:close/>
                  <a:moveTo>
                    <a:pt x="320" y="342"/>
                  </a:moveTo>
                  <a:cubicBezTo>
                    <a:pt x="320" y="343"/>
                    <a:pt x="321" y="343"/>
                    <a:pt x="321" y="342"/>
                  </a:cubicBezTo>
                  <a:lnTo>
                    <a:pt x="320" y="342"/>
                  </a:lnTo>
                  <a:close/>
                  <a:moveTo>
                    <a:pt x="322" y="320"/>
                  </a:moveTo>
                  <a:cubicBezTo>
                    <a:pt x="322" y="321"/>
                    <a:pt x="321" y="320"/>
                    <a:pt x="321" y="321"/>
                  </a:cubicBezTo>
                  <a:cubicBezTo>
                    <a:pt x="322" y="321"/>
                    <a:pt x="321" y="322"/>
                    <a:pt x="322" y="322"/>
                  </a:cubicBezTo>
                  <a:cubicBezTo>
                    <a:pt x="322" y="320"/>
                    <a:pt x="323" y="320"/>
                    <a:pt x="322" y="320"/>
                  </a:cubicBezTo>
                  <a:close/>
                  <a:moveTo>
                    <a:pt x="317" y="333"/>
                  </a:moveTo>
                  <a:cubicBezTo>
                    <a:pt x="317" y="333"/>
                    <a:pt x="316" y="334"/>
                    <a:pt x="316" y="335"/>
                  </a:cubicBezTo>
                  <a:cubicBezTo>
                    <a:pt x="317" y="335"/>
                    <a:pt x="318" y="334"/>
                    <a:pt x="318" y="333"/>
                  </a:cubicBezTo>
                  <a:cubicBezTo>
                    <a:pt x="318" y="333"/>
                    <a:pt x="318" y="333"/>
                    <a:pt x="317" y="333"/>
                  </a:cubicBezTo>
                  <a:close/>
                  <a:moveTo>
                    <a:pt x="332" y="295"/>
                  </a:moveTo>
                  <a:cubicBezTo>
                    <a:pt x="332" y="295"/>
                    <a:pt x="332" y="296"/>
                    <a:pt x="332" y="296"/>
                  </a:cubicBezTo>
                  <a:cubicBezTo>
                    <a:pt x="332" y="296"/>
                    <a:pt x="332" y="296"/>
                    <a:pt x="332" y="296"/>
                  </a:cubicBezTo>
                  <a:cubicBezTo>
                    <a:pt x="332" y="295"/>
                    <a:pt x="334" y="295"/>
                    <a:pt x="334" y="294"/>
                  </a:cubicBezTo>
                  <a:cubicBezTo>
                    <a:pt x="333" y="294"/>
                    <a:pt x="333" y="295"/>
                    <a:pt x="332" y="295"/>
                  </a:cubicBezTo>
                  <a:close/>
                  <a:moveTo>
                    <a:pt x="64" y="326"/>
                  </a:moveTo>
                  <a:cubicBezTo>
                    <a:pt x="65" y="328"/>
                    <a:pt x="64" y="329"/>
                    <a:pt x="64" y="331"/>
                  </a:cubicBezTo>
                  <a:cubicBezTo>
                    <a:pt x="65" y="331"/>
                    <a:pt x="65" y="331"/>
                    <a:pt x="65" y="331"/>
                  </a:cubicBezTo>
                  <a:cubicBezTo>
                    <a:pt x="65" y="330"/>
                    <a:pt x="65" y="327"/>
                    <a:pt x="64" y="326"/>
                  </a:cubicBezTo>
                  <a:close/>
                  <a:moveTo>
                    <a:pt x="64" y="338"/>
                  </a:moveTo>
                  <a:cubicBezTo>
                    <a:pt x="63" y="338"/>
                    <a:pt x="63" y="339"/>
                    <a:pt x="64" y="339"/>
                  </a:cubicBezTo>
                  <a:cubicBezTo>
                    <a:pt x="64" y="338"/>
                    <a:pt x="64" y="338"/>
                    <a:pt x="64" y="338"/>
                  </a:cubicBezTo>
                  <a:close/>
                  <a:moveTo>
                    <a:pt x="65" y="325"/>
                  </a:moveTo>
                  <a:cubicBezTo>
                    <a:pt x="65" y="325"/>
                    <a:pt x="65" y="325"/>
                    <a:pt x="65" y="325"/>
                  </a:cubicBezTo>
                  <a:cubicBezTo>
                    <a:pt x="64" y="326"/>
                    <a:pt x="65" y="327"/>
                    <a:pt x="66" y="327"/>
                  </a:cubicBezTo>
                  <a:cubicBezTo>
                    <a:pt x="66" y="327"/>
                    <a:pt x="66" y="327"/>
                    <a:pt x="66" y="327"/>
                  </a:cubicBezTo>
                  <a:cubicBezTo>
                    <a:pt x="66" y="326"/>
                    <a:pt x="65" y="326"/>
                    <a:pt x="65" y="325"/>
                  </a:cubicBezTo>
                  <a:close/>
                  <a:moveTo>
                    <a:pt x="62" y="334"/>
                  </a:moveTo>
                  <a:cubicBezTo>
                    <a:pt x="61" y="333"/>
                    <a:pt x="61" y="335"/>
                    <a:pt x="60" y="336"/>
                  </a:cubicBezTo>
                  <a:cubicBezTo>
                    <a:pt x="61" y="337"/>
                    <a:pt x="62" y="335"/>
                    <a:pt x="61" y="336"/>
                  </a:cubicBezTo>
                  <a:cubicBezTo>
                    <a:pt x="62" y="336"/>
                    <a:pt x="63" y="336"/>
                    <a:pt x="63" y="335"/>
                  </a:cubicBezTo>
                  <a:cubicBezTo>
                    <a:pt x="62" y="335"/>
                    <a:pt x="61" y="334"/>
                    <a:pt x="62" y="334"/>
                  </a:cubicBezTo>
                  <a:close/>
                  <a:moveTo>
                    <a:pt x="63" y="321"/>
                  </a:moveTo>
                  <a:cubicBezTo>
                    <a:pt x="62" y="321"/>
                    <a:pt x="62" y="320"/>
                    <a:pt x="62" y="320"/>
                  </a:cubicBezTo>
                  <a:cubicBezTo>
                    <a:pt x="62" y="320"/>
                    <a:pt x="61" y="320"/>
                    <a:pt x="61" y="320"/>
                  </a:cubicBezTo>
                  <a:cubicBezTo>
                    <a:pt x="62" y="320"/>
                    <a:pt x="62" y="321"/>
                    <a:pt x="63" y="321"/>
                  </a:cubicBezTo>
                  <a:cubicBezTo>
                    <a:pt x="63" y="321"/>
                    <a:pt x="63" y="321"/>
                    <a:pt x="63" y="321"/>
                  </a:cubicBezTo>
                  <a:close/>
                  <a:moveTo>
                    <a:pt x="61" y="322"/>
                  </a:moveTo>
                  <a:cubicBezTo>
                    <a:pt x="62" y="322"/>
                    <a:pt x="62" y="323"/>
                    <a:pt x="62" y="323"/>
                  </a:cubicBezTo>
                  <a:cubicBezTo>
                    <a:pt x="62" y="322"/>
                    <a:pt x="63" y="323"/>
                    <a:pt x="62" y="322"/>
                  </a:cubicBezTo>
                  <a:cubicBezTo>
                    <a:pt x="62" y="322"/>
                    <a:pt x="62" y="322"/>
                    <a:pt x="61" y="322"/>
                  </a:cubicBezTo>
                  <a:close/>
                  <a:moveTo>
                    <a:pt x="64" y="343"/>
                  </a:moveTo>
                  <a:cubicBezTo>
                    <a:pt x="64" y="344"/>
                    <a:pt x="63" y="344"/>
                    <a:pt x="63" y="344"/>
                  </a:cubicBezTo>
                  <a:cubicBezTo>
                    <a:pt x="65" y="345"/>
                    <a:pt x="65" y="343"/>
                    <a:pt x="64" y="343"/>
                  </a:cubicBezTo>
                  <a:close/>
                  <a:moveTo>
                    <a:pt x="63" y="332"/>
                  </a:moveTo>
                  <a:cubicBezTo>
                    <a:pt x="63" y="333"/>
                    <a:pt x="64" y="333"/>
                    <a:pt x="64" y="334"/>
                  </a:cubicBezTo>
                  <a:cubicBezTo>
                    <a:pt x="65" y="334"/>
                    <a:pt x="65" y="333"/>
                    <a:pt x="66" y="333"/>
                  </a:cubicBezTo>
                  <a:cubicBezTo>
                    <a:pt x="65" y="333"/>
                    <a:pt x="64" y="332"/>
                    <a:pt x="63" y="332"/>
                  </a:cubicBezTo>
                  <a:close/>
                  <a:moveTo>
                    <a:pt x="66" y="341"/>
                  </a:moveTo>
                  <a:cubicBezTo>
                    <a:pt x="66" y="342"/>
                    <a:pt x="66" y="342"/>
                    <a:pt x="66" y="343"/>
                  </a:cubicBezTo>
                  <a:cubicBezTo>
                    <a:pt x="66" y="342"/>
                    <a:pt x="67" y="342"/>
                    <a:pt x="67" y="342"/>
                  </a:cubicBezTo>
                  <a:cubicBezTo>
                    <a:pt x="66" y="342"/>
                    <a:pt x="66" y="341"/>
                    <a:pt x="66" y="341"/>
                  </a:cubicBezTo>
                  <a:close/>
                  <a:moveTo>
                    <a:pt x="68" y="334"/>
                  </a:moveTo>
                  <a:cubicBezTo>
                    <a:pt x="67" y="334"/>
                    <a:pt x="68" y="334"/>
                    <a:pt x="67" y="334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67" y="334"/>
                    <a:pt x="68" y="335"/>
                    <a:pt x="68" y="334"/>
                  </a:cubicBezTo>
                  <a:close/>
                  <a:moveTo>
                    <a:pt x="68" y="344"/>
                  </a:moveTo>
                  <a:cubicBezTo>
                    <a:pt x="69" y="343"/>
                    <a:pt x="70" y="342"/>
                    <a:pt x="70" y="342"/>
                  </a:cubicBezTo>
                  <a:cubicBezTo>
                    <a:pt x="69" y="342"/>
                    <a:pt x="68" y="342"/>
                    <a:pt x="68" y="344"/>
                  </a:cubicBezTo>
                  <a:close/>
                  <a:moveTo>
                    <a:pt x="69" y="335"/>
                  </a:moveTo>
                  <a:cubicBezTo>
                    <a:pt x="68" y="335"/>
                    <a:pt x="66" y="337"/>
                    <a:pt x="67" y="337"/>
                  </a:cubicBezTo>
                  <a:cubicBezTo>
                    <a:pt x="68" y="337"/>
                    <a:pt x="69" y="336"/>
                    <a:pt x="69" y="335"/>
                  </a:cubicBezTo>
                  <a:close/>
                  <a:moveTo>
                    <a:pt x="68" y="332"/>
                  </a:moveTo>
                  <a:cubicBezTo>
                    <a:pt x="67" y="332"/>
                    <a:pt x="66" y="333"/>
                    <a:pt x="67" y="333"/>
                  </a:cubicBezTo>
                  <a:cubicBezTo>
                    <a:pt x="67" y="333"/>
                    <a:pt x="68" y="333"/>
                    <a:pt x="68" y="332"/>
                  </a:cubicBezTo>
                  <a:close/>
                  <a:moveTo>
                    <a:pt x="67" y="329"/>
                  </a:moveTo>
                  <a:cubicBezTo>
                    <a:pt x="67" y="329"/>
                    <a:pt x="66" y="329"/>
                    <a:pt x="66" y="329"/>
                  </a:cubicBezTo>
                  <a:cubicBezTo>
                    <a:pt x="67" y="329"/>
                    <a:pt x="67" y="329"/>
                    <a:pt x="68" y="329"/>
                  </a:cubicBezTo>
                  <a:cubicBezTo>
                    <a:pt x="68" y="329"/>
                    <a:pt x="68" y="329"/>
                    <a:pt x="67" y="329"/>
                  </a:cubicBezTo>
                  <a:close/>
                  <a:moveTo>
                    <a:pt x="57" y="317"/>
                  </a:moveTo>
                  <a:cubicBezTo>
                    <a:pt x="57" y="317"/>
                    <a:pt x="57" y="317"/>
                    <a:pt x="57" y="317"/>
                  </a:cubicBezTo>
                  <a:cubicBezTo>
                    <a:pt x="56" y="317"/>
                    <a:pt x="56" y="318"/>
                    <a:pt x="56" y="318"/>
                  </a:cubicBezTo>
                  <a:cubicBezTo>
                    <a:pt x="56" y="318"/>
                    <a:pt x="56" y="318"/>
                    <a:pt x="56" y="319"/>
                  </a:cubicBezTo>
                  <a:cubicBezTo>
                    <a:pt x="58" y="318"/>
                    <a:pt x="57" y="319"/>
                    <a:pt x="58" y="320"/>
                  </a:cubicBezTo>
                  <a:cubicBezTo>
                    <a:pt x="60" y="319"/>
                    <a:pt x="57" y="318"/>
                    <a:pt x="58" y="316"/>
                  </a:cubicBezTo>
                  <a:cubicBezTo>
                    <a:pt x="57" y="316"/>
                    <a:pt x="57" y="315"/>
                    <a:pt x="56" y="315"/>
                  </a:cubicBezTo>
                  <a:cubicBezTo>
                    <a:pt x="56" y="315"/>
                    <a:pt x="56" y="316"/>
                    <a:pt x="55" y="317"/>
                  </a:cubicBezTo>
                  <a:cubicBezTo>
                    <a:pt x="56" y="317"/>
                    <a:pt x="57" y="316"/>
                    <a:pt x="57" y="317"/>
                  </a:cubicBezTo>
                  <a:close/>
                  <a:moveTo>
                    <a:pt x="55" y="327"/>
                  </a:moveTo>
                  <a:cubicBezTo>
                    <a:pt x="56" y="327"/>
                    <a:pt x="57" y="328"/>
                    <a:pt x="57" y="326"/>
                  </a:cubicBezTo>
                  <a:cubicBezTo>
                    <a:pt x="56" y="327"/>
                    <a:pt x="55" y="326"/>
                    <a:pt x="55" y="327"/>
                  </a:cubicBezTo>
                  <a:close/>
                  <a:moveTo>
                    <a:pt x="58" y="328"/>
                  </a:moveTo>
                  <a:cubicBezTo>
                    <a:pt x="58" y="327"/>
                    <a:pt x="58" y="327"/>
                    <a:pt x="58" y="327"/>
                  </a:cubicBezTo>
                  <a:cubicBezTo>
                    <a:pt x="57" y="327"/>
                    <a:pt x="57" y="328"/>
                    <a:pt x="57" y="328"/>
                  </a:cubicBezTo>
                  <a:cubicBezTo>
                    <a:pt x="57" y="328"/>
                    <a:pt x="57" y="328"/>
                    <a:pt x="58" y="328"/>
                  </a:cubicBezTo>
                  <a:close/>
                  <a:moveTo>
                    <a:pt x="61" y="317"/>
                  </a:moveTo>
                  <a:cubicBezTo>
                    <a:pt x="60" y="318"/>
                    <a:pt x="59" y="319"/>
                    <a:pt x="59" y="320"/>
                  </a:cubicBezTo>
                  <a:cubicBezTo>
                    <a:pt x="59" y="320"/>
                    <a:pt x="59" y="321"/>
                    <a:pt x="58" y="321"/>
                  </a:cubicBezTo>
                  <a:cubicBezTo>
                    <a:pt x="58" y="321"/>
                    <a:pt x="58" y="321"/>
                    <a:pt x="57" y="321"/>
                  </a:cubicBezTo>
                  <a:cubicBezTo>
                    <a:pt x="58" y="322"/>
                    <a:pt x="60" y="322"/>
                    <a:pt x="59" y="324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61" y="323"/>
                    <a:pt x="58" y="321"/>
                    <a:pt x="60" y="321"/>
                  </a:cubicBezTo>
                  <a:cubicBezTo>
                    <a:pt x="60" y="321"/>
                    <a:pt x="60" y="322"/>
                    <a:pt x="61" y="322"/>
                  </a:cubicBezTo>
                  <a:cubicBezTo>
                    <a:pt x="61" y="321"/>
                    <a:pt x="60" y="321"/>
                    <a:pt x="61" y="320"/>
                  </a:cubicBezTo>
                  <a:cubicBezTo>
                    <a:pt x="60" y="321"/>
                    <a:pt x="60" y="320"/>
                    <a:pt x="60" y="320"/>
                  </a:cubicBezTo>
                  <a:cubicBezTo>
                    <a:pt x="61" y="319"/>
                    <a:pt x="60" y="319"/>
                    <a:pt x="61" y="317"/>
                  </a:cubicBezTo>
                  <a:cubicBezTo>
                    <a:pt x="61" y="317"/>
                    <a:pt x="61" y="317"/>
                    <a:pt x="61" y="317"/>
                  </a:cubicBezTo>
                  <a:close/>
                  <a:moveTo>
                    <a:pt x="55" y="324"/>
                  </a:moveTo>
                  <a:cubicBezTo>
                    <a:pt x="56" y="325"/>
                    <a:pt x="57" y="326"/>
                    <a:pt x="57" y="326"/>
                  </a:cubicBezTo>
                  <a:cubicBezTo>
                    <a:pt x="57" y="326"/>
                    <a:pt x="57" y="326"/>
                    <a:pt x="57" y="326"/>
                  </a:cubicBezTo>
                  <a:cubicBezTo>
                    <a:pt x="57" y="326"/>
                    <a:pt x="58" y="326"/>
                    <a:pt x="58" y="325"/>
                  </a:cubicBezTo>
                  <a:cubicBezTo>
                    <a:pt x="57" y="326"/>
                    <a:pt x="57" y="324"/>
                    <a:pt x="55" y="324"/>
                  </a:cubicBezTo>
                  <a:close/>
                  <a:moveTo>
                    <a:pt x="53" y="321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4" y="323"/>
                    <a:pt x="55" y="323"/>
                    <a:pt x="55" y="322"/>
                  </a:cubicBezTo>
                  <a:cubicBezTo>
                    <a:pt x="54" y="321"/>
                    <a:pt x="53" y="322"/>
                    <a:pt x="53" y="321"/>
                  </a:cubicBezTo>
                  <a:close/>
                  <a:moveTo>
                    <a:pt x="55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54" y="320"/>
                    <a:pt x="54" y="321"/>
                    <a:pt x="54" y="320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1"/>
                    <a:pt x="55" y="321"/>
                    <a:pt x="55" y="321"/>
                  </a:cubicBezTo>
                  <a:cubicBezTo>
                    <a:pt x="55" y="320"/>
                    <a:pt x="55" y="320"/>
                    <a:pt x="55" y="320"/>
                  </a:cubicBezTo>
                  <a:cubicBezTo>
                    <a:pt x="55" y="320"/>
                    <a:pt x="55" y="320"/>
                    <a:pt x="55" y="320"/>
                  </a:cubicBezTo>
                  <a:close/>
                  <a:moveTo>
                    <a:pt x="57" y="322"/>
                  </a:moveTo>
                  <a:cubicBezTo>
                    <a:pt x="58" y="323"/>
                    <a:pt x="58" y="323"/>
                    <a:pt x="58" y="323"/>
                  </a:cubicBezTo>
                  <a:cubicBezTo>
                    <a:pt x="58" y="323"/>
                    <a:pt x="58" y="322"/>
                    <a:pt x="58" y="322"/>
                  </a:cubicBezTo>
                  <a:cubicBezTo>
                    <a:pt x="58" y="322"/>
                    <a:pt x="57" y="322"/>
                    <a:pt x="57" y="322"/>
                  </a:cubicBezTo>
                  <a:close/>
                  <a:moveTo>
                    <a:pt x="58" y="314"/>
                  </a:moveTo>
                  <a:cubicBezTo>
                    <a:pt x="58" y="314"/>
                    <a:pt x="58" y="314"/>
                    <a:pt x="59" y="31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58" y="313"/>
                    <a:pt x="58" y="313"/>
                    <a:pt x="57" y="313"/>
                  </a:cubicBezTo>
                  <a:cubicBezTo>
                    <a:pt x="57" y="313"/>
                    <a:pt x="57" y="313"/>
                    <a:pt x="57" y="313"/>
                  </a:cubicBezTo>
                  <a:cubicBezTo>
                    <a:pt x="57" y="313"/>
                    <a:pt x="56" y="313"/>
                    <a:pt x="56" y="312"/>
                  </a:cubicBezTo>
                  <a:cubicBezTo>
                    <a:pt x="56" y="313"/>
                    <a:pt x="56" y="313"/>
                    <a:pt x="55" y="314"/>
                  </a:cubicBezTo>
                  <a:cubicBezTo>
                    <a:pt x="56" y="314"/>
                    <a:pt x="56" y="315"/>
                    <a:pt x="56" y="315"/>
                  </a:cubicBezTo>
                  <a:cubicBezTo>
                    <a:pt x="57" y="314"/>
                    <a:pt x="58" y="314"/>
                    <a:pt x="58" y="314"/>
                  </a:cubicBezTo>
                  <a:close/>
                  <a:moveTo>
                    <a:pt x="61" y="329"/>
                  </a:moveTo>
                  <a:cubicBezTo>
                    <a:pt x="61" y="328"/>
                    <a:pt x="60" y="327"/>
                    <a:pt x="59" y="328"/>
                  </a:cubicBezTo>
                  <a:cubicBezTo>
                    <a:pt x="60" y="329"/>
                    <a:pt x="60" y="329"/>
                    <a:pt x="61" y="329"/>
                  </a:cubicBezTo>
                  <a:close/>
                  <a:moveTo>
                    <a:pt x="59" y="337"/>
                  </a:moveTo>
                  <a:cubicBezTo>
                    <a:pt x="59" y="337"/>
                    <a:pt x="58" y="337"/>
                    <a:pt x="59" y="338"/>
                  </a:cubicBezTo>
                  <a:cubicBezTo>
                    <a:pt x="59" y="338"/>
                    <a:pt x="59" y="338"/>
                    <a:pt x="60" y="338"/>
                  </a:cubicBezTo>
                  <a:cubicBezTo>
                    <a:pt x="60" y="338"/>
                    <a:pt x="60" y="337"/>
                    <a:pt x="59" y="337"/>
                  </a:cubicBezTo>
                  <a:close/>
                  <a:moveTo>
                    <a:pt x="60" y="330"/>
                  </a:moveTo>
                  <a:cubicBezTo>
                    <a:pt x="60" y="330"/>
                    <a:pt x="60" y="330"/>
                    <a:pt x="6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30"/>
                    <a:pt x="59" y="330"/>
                    <a:pt x="59" y="331"/>
                  </a:cubicBezTo>
                  <a:cubicBezTo>
                    <a:pt x="59" y="330"/>
                    <a:pt x="61" y="331"/>
                    <a:pt x="60" y="330"/>
                  </a:cubicBezTo>
                  <a:close/>
                  <a:moveTo>
                    <a:pt x="70" y="336"/>
                  </a:moveTo>
                  <a:cubicBezTo>
                    <a:pt x="70" y="337"/>
                    <a:pt x="69" y="337"/>
                    <a:pt x="69" y="338"/>
                  </a:cubicBezTo>
                  <a:cubicBezTo>
                    <a:pt x="70" y="338"/>
                    <a:pt x="71" y="337"/>
                    <a:pt x="70" y="336"/>
                  </a:cubicBezTo>
                  <a:close/>
                  <a:moveTo>
                    <a:pt x="60" y="327"/>
                  </a:moveTo>
                  <a:cubicBezTo>
                    <a:pt x="60" y="326"/>
                    <a:pt x="60" y="326"/>
                    <a:pt x="60" y="326"/>
                  </a:cubicBezTo>
                  <a:cubicBezTo>
                    <a:pt x="60" y="326"/>
                    <a:pt x="60" y="326"/>
                    <a:pt x="59" y="326"/>
                  </a:cubicBezTo>
                  <a:cubicBezTo>
                    <a:pt x="59" y="327"/>
                    <a:pt x="60" y="327"/>
                    <a:pt x="60" y="327"/>
                  </a:cubicBezTo>
                  <a:close/>
                  <a:moveTo>
                    <a:pt x="241" y="391"/>
                  </a:moveTo>
                  <a:cubicBezTo>
                    <a:pt x="242" y="391"/>
                    <a:pt x="243" y="390"/>
                    <a:pt x="243" y="389"/>
                  </a:cubicBezTo>
                  <a:cubicBezTo>
                    <a:pt x="242" y="390"/>
                    <a:pt x="242" y="390"/>
                    <a:pt x="241" y="391"/>
                  </a:cubicBezTo>
                  <a:close/>
                  <a:moveTo>
                    <a:pt x="227" y="394"/>
                  </a:moveTo>
                  <a:cubicBezTo>
                    <a:pt x="227" y="393"/>
                    <a:pt x="228" y="393"/>
                    <a:pt x="228" y="393"/>
                  </a:cubicBezTo>
                  <a:cubicBezTo>
                    <a:pt x="227" y="392"/>
                    <a:pt x="226" y="394"/>
                    <a:pt x="227" y="394"/>
                  </a:cubicBezTo>
                  <a:close/>
                  <a:moveTo>
                    <a:pt x="69" y="344"/>
                  </a:moveTo>
                  <a:cubicBezTo>
                    <a:pt x="70" y="344"/>
                    <a:pt x="71" y="344"/>
                    <a:pt x="71" y="343"/>
                  </a:cubicBezTo>
                  <a:cubicBezTo>
                    <a:pt x="70" y="343"/>
                    <a:pt x="70" y="344"/>
                    <a:pt x="69" y="344"/>
                  </a:cubicBezTo>
                  <a:close/>
                  <a:moveTo>
                    <a:pt x="250" y="388"/>
                  </a:moveTo>
                  <a:cubicBezTo>
                    <a:pt x="251" y="388"/>
                    <a:pt x="251" y="387"/>
                    <a:pt x="252" y="386"/>
                  </a:cubicBezTo>
                  <a:cubicBezTo>
                    <a:pt x="251" y="386"/>
                    <a:pt x="251" y="385"/>
                    <a:pt x="250" y="385"/>
                  </a:cubicBezTo>
                  <a:cubicBezTo>
                    <a:pt x="250" y="386"/>
                    <a:pt x="249" y="387"/>
                    <a:pt x="250" y="388"/>
                  </a:cubicBezTo>
                  <a:close/>
                  <a:moveTo>
                    <a:pt x="236" y="390"/>
                  </a:moveTo>
                  <a:cubicBezTo>
                    <a:pt x="237" y="390"/>
                    <a:pt x="236" y="389"/>
                    <a:pt x="237" y="388"/>
                  </a:cubicBezTo>
                  <a:cubicBezTo>
                    <a:pt x="236" y="388"/>
                    <a:pt x="236" y="388"/>
                    <a:pt x="236" y="389"/>
                  </a:cubicBezTo>
                  <a:cubicBezTo>
                    <a:pt x="235" y="389"/>
                    <a:pt x="235" y="390"/>
                    <a:pt x="236" y="390"/>
                  </a:cubicBezTo>
                  <a:close/>
                  <a:moveTo>
                    <a:pt x="232" y="390"/>
                  </a:moveTo>
                  <a:cubicBezTo>
                    <a:pt x="232" y="390"/>
                    <a:pt x="233" y="390"/>
                    <a:pt x="233" y="390"/>
                  </a:cubicBezTo>
                  <a:cubicBezTo>
                    <a:pt x="233" y="389"/>
                    <a:pt x="233" y="389"/>
                    <a:pt x="234" y="389"/>
                  </a:cubicBezTo>
                  <a:cubicBezTo>
                    <a:pt x="234" y="389"/>
                    <a:pt x="234" y="389"/>
                    <a:pt x="234" y="389"/>
                  </a:cubicBezTo>
                  <a:cubicBezTo>
                    <a:pt x="233" y="389"/>
                    <a:pt x="233" y="389"/>
                    <a:pt x="232" y="390"/>
                  </a:cubicBezTo>
                  <a:close/>
                  <a:moveTo>
                    <a:pt x="235" y="392"/>
                  </a:moveTo>
                  <a:cubicBezTo>
                    <a:pt x="235" y="391"/>
                    <a:pt x="235" y="390"/>
                    <a:pt x="235" y="390"/>
                  </a:cubicBezTo>
                  <a:cubicBezTo>
                    <a:pt x="235" y="390"/>
                    <a:pt x="234" y="390"/>
                    <a:pt x="234" y="391"/>
                  </a:cubicBezTo>
                  <a:cubicBezTo>
                    <a:pt x="234" y="391"/>
                    <a:pt x="234" y="392"/>
                    <a:pt x="235" y="392"/>
                  </a:cubicBezTo>
                  <a:close/>
                  <a:moveTo>
                    <a:pt x="234" y="395"/>
                  </a:moveTo>
                  <a:cubicBezTo>
                    <a:pt x="234" y="394"/>
                    <a:pt x="235" y="394"/>
                    <a:pt x="235" y="394"/>
                  </a:cubicBezTo>
                  <a:cubicBezTo>
                    <a:pt x="234" y="393"/>
                    <a:pt x="234" y="394"/>
                    <a:pt x="234" y="395"/>
                  </a:cubicBezTo>
                  <a:close/>
                  <a:moveTo>
                    <a:pt x="238" y="392"/>
                  </a:moveTo>
                  <a:cubicBezTo>
                    <a:pt x="238" y="393"/>
                    <a:pt x="237" y="394"/>
                    <a:pt x="238" y="394"/>
                  </a:cubicBezTo>
                  <a:cubicBezTo>
                    <a:pt x="239" y="393"/>
                    <a:pt x="238" y="392"/>
                    <a:pt x="238" y="392"/>
                  </a:cubicBezTo>
                  <a:close/>
                  <a:moveTo>
                    <a:pt x="238" y="390"/>
                  </a:moveTo>
                  <a:cubicBezTo>
                    <a:pt x="239" y="391"/>
                    <a:pt x="239" y="390"/>
                    <a:pt x="239" y="389"/>
                  </a:cubicBezTo>
                  <a:cubicBezTo>
                    <a:pt x="239" y="389"/>
                    <a:pt x="239" y="389"/>
                    <a:pt x="239" y="389"/>
                  </a:cubicBezTo>
                  <a:cubicBezTo>
                    <a:pt x="239" y="389"/>
                    <a:pt x="238" y="390"/>
                    <a:pt x="238" y="390"/>
                  </a:cubicBezTo>
                  <a:close/>
                  <a:moveTo>
                    <a:pt x="249" y="388"/>
                  </a:moveTo>
                  <a:cubicBezTo>
                    <a:pt x="249" y="387"/>
                    <a:pt x="248" y="387"/>
                    <a:pt x="248" y="386"/>
                  </a:cubicBezTo>
                  <a:cubicBezTo>
                    <a:pt x="248" y="386"/>
                    <a:pt x="248" y="386"/>
                    <a:pt x="249" y="385"/>
                  </a:cubicBezTo>
                  <a:cubicBezTo>
                    <a:pt x="249" y="386"/>
                    <a:pt x="248" y="387"/>
                    <a:pt x="249" y="387"/>
                  </a:cubicBezTo>
                  <a:cubicBezTo>
                    <a:pt x="250" y="386"/>
                    <a:pt x="250" y="385"/>
                    <a:pt x="250" y="385"/>
                  </a:cubicBezTo>
                  <a:cubicBezTo>
                    <a:pt x="252" y="385"/>
                    <a:pt x="252" y="386"/>
                    <a:pt x="253" y="387"/>
                  </a:cubicBezTo>
                  <a:cubicBezTo>
                    <a:pt x="253" y="385"/>
                    <a:pt x="254" y="385"/>
                    <a:pt x="254" y="384"/>
                  </a:cubicBezTo>
                  <a:cubicBezTo>
                    <a:pt x="255" y="385"/>
                    <a:pt x="254" y="386"/>
                    <a:pt x="254" y="386"/>
                  </a:cubicBezTo>
                  <a:cubicBezTo>
                    <a:pt x="255" y="386"/>
                    <a:pt x="256" y="384"/>
                    <a:pt x="256" y="383"/>
                  </a:cubicBezTo>
                  <a:cubicBezTo>
                    <a:pt x="256" y="384"/>
                    <a:pt x="255" y="384"/>
                    <a:pt x="255" y="383"/>
                  </a:cubicBezTo>
                  <a:cubicBezTo>
                    <a:pt x="257" y="383"/>
                    <a:pt x="255" y="382"/>
                    <a:pt x="256" y="381"/>
                  </a:cubicBezTo>
                  <a:cubicBezTo>
                    <a:pt x="256" y="381"/>
                    <a:pt x="256" y="381"/>
                    <a:pt x="255" y="381"/>
                  </a:cubicBezTo>
                  <a:cubicBezTo>
                    <a:pt x="254" y="381"/>
                    <a:pt x="254" y="382"/>
                    <a:pt x="253" y="382"/>
                  </a:cubicBezTo>
                  <a:cubicBezTo>
                    <a:pt x="253" y="382"/>
                    <a:pt x="253" y="383"/>
                    <a:pt x="252" y="383"/>
                  </a:cubicBezTo>
                  <a:cubicBezTo>
                    <a:pt x="252" y="383"/>
                    <a:pt x="252" y="383"/>
                    <a:pt x="252" y="382"/>
                  </a:cubicBezTo>
                  <a:cubicBezTo>
                    <a:pt x="252" y="383"/>
                    <a:pt x="251" y="383"/>
                    <a:pt x="251" y="383"/>
                  </a:cubicBezTo>
                  <a:cubicBezTo>
                    <a:pt x="251" y="383"/>
                    <a:pt x="251" y="383"/>
                    <a:pt x="252" y="383"/>
                  </a:cubicBezTo>
                  <a:cubicBezTo>
                    <a:pt x="252" y="384"/>
                    <a:pt x="252" y="384"/>
                    <a:pt x="252" y="384"/>
                  </a:cubicBezTo>
                  <a:cubicBezTo>
                    <a:pt x="251" y="384"/>
                    <a:pt x="250" y="384"/>
                    <a:pt x="250" y="383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4"/>
                    <a:pt x="249" y="384"/>
                    <a:pt x="249" y="384"/>
                  </a:cubicBezTo>
                  <a:cubicBezTo>
                    <a:pt x="249" y="385"/>
                    <a:pt x="248" y="385"/>
                    <a:pt x="247" y="387"/>
                  </a:cubicBezTo>
                  <a:cubicBezTo>
                    <a:pt x="248" y="387"/>
                    <a:pt x="248" y="387"/>
                    <a:pt x="249" y="388"/>
                  </a:cubicBezTo>
                  <a:close/>
                  <a:moveTo>
                    <a:pt x="244" y="388"/>
                  </a:moveTo>
                  <a:cubicBezTo>
                    <a:pt x="244" y="389"/>
                    <a:pt x="243" y="390"/>
                    <a:pt x="244" y="390"/>
                  </a:cubicBezTo>
                  <a:cubicBezTo>
                    <a:pt x="244" y="389"/>
                    <a:pt x="246" y="389"/>
                    <a:pt x="245" y="387"/>
                  </a:cubicBezTo>
                  <a:cubicBezTo>
                    <a:pt x="245" y="388"/>
                    <a:pt x="244" y="388"/>
                    <a:pt x="244" y="388"/>
                  </a:cubicBezTo>
                  <a:close/>
                  <a:moveTo>
                    <a:pt x="245" y="385"/>
                  </a:moveTo>
                  <a:cubicBezTo>
                    <a:pt x="245" y="386"/>
                    <a:pt x="244" y="386"/>
                    <a:pt x="244" y="387"/>
                  </a:cubicBezTo>
                  <a:cubicBezTo>
                    <a:pt x="245" y="387"/>
                    <a:pt x="245" y="386"/>
                    <a:pt x="246" y="386"/>
                  </a:cubicBezTo>
                  <a:cubicBezTo>
                    <a:pt x="246" y="386"/>
                    <a:pt x="246" y="385"/>
                    <a:pt x="245" y="385"/>
                  </a:cubicBezTo>
                  <a:close/>
                  <a:moveTo>
                    <a:pt x="239" y="388"/>
                  </a:moveTo>
                  <a:cubicBezTo>
                    <a:pt x="239" y="388"/>
                    <a:pt x="241" y="388"/>
                    <a:pt x="241" y="387"/>
                  </a:cubicBezTo>
                  <a:cubicBezTo>
                    <a:pt x="240" y="387"/>
                    <a:pt x="240" y="387"/>
                    <a:pt x="239" y="387"/>
                  </a:cubicBezTo>
                  <a:cubicBezTo>
                    <a:pt x="239" y="388"/>
                    <a:pt x="239" y="388"/>
                    <a:pt x="239" y="388"/>
                  </a:cubicBezTo>
                  <a:close/>
                  <a:moveTo>
                    <a:pt x="245" y="393"/>
                  </a:moveTo>
                  <a:cubicBezTo>
                    <a:pt x="244" y="393"/>
                    <a:pt x="244" y="393"/>
                    <a:pt x="243" y="393"/>
                  </a:cubicBezTo>
                  <a:cubicBezTo>
                    <a:pt x="243" y="395"/>
                    <a:pt x="241" y="394"/>
                    <a:pt x="241" y="395"/>
                  </a:cubicBezTo>
                  <a:cubicBezTo>
                    <a:pt x="242" y="396"/>
                    <a:pt x="243" y="394"/>
                    <a:pt x="245" y="394"/>
                  </a:cubicBezTo>
                  <a:cubicBezTo>
                    <a:pt x="244" y="394"/>
                    <a:pt x="245" y="394"/>
                    <a:pt x="245" y="393"/>
                  </a:cubicBezTo>
                  <a:close/>
                  <a:moveTo>
                    <a:pt x="243" y="386"/>
                  </a:moveTo>
                  <a:cubicBezTo>
                    <a:pt x="242" y="386"/>
                    <a:pt x="242" y="386"/>
                    <a:pt x="241" y="387"/>
                  </a:cubicBezTo>
                  <a:cubicBezTo>
                    <a:pt x="241" y="387"/>
                    <a:pt x="241" y="387"/>
                    <a:pt x="241" y="387"/>
                  </a:cubicBezTo>
                  <a:cubicBezTo>
                    <a:pt x="242" y="387"/>
                    <a:pt x="242" y="387"/>
                    <a:pt x="243" y="387"/>
                  </a:cubicBezTo>
                  <a:cubicBezTo>
                    <a:pt x="243" y="387"/>
                    <a:pt x="243" y="386"/>
                    <a:pt x="243" y="386"/>
                  </a:cubicBezTo>
                  <a:close/>
                  <a:moveTo>
                    <a:pt x="77" y="353"/>
                  </a:moveTo>
                  <a:cubicBezTo>
                    <a:pt x="77" y="353"/>
                    <a:pt x="78" y="353"/>
                    <a:pt x="78" y="352"/>
                  </a:cubicBezTo>
                  <a:cubicBezTo>
                    <a:pt x="77" y="352"/>
                    <a:pt x="77" y="353"/>
                    <a:pt x="77" y="353"/>
                  </a:cubicBezTo>
                  <a:close/>
                  <a:moveTo>
                    <a:pt x="75" y="344"/>
                  </a:moveTo>
                  <a:cubicBezTo>
                    <a:pt x="75" y="345"/>
                    <a:pt x="75" y="345"/>
                    <a:pt x="76" y="345"/>
                  </a:cubicBezTo>
                  <a:cubicBezTo>
                    <a:pt x="76" y="345"/>
                    <a:pt x="76" y="345"/>
                    <a:pt x="76" y="344"/>
                  </a:cubicBezTo>
                  <a:cubicBezTo>
                    <a:pt x="76" y="344"/>
                    <a:pt x="76" y="344"/>
                    <a:pt x="75" y="344"/>
                  </a:cubicBezTo>
                  <a:close/>
                  <a:moveTo>
                    <a:pt x="78" y="343"/>
                  </a:moveTo>
                  <a:cubicBezTo>
                    <a:pt x="78" y="342"/>
                    <a:pt x="78" y="342"/>
                    <a:pt x="77" y="342"/>
                  </a:cubicBezTo>
                  <a:cubicBezTo>
                    <a:pt x="77" y="342"/>
                    <a:pt x="77" y="342"/>
                    <a:pt x="77" y="343"/>
                  </a:cubicBezTo>
                  <a:cubicBezTo>
                    <a:pt x="78" y="343"/>
                    <a:pt x="78" y="343"/>
                    <a:pt x="78" y="343"/>
                  </a:cubicBezTo>
                  <a:close/>
                  <a:moveTo>
                    <a:pt x="78" y="349"/>
                  </a:moveTo>
                  <a:cubicBezTo>
                    <a:pt x="79" y="349"/>
                    <a:pt x="79" y="348"/>
                    <a:pt x="79" y="348"/>
                  </a:cubicBezTo>
                  <a:cubicBezTo>
                    <a:pt x="78" y="348"/>
                    <a:pt x="78" y="348"/>
                    <a:pt x="78" y="348"/>
                  </a:cubicBezTo>
                  <a:cubicBezTo>
                    <a:pt x="78" y="348"/>
                    <a:pt x="78" y="349"/>
                    <a:pt x="78" y="349"/>
                  </a:cubicBezTo>
                  <a:close/>
                  <a:moveTo>
                    <a:pt x="70" y="334"/>
                  </a:moveTo>
                  <a:cubicBezTo>
                    <a:pt x="70" y="334"/>
                    <a:pt x="71" y="334"/>
                    <a:pt x="71" y="334"/>
                  </a:cubicBezTo>
                  <a:cubicBezTo>
                    <a:pt x="71" y="333"/>
                    <a:pt x="71" y="333"/>
                    <a:pt x="70" y="333"/>
                  </a:cubicBezTo>
                  <a:cubicBezTo>
                    <a:pt x="70" y="333"/>
                    <a:pt x="70" y="334"/>
                    <a:pt x="70" y="334"/>
                  </a:cubicBezTo>
                  <a:close/>
                  <a:moveTo>
                    <a:pt x="75" y="340"/>
                  </a:moveTo>
                  <a:cubicBezTo>
                    <a:pt x="75" y="340"/>
                    <a:pt x="76" y="340"/>
                    <a:pt x="76" y="340"/>
                  </a:cubicBezTo>
                  <a:cubicBezTo>
                    <a:pt x="76" y="340"/>
                    <a:pt x="75" y="339"/>
                    <a:pt x="75" y="339"/>
                  </a:cubicBezTo>
                  <a:cubicBezTo>
                    <a:pt x="75" y="340"/>
                    <a:pt x="75" y="340"/>
                    <a:pt x="74" y="340"/>
                  </a:cubicBezTo>
                  <a:cubicBezTo>
                    <a:pt x="74" y="341"/>
                    <a:pt x="74" y="341"/>
                    <a:pt x="75" y="342"/>
                  </a:cubicBezTo>
                  <a:cubicBezTo>
                    <a:pt x="75" y="341"/>
                    <a:pt x="74" y="340"/>
                    <a:pt x="75" y="340"/>
                  </a:cubicBezTo>
                  <a:close/>
                  <a:moveTo>
                    <a:pt x="200" y="395"/>
                  </a:moveTo>
                  <a:cubicBezTo>
                    <a:pt x="201" y="396"/>
                    <a:pt x="201" y="395"/>
                    <a:pt x="201" y="395"/>
                  </a:cubicBezTo>
                  <a:cubicBezTo>
                    <a:pt x="201" y="395"/>
                    <a:pt x="201" y="395"/>
                    <a:pt x="201" y="395"/>
                  </a:cubicBezTo>
                  <a:cubicBezTo>
                    <a:pt x="200" y="395"/>
                    <a:pt x="200" y="395"/>
                    <a:pt x="200" y="395"/>
                  </a:cubicBezTo>
                  <a:close/>
                  <a:moveTo>
                    <a:pt x="88" y="355"/>
                  </a:moveTo>
                  <a:cubicBezTo>
                    <a:pt x="89" y="355"/>
                    <a:pt x="88" y="356"/>
                    <a:pt x="89" y="356"/>
                  </a:cubicBezTo>
                  <a:cubicBezTo>
                    <a:pt x="89" y="356"/>
                    <a:pt x="89" y="355"/>
                    <a:pt x="88" y="355"/>
                  </a:cubicBezTo>
                  <a:close/>
                  <a:moveTo>
                    <a:pt x="49" y="293"/>
                  </a:moveTo>
                  <a:cubicBezTo>
                    <a:pt x="50" y="293"/>
                    <a:pt x="50" y="293"/>
                    <a:pt x="50" y="293"/>
                  </a:cubicBezTo>
                  <a:cubicBezTo>
                    <a:pt x="50" y="293"/>
                    <a:pt x="50" y="293"/>
                    <a:pt x="50" y="292"/>
                  </a:cubicBezTo>
                  <a:cubicBezTo>
                    <a:pt x="50" y="293"/>
                    <a:pt x="50" y="293"/>
                    <a:pt x="49" y="293"/>
                  </a:cubicBezTo>
                  <a:close/>
                  <a:moveTo>
                    <a:pt x="79" y="344"/>
                  </a:moveTo>
                  <a:cubicBezTo>
                    <a:pt x="78" y="344"/>
                    <a:pt x="78" y="344"/>
                    <a:pt x="78" y="344"/>
                  </a:cubicBezTo>
                  <a:cubicBezTo>
                    <a:pt x="78" y="344"/>
                    <a:pt x="78" y="345"/>
                    <a:pt x="78" y="345"/>
                  </a:cubicBezTo>
                  <a:cubicBezTo>
                    <a:pt x="79" y="345"/>
                    <a:pt x="79" y="345"/>
                    <a:pt x="79" y="345"/>
                  </a:cubicBezTo>
                  <a:lnTo>
                    <a:pt x="79" y="344"/>
                  </a:lnTo>
                  <a:close/>
                  <a:moveTo>
                    <a:pt x="87" y="359"/>
                  </a:moveTo>
                  <a:cubicBezTo>
                    <a:pt x="88" y="359"/>
                    <a:pt x="88" y="358"/>
                    <a:pt x="88" y="357"/>
                  </a:cubicBezTo>
                  <a:cubicBezTo>
                    <a:pt x="88" y="357"/>
                    <a:pt x="88" y="357"/>
                    <a:pt x="87" y="357"/>
                  </a:cubicBezTo>
                  <a:cubicBezTo>
                    <a:pt x="87" y="358"/>
                    <a:pt x="87" y="358"/>
                    <a:pt x="87" y="359"/>
                  </a:cubicBezTo>
                  <a:close/>
                  <a:moveTo>
                    <a:pt x="83" y="349"/>
                  </a:moveTo>
                  <a:cubicBezTo>
                    <a:pt x="83" y="349"/>
                    <a:pt x="83" y="349"/>
                    <a:pt x="83" y="348"/>
                  </a:cubicBezTo>
                  <a:cubicBezTo>
                    <a:pt x="83" y="348"/>
                    <a:pt x="83" y="348"/>
                    <a:pt x="83" y="348"/>
                  </a:cubicBezTo>
                  <a:cubicBezTo>
                    <a:pt x="82" y="348"/>
                    <a:pt x="82" y="349"/>
                    <a:pt x="83" y="349"/>
                  </a:cubicBezTo>
                  <a:close/>
                  <a:moveTo>
                    <a:pt x="79" y="345"/>
                  </a:moveTo>
                  <a:cubicBezTo>
                    <a:pt x="79" y="346"/>
                    <a:pt x="78" y="346"/>
                    <a:pt x="78" y="346"/>
                  </a:cubicBezTo>
                  <a:cubicBezTo>
                    <a:pt x="79" y="346"/>
                    <a:pt x="80" y="346"/>
                    <a:pt x="80" y="345"/>
                  </a:cubicBezTo>
                  <a:lnTo>
                    <a:pt x="79" y="34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20150" y="1465928"/>
              <a:ext cx="656234" cy="744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600" b="1"/>
                <a:t>Ⅲ</a:t>
              </a:r>
              <a:endParaRPr lang="en-US" altLang="zh-CN" sz="6600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322850" y="3548287"/>
            <a:ext cx="3546299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Times New Roman" panose="02020603050405020304" charset="0"/>
                <a:ea typeface="钟齐段宁行书" panose="02010800040101010101" pitchFamily="2" charset="-122"/>
                <a:cs typeface="Times New Roman" panose="02020603050405020304" charset="0"/>
                <a:sym typeface="+mn-ea"/>
              </a:rPr>
              <a:t>Contributions to Humanity</a:t>
            </a:r>
            <a:endParaRPr lang="zh-CN" altLang="en-US" sz="4000" b="1">
              <a:latin typeface="钟齐段宁行书" panose="02010800040101010101" pitchFamily="2" charset="-122"/>
              <a:ea typeface="钟齐段宁行书" panose="02010800040101010101" pitchFamily="2" charset="-122"/>
            </a:endParaRPr>
          </a:p>
        </p:txBody>
      </p:sp>
      <p:sp>
        <p:nvSpPr>
          <p:cNvPr id="8" name="Freeform 20"/>
          <p:cNvSpPr>
            <a:spLocks noEditPoints="1"/>
          </p:cNvSpPr>
          <p:nvPr/>
        </p:nvSpPr>
        <p:spPr bwMode="auto">
          <a:xfrm rot="332049">
            <a:off x="-1173452" y="2561790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>
            <a:spLocks noEditPoints="1"/>
          </p:cNvSpPr>
          <p:nvPr/>
        </p:nvSpPr>
        <p:spPr bwMode="auto">
          <a:xfrm rot="21267951" flipH="1">
            <a:off x="8204462" y="4149366"/>
            <a:ext cx="5160989" cy="739360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0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1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2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3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4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5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6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17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18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19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20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1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2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3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4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5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6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7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8.xml><?xml version="1.0" encoding="utf-8"?>
<p:tagLst xmlns:p="http://schemas.openxmlformats.org/presentationml/2006/main">
  <p:tag name="KSO_WM_DIAGRAM_VIRTUALLY_FRAME" val="{&quot;height&quot;:122.7,&quot;left&quot;:26.25291338582677,&quot;top&quot;:151.3347244094488,&quot;width&quot;:898.8}"/>
</p:tagLst>
</file>

<file path=ppt/tags/tag29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30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1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2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3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4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5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6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7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8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39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40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1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2.xml><?xml version="1.0" encoding="utf-8"?>
<p:tagLst xmlns:p="http://schemas.openxmlformats.org/presentationml/2006/main">
  <p:tag name="TABLE_ENDDRAG_ORIGIN_RECT" val="338*546"/>
  <p:tag name="TABLE_ENDDRAG_RECT" val="612*-12*338*546"/>
</p:tagLst>
</file>

<file path=ppt/tags/tag43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4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5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6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7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8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49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50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1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2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3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4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55.xml><?xml version="1.0" encoding="utf-8"?>
<p:tagLst xmlns:p="http://schemas.openxmlformats.org/presentationml/2006/main">
  <p:tag name="KSO_WM_DIAGRAM_VIRTUALLY_FRAME" val="{&quot;height&quot;:483.45362204724404,&quot;left&quot;:82.79023622047245,&quot;top&quot;:34.171338582677166,&quot;width&quot;:781.1233070866143}"/>
</p:tagLst>
</file>

<file path=ppt/tags/tag6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7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8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ags/tag9.xml><?xml version="1.0" encoding="utf-8"?>
<p:tagLst xmlns:p="http://schemas.openxmlformats.org/presentationml/2006/main">
  <p:tag name="KSO_WM_DIAGRAM_VIRTUALLY_FRAME" val="{&quot;height&quot;:378.1555905511811,&quot;left&quot;:362.5223622047244,&quot;top&quot;:107.85338582677166,&quot;width&quot;:606.077637795275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WPS 演示</Application>
  <PresentationFormat>宽屏</PresentationFormat>
  <Paragraphs>178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钟齐段宁行书</vt:lpstr>
      <vt:lpstr>Times New Roman</vt:lpstr>
      <vt:lpstr>钟齐志莽行书</vt:lpstr>
      <vt:lpstr>Segoe Print</vt:lpstr>
      <vt:lpstr>quote-cjk-patch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Basic Concepts and Weapons’ Origin</vt:lpstr>
      <vt:lpstr>PowerPoint 演示文稿</vt:lpstr>
      <vt:lpstr>Weapons and Their Evolution</vt:lpstr>
      <vt:lpstr>Weapons and Their Evolution</vt:lpstr>
      <vt:lpstr>Weapons and Their Evolution</vt:lpstr>
      <vt:lpstr>PowerPoint 演示文稿</vt:lpstr>
      <vt:lpstr>Contributions to Humanity</vt:lpstr>
      <vt:lpstr>PowerPoint 演示文稿</vt:lpstr>
      <vt:lpstr>Modern Mission</vt:lpstr>
      <vt:lpstr>Modern Mission</vt:lpstr>
      <vt:lpstr>Modern Mission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18379781093</dc:creator>
  <cp:lastModifiedBy>张潇然</cp:lastModifiedBy>
  <cp:revision>38</cp:revision>
  <dcterms:created xsi:type="dcterms:W3CDTF">2021-05-20T08:52:00Z</dcterms:created>
  <dcterms:modified xsi:type="dcterms:W3CDTF">2025-12-18T15:29:00Z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KSOTemplateUUID">
    <vt:lpwstr>v1.0_mb_9i8teRd/wVhNzfoELtzqJg==</vt:lpwstr>
  </property>
  <property fmtid="{D5CDD505-2E9C-101B-9397-08002B2CF9AE}" pid="4" name="ICV">
    <vt:lpwstr>37E8D1E3834F4EC2B89175E9B91D338C_13</vt:lpwstr>
  </property>
</Properties>
</file>