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2" r:id="rId4"/>
    <p:sldId id="265" r:id="rId5"/>
    <p:sldId id="267" r:id="rId6"/>
    <p:sldId id="271" r:id="rId7"/>
    <p:sldId id="276" r:id="rId8"/>
    <p:sldId id="270" r:id="rId9"/>
    <p:sldId id="259" r:id="rId10"/>
    <p:sldId id="277" r:id="rId11"/>
    <p:sldId id="274" r:id="rId12"/>
    <p:sldId id="269" r:id="rId13"/>
    <p:sldId id="27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0" y="21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422E7-179D-44A0-A9C5-6E15CC7B473B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F3D30-C77F-4A2D-958F-F75B9CE00F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F3D30-C77F-4A2D-958F-F75B9CE00FC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63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B71-D95E-4159-859A-15AC37205191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78C9-77CA-4580-A4B4-1152AEB7D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B71-D95E-4159-859A-15AC37205191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78C9-77CA-4580-A4B4-1152AEB7D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B71-D95E-4159-859A-15AC37205191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78C9-77CA-4580-A4B4-1152AEB7D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B71-D95E-4159-859A-15AC37205191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78C9-77CA-4580-A4B4-1152AEB7D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B71-D95E-4159-859A-15AC37205191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78C9-77CA-4580-A4B4-1152AEB7D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B71-D95E-4159-859A-15AC37205191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78C9-77CA-4580-A4B4-1152AEB7D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B71-D95E-4159-859A-15AC37205191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78C9-77CA-4580-A4B4-1152AEB7D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B71-D95E-4159-859A-15AC37205191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78C9-77CA-4580-A4B4-1152AEB7D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B71-D95E-4159-859A-15AC37205191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78C9-77CA-4580-A4B4-1152AEB7D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B71-D95E-4159-859A-15AC37205191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78C9-77CA-4580-A4B4-1152AEB7D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B71-D95E-4159-859A-15AC37205191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78C9-77CA-4580-A4B4-1152AEB7D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AFB71-D95E-4159-859A-15AC37205191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78C9-77CA-4580-A4B4-1152AEB7D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(850×85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" r="575" b="34066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 rot="16200000">
            <a:off x="5220949" y="787487"/>
            <a:ext cx="1415772" cy="5396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8000" b="1" dirty="0">
                <a:latin typeface="Times New Roman" panose="02020603050405020304" pitchFamily="18" charset="0"/>
                <a:ea typeface="文悦古典明朝体 (非商业使用) W5" pitchFamily="50" charset="-122"/>
                <a:cs typeface="Times New Roman" panose="02020603050405020304" pitchFamily="18" charset="0"/>
              </a:rPr>
              <a:t>Chopsticks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4" r="76040"/>
          <a:stretch>
            <a:fillRect/>
          </a:stretch>
        </p:blipFill>
        <p:spPr>
          <a:xfrm>
            <a:off x="5615797" y="5826211"/>
            <a:ext cx="626076" cy="8773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7C5F87A-ECC2-C261-0954-1A0E3C668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5" b="95750" l="10000" r="90000">
                        <a14:foregroundMark x1="74750" y1="7625" x2="74750" y2="7625"/>
                        <a14:foregroundMark x1="77625" y1="4125" x2="77625" y2="4125"/>
                        <a14:foregroundMark x1="24125" y1="92125" x2="24125" y2="92125"/>
                        <a14:foregroundMark x1="22500" y1="95750" x2="22500" y2="95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3957" y="2932555"/>
            <a:ext cx="3770986" cy="3770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B6E14-39AD-E0FF-2FEA-E64DB3224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23ABF2B6-4C4C-B54A-C6EA-D100249E9D76}"/>
              </a:ext>
            </a:extLst>
          </p:cNvPr>
          <p:cNvGrpSpPr/>
          <p:nvPr/>
        </p:nvGrpSpPr>
        <p:grpSpPr>
          <a:xfrm>
            <a:off x="428153" y="1402689"/>
            <a:ext cx="3657600" cy="3657600"/>
            <a:chOff x="2271584" y="1600200"/>
            <a:chExt cx="3657600" cy="3657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AFC8B2F-D92C-748D-945B-6FF574BA3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584" y="1600200"/>
              <a:ext cx="3657600" cy="36576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7190E84-F4B2-B0BC-21DD-964243C4716D}"/>
                </a:ext>
              </a:extLst>
            </p:cNvPr>
            <p:cNvSpPr txBox="1"/>
            <p:nvPr/>
          </p:nvSpPr>
          <p:spPr>
            <a:xfrm>
              <a:off x="3309750" y="3075057"/>
              <a:ext cx="1818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Part 3</a:t>
              </a:r>
              <a:endParaRPr lang="zh-CN" altLang="en-US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E1D8D88-71F4-13A1-B503-4E674629A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15" y="3910172"/>
            <a:ext cx="2613001" cy="254549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C440912-ED1E-E484-D517-B3DE8E261D56}"/>
              </a:ext>
            </a:extLst>
          </p:cNvPr>
          <p:cNvSpPr txBox="1"/>
          <p:nvPr/>
        </p:nvSpPr>
        <p:spPr>
          <a:xfrm>
            <a:off x="4693014" y="2969879"/>
            <a:ext cx="648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Wisdom in Chopsticks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A1FFCF9-0CF9-B4FE-C386-5AA76C902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0976"/>
            <a:ext cx="12192000" cy="209702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52917" y="893791"/>
            <a:ext cx="10622142" cy="14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One end being square and the other round symbolizes the old idea that the Earth was square and Heaven was round which is Chinese basic understanding of the world.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5A947BB-8D06-81A6-23AE-C7AF27891967}"/>
              </a:ext>
            </a:extLst>
          </p:cNvPr>
          <p:cNvGrpSpPr/>
          <p:nvPr/>
        </p:nvGrpSpPr>
        <p:grpSpPr>
          <a:xfrm>
            <a:off x="2074865" y="3179881"/>
            <a:ext cx="3251931" cy="3033616"/>
            <a:chOff x="7977181" y="1407798"/>
            <a:chExt cx="3633611" cy="354042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E54CAEA-5261-C7D3-7ECD-386C596C68AC}"/>
                </a:ext>
              </a:extLst>
            </p:cNvPr>
            <p:cNvPicPr>
              <a:picLocks/>
            </p:cNvPicPr>
            <p:nvPr/>
          </p:nvPicPr>
          <p:blipFill>
            <a:blip r:embed="rId3"/>
            <a:srcRect l="73240" t="6675" b="13869"/>
            <a:stretch>
              <a:fillRect/>
            </a:stretch>
          </p:blipFill>
          <p:spPr>
            <a:xfrm>
              <a:off x="10204198" y="3424313"/>
              <a:ext cx="1406594" cy="15239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9DA56AC-17B8-34FE-CFBA-33F8D4FF0B5D}"/>
                </a:ext>
              </a:extLst>
            </p:cNvPr>
            <p:cNvPicPr>
              <a:picLocks/>
            </p:cNvPicPr>
            <p:nvPr/>
          </p:nvPicPr>
          <p:blipFill>
            <a:blip r:embed="rId3"/>
            <a:srcRect t="15971" r="67055"/>
            <a:stretch>
              <a:fillRect/>
            </a:stretch>
          </p:blipFill>
          <p:spPr>
            <a:xfrm>
              <a:off x="7977181" y="3361876"/>
              <a:ext cx="1485847" cy="15239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EE1C060-8AFC-8085-C376-2BE4C2CBBE83}"/>
                </a:ext>
              </a:extLst>
            </p:cNvPr>
            <p:cNvPicPr>
              <a:picLocks/>
            </p:cNvPicPr>
            <p:nvPr/>
          </p:nvPicPr>
          <p:blipFill>
            <a:blip r:embed="rId3"/>
            <a:srcRect t="15086" b="9000"/>
            <a:stretch>
              <a:fillRect/>
            </a:stretch>
          </p:blipFill>
          <p:spPr>
            <a:xfrm>
              <a:off x="8157255" y="1407798"/>
              <a:ext cx="3289184" cy="11537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B236ACAB-7F1D-5541-1B5B-C27C594DB858}"/>
                </a:ext>
              </a:extLst>
            </p:cNvPr>
            <p:cNvCxnSpPr>
              <a:cxnSpLocks/>
            </p:cNvCxnSpPr>
            <p:nvPr/>
          </p:nvCxnSpPr>
          <p:spPr>
            <a:xfrm>
              <a:off x="8727034" y="2677363"/>
              <a:ext cx="0" cy="5818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22F5B844-FD56-B828-634B-E960B41E7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907495" y="2677363"/>
              <a:ext cx="0" cy="576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28BFAF3-7BBF-D593-CFD8-2E9551A64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4170" y="2611598"/>
            <a:ext cx="4157352" cy="4091166"/>
          </a:xfrm>
          <a:prstGeom prst="rect">
            <a:avLst/>
          </a:prstGeom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395FF5BF-348E-CC78-1F41-7F63D2C42899}"/>
              </a:ext>
            </a:extLst>
          </p:cNvPr>
          <p:cNvSpPr/>
          <p:nvPr/>
        </p:nvSpPr>
        <p:spPr>
          <a:xfrm>
            <a:off x="6386289" y="4067231"/>
            <a:ext cx="841248" cy="72500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BB347C-0E6A-C8B9-D824-99C6FF5FB1B6}"/>
              </a:ext>
            </a:extLst>
          </p:cNvPr>
          <p:cNvSpPr/>
          <p:nvPr/>
        </p:nvSpPr>
        <p:spPr>
          <a:xfrm>
            <a:off x="921245" y="885605"/>
            <a:ext cx="10622142" cy="1845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0D04F8D-BC35-95CB-9019-2A2C7FF09D49}"/>
              </a:ext>
            </a:extLst>
          </p:cNvPr>
          <p:cNvSpPr txBox="1"/>
          <p:nvPr/>
        </p:nvSpPr>
        <p:spPr>
          <a:xfrm>
            <a:off x="5553688" y="5105529"/>
            <a:ext cx="22445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prevent them from rolling and slipping out of the hand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29A1CB7-6B12-676B-82D2-1476FC054316}"/>
              </a:ext>
            </a:extLst>
          </p:cNvPr>
          <p:cNvSpPr txBox="1"/>
          <p:nvPr/>
        </p:nvSpPr>
        <p:spPr>
          <a:xfrm>
            <a:off x="207011" y="4764239"/>
            <a:ext cx="20958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picking up food and to avoid injuring the mouth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106D8FF-B646-34E0-7E70-F328E55996DF}"/>
              </a:ext>
            </a:extLst>
          </p:cNvPr>
          <p:cNvSpPr/>
          <p:nvPr/>
        </p:nvSpPr>
        <p:spPr>
          <a:xfrm>
            <a:off x="5553688" y="5127653"/>
            <a:ext cx="2148196" cy="15254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426D917-0F44-B460-875C-A7B0F712DD7B}"/>
              </a:ext>
            </a:extLst>
          </p:cNvPr>
          <p:cNvSpPr/>
          <p:nvPr/>
        </p:nvSpPr>
        <p:spPr>
          <a:xfrm>
            <a:off x="215374" y="4657181"/>
            <a:ext cx="1859491" cy="2097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C51C725-E4A5-450A-8B58-272261EE2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0976"/>
            <a:ext cx="12192000" cy="209702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36192" y="1939424"/>
            <a:ext cx="8002828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length of chopsticks is seven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six fen (approximately 25 centimeters).</a:t>
            </a:r>
            <a:endParaRPr lang="zh-CN" altLang="en-US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3B2430A-A1CD-6855-65BB-0C14C3E402B9}"/>
              </a:ext>
            </a:extLst>
          </p:cNvPr>
          <p:cNvSpPr/>
          <p:nvPr/>
        </p:nvSpPr>
        <p:spPr>
          <a:xfrm>
            <a:off x="996660" y="1583815"/>
            <a:ext cx="10622142" cy="1845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B3CE91-B5A9-C12D-64E1-73B65B1CC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53" b="91007" l="2829" r="97048">
                        <a14:foregroundMark x1="94219" y1="29317" x2="97048" y2="42626"/>
                        <a14:foregroundMark x1="97048" y1="42626" x2="97048" y2="42626"/>
                        <a14:foregroundMark x1="8610" y1="70504" x2="11193" y2="76799"/>
                        <a14:foregroundMark x1="6519" y1="70144" x2="2952" y2="74281"/>
                        <a14:foregroundMark x1="24108" y1="90827" x2="25584" y2="91007"/>
                        <a14:foregroundMark x1="31488" y1="90647" x2="33948" y2="904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88251"/>
            <a:ext cx="4930445" cy="33718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C2E5761-137F-7B75-0943-6C25F4004C9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9" b="89862" l="9917" r="98111">
                        <a14:foregroundMark x1="98111" y1="3379" x2="84298" y2="16436"/>
                        <a14:foregroundMark x1="84298" y1="16436" x2="80874" y2="22120"/>
                        <a14:foregroundMark x1="72019" y1="35177" x2="74144" y2="38710"/>
                        <a14:foregroundMark x1="61393" y1="38095" x2="71783" y2="41628"/>
                        <a14:foregroundMark x1="59740" y1="35945" x2="67887" y2="40707"/>
                        <a14:foregroundMark x1="58205" y1="36406" x2="59032" y2="36866"/>
                        <a14:foregroundMark x1="57379" y1="36098" x2="57379" y2="36098"/>
                        <a14:foregroundMark x1="56907" y1="35637" x2="56907" y2="35637"/>
                        <a14:backgroundMark x1="20189" y1="26728" x2="30106" y2="61290"/>
                        <a14:backgroundMark x1="42503" y1="28264" x2="42149" y2="48233"/>
                        <a14:backgroundMark x1="28808" y1="29954" x2="28808" y2="46697"/>
                        <a14:backgroundMark x1="30933" y1="35791" x2="34711" y2="57450"/>
                        <a14:backgroundMark x1="38371" y1="48848" x2="43093" y2="54224"/>
                        <a14:backgroundMark x1="16765" y1="49155" x2="21370" y2="72504"/>
                        <a14:backgroundMark x1="12633" y1="47619" x2="12397" y2="76498"/>
                        <a14:backgroundMark x1="12397" y1="76498" x2="12279" y2="76498"/>
                        <a14:backgroundMark x1="32113" y1="55607" x2="39433" y2="80031"/>
                        <a14:backgroundMark x1="47580" y1="37481" x2="48760" y2="53456"/>
                        <a14:backgroundMark x1="44746" y1="52227" x2="62338" y2="54685"/>
                        <a14:backgroundMark x1="59504" y1="51152" x2="62338" y2="60215"/>
                        <a14:backgroundMark x1="50295" y1="53763" x2="60094" y2="59754"/>
                        <a14:backgroundMark x1="44982" y1="53917" x2="49469" y2="60983"/>
                      </a14:backgroundRemoval>
                    </a14:imgEffect>
                  </a14:imgLayer>
                </a14:imgProps>
              </a:ext>
            </a:extLst>
          </a:blip>
          <a:srcRect l="53687" r="636" b="45117"/>
          <a:stretch>
            <a:fillRect/>
          </a:stretch>
        </p:blipFill>
        <p:spPr>
          <a:xfrm>
            <a:off x="9187891" y="868109"/>
            <a:ext cx="3004109" cy="266251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2E376BC-3F92-6B70-DA20-75B2C800689C}"/>
              </a:ext>
            </a:extLst>
          </p:cNvPr>
          <p:cNvSpPr txBox="1"/>
          <p:nvPr/>
        </p:nvSpPr>
        <p:spPr>
          <a:xfrm>
            <a:off x="5171846" y="3886237"/>
            <a:ext cx="803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kinds of emotions and 6 kinds of desires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also takes account both practicality and comfort.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0AAD3-E0B1-758D-71D2-387196361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(850×850)">
            <a:extLst>
              <a:ext uri="{FF2B5EF4-FFF2-40B4-BE49-F238E27FC236}">
                <a16:creationId xmlns:a16="http://schemas.microsoft.com/office/drawing/2014/main" id="{3A0CB348-2330-921F-8B63-96DEBEE89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" r="575" b="34066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41C4F88-E604-26D8-427D-00DEFBB54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952466"/>
            <a:ext cx="3779858" cy="467085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D6C20B8-4360-FF26-0C4C-AE312CD8C570}"/>
              </a:ext>
            </a:extLst>
          </p:cNvPr>
          <p:cNvSpPr txBox="1"/>
          <p:nvPr/>
        </p:nvSpPr>
        <p:spPr>
          <a:xfrm rot="16200000">
            <a:off x="5948322" y="-546390"/>
            <a:ext cx="1292662" cy="83759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7200" b="1" dirty="0">
                <a:latin typeface="Times New Roman" panose="02020603050405020304" pitchFamily="18" charset="0"/>
                <a:ea typeface="文悦古典明朝体 (非商业使用) W5" pitchFamily="50" charset="-122"/>
                <a:cs typeface="Times New Roman" panose="02020603050405020304" pitchFamily="18" charset="0"/>
              </a:rPr>
              <a:t>Thanks for Listening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A5C1944-27BB-30FA-804D-32BB2BFCAE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4" r="76040"/>
          <a:stretch>
            <a:fillRect/>
          </a:stretch>
        </p:blipFill>
        <p:spPr>
          <a:xfrm>
            <a:off x="5615797" y="5826211"/>
            <a:ext cx="626076" cy="8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26249" y="593133"/>
            <a:ext cx="4473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b="1" dirty="0">
                <a:latin typeface="文悦古典明朝体 (非商业使用) W5" pitchFamily="50" charset="-122"/>
                <a:ea typeface="文悦古典明朝体 (非商业使用) W5" pitchFamily="50" charset="-122"/>
              </a:rPr>
              <a:t>Contents</a:t>
            </a:r>
            <a:endParaRPr lang="zh-CN" altLang="en-US" sz="7200" b="1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723" y="4312508"/>
            <a:ext cx="2613001" cy="254549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255380" y="3469299"/>
            <a:ext cx="1204503" cy="1204503"/>
            <a:chOff x="8949521" y="2548721"/>
            <a:chExt cx="1204503" cy="120450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9521" y="2548721"/>
              <a:ext cx="1204503" cy="120450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187249" y="2797030"/>
              <a:ext cx="729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贰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255381" y="1955597"/>
            <a:ext cx="1204503" cy="1204503"/>
            <a:chOff x="8949521" y="2548721"/>
            <a:chExt cx="1204503" cy="1204503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9521" y="2548721"/>
              <a:ext cx="1204503" cy="1204503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187249" y="2797030"/>
              <a:ext cx="729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壹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255380" y="4983002"/>
            <a:ext cx="1204503" cy="1204503"/>
            <a:chOff x="8949521" y="2548721"/>
            <a:chExt cx="1204503" cy="1204503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9521" y="2548721"/>
              <a:ext cx="1204503" cy="1204503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187249" y="2797030"/>
              <a:ext cx="729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叁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4" r="76040"/>
          <a:stretch>
            <a:fillRect/>
          </a:stretch>
        </p:blipFill>
        <p:spPr>
          <a:xfrm>
            <a:off x="10187008" y="5483170"/>
            <a:ext cx="626076" cy="87733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6B9A3CF-9C0D-D89F-3CB2-34F87238134C}"/>
              </a:ext>
            </a:extLst>
          </p:cNvPr>
          <p:cNvSpPr txBox="1"/>
          <p:nvPr/>
        </p:nvSpPr>
        <p:spPr>
          <a:xfrm>
            <a:off x="3057754" y="2203906"/>
            <a:ext cx="4725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 of Chopsticks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26EBD4C-EBFB-1960-8006-7C0B127E30BB}"/>
              </a:ext>
            </a:extLst>
          </p:cNvPr>
          <p:cNvSpPr txBox="1"/>
          <p:nvPr/>
        </p:nvSpPr>
        <p:spPr>
          <a:xfrm>
            <a:off x="3080983" y="3776932"/>
            <a:ext cx="4725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Etiquette of Chopsticks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D09A60F-3350-EB7B-E419-EB1840E22CF7}"/>
              </a:ext>
            </a:extLst>
          </p:cNvPr>
          <p:cNvSpPr txBox="1"/>
          <p:nvPr/>
        </p:nvSpPr>
        <p:spPr>
          <a:xfrm>
            <a:off x="3080981" y="5349958"/>
            <a:ext cx="626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Wisdom in Chopsticks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F6F8CA4-BDC8-8FF9-CD62-72948106A75F}"/>
              </a:ext>
            </a:extLst>
          </p:cNvPr>
          <p:cNvGrpSpPr/>
          <p:nvPr/>
        </p:nvGrpSpPr>
        <p:grpSpPr>
          <a:xfrm>
            <a:off x="428153" y="1402689"/>
            <a:ext cx="3657600" cy="3657600"/>
            <a:chOff x="2271584" y="1600200"/>
            <a:chExt cx="3657600" cy="36576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584" y="1600200"/>
              <a:ext cx="3657600" cy="365760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309750" y="3075057"/>
              <a:ext cx="1818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Part 1</a:t>
              </a:r>
              <a:endParaRPr lang="zh-CN" altLang="en-US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15" y="3910172"/>
            <a:ext cx="2613001" cy="254549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F00ECC3-4713-218C-57D5-12D30F9591A3}"/>
              </a:ext>
            </a:extLst>
          </p:cNvPr>
          <p:cNvSpPr txBox="1"/>
          <p:nvPr/>
        </p:nvSpPr>
        <p:spPr>
          <a:xfrm>
            <a:off x="4693014" y="2969879"/>
            <a:ext cx="537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 of Chopsticks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23E5CD-7B2F-1DB9-8ECF-375593E99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0976"/>
            <a:ext cx="12192000" cy="2097024"/>
          </a:xfrm>
          <a:prstGeom prst="rect">
            <a:avLst/>
          </a:prstGeom>
        </p:spPr>
      </p:pic>
      <p:sp>
        <p:nvSpPr>
          <p:cNvPr id="76" name="文本框 75"/>
          <p:cNvSpPr txBox="1"/>
          <p:nvPr/>
        </p:nvSpPr>
        <p:spPr>
          <a:xfrm>
            <a:off x="1202804" y="1774433"/>
            <a:ext cx="978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Chopsticks have a very long history of at least 3000 years. They probably started as simple tree branches.</a:t>
            </a:r>
            <a:endParaRPr lang="zh-CN" altLang="en-US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0B00BA7-D9A1-ADE0-DD4D-4A6014B4A8E9}"/>
              </a:ext>
            </a:extLst>
          </p:cNvPr>
          <p:cNvSpPr txBox="1"/>
          <p:nvPr/>
        </p:nvSpPr>
        <p:spPr>
          <a:xfrm>
            <a:off x="440399" y="426393"/>
            <a:ext cx="4855806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Origin of Chopsticks</a:t>
            </a:r>
            <a:endParaRPr lang="zh-CN" altLang="en-US" sz="32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A574035B-7C46-1F0D-CE80-B74A5EA975F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6" b="17966"/>
          <a:stretch>
            <a:fillRect/>
          </a:stretch>
        </p:blipFill>
        <p:spPr>
          <a:xfrm>
            <a:off x="847344" y="4475693"/>
            <a:ext cx="3173129" cy="1355321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7AEB959E-3A95-95F4-6E5E-05FA004982D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r="14482"/>
          <a:stretch>
            <a:fillRect/>
          </a:stretch>
        </p:blipFill>
        <p:spPr>
          <a:xfrm>
            <a:off x="4686161" y="4475692"/>
            <a:ext cx="2921991" cy="1355322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8B3B3B54-E5F8-066A-E549-D952C901B7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3" b="25323"/>
          <a:stretch>
            <a:fillRect/>
          </a:stretch>
        </p:blipFill>
        <p:spPr>
          <a:xfrm>
            <a:off x="8311854" y="4481079"/>
            <a:ext cx="2767323" cy="1349935"/>
          </a:xfrm>
          <a:prstGeom prst="rect">
            <a:avLst/>
          </a:prstGeom>
        </p:spPr>
      </p:pic>
      <p:sp>
        <p:nvSpPr>
          <p:cNvPr id="80" name="矩形 79">
            <a:extLst>
              <a:ext uri="{FF2B5EF4-FFF2-40B4-BE49-F238E27FC236}">
                <a16:creationId xmlns:a16="http://schemas.microsoft.com/office/drawing/2014/main" id="{9834CF0E-2EFB-E2C9-3062-221D762FABAD}"/>
              </a:ext>
            </a:extLst>
          </p:cNvPr>
          <p:cNvSpPr/>
          <p:nvPr/>
        </p:nvSpPr>
        <p:spPr>
          <a:xfrm>
            <a:off x="847344" y="1592193"/>
            <a:ext cx="10300729" cy="1253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857E11E7-589D-1F53-E1F9-23A9E3BB8911}"/>
              </a:ext>
            </a:extLst>
          </p:cNvPr>
          <p:cNvSpPr txBox="1"/>
          <p:nvPr/>
        </p:nvSpPr>
        <p:spPr>
          <a:xfrm flipH="1">
            <a:off x="1505707" y="3426484"/>
            <a:ext cx="221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branches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38842EEF-748D-00CB-9B89-09AA257F7D8D}"/>
              </a:ext>
            </a:extLst>
          </p:cNvPr>
          <p:cNvSpPr txBox="1"/>
          <p:nvPr/>
        </p:nvSpPr>
        <p:spPr>
          <a:xfrm flipH="1">
            <a:off x="4830954" y="3426484"/>
            <a:ext cx="253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Ivory Chopsticks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471EDF57-0ED7-191A-4F1E-A05FF3A546B2}"/>
              </a:ext>
            </a:extLst>
          </p:cNvPr>
          <p:cNvSpPr txBox="1"/>
          <p:nvPr/>
        </p:nvSpPr>
        <p:spPr>
          <a:xfrm flipH="1">
            <a:off x="8689237" y="3426484"/>
            <a:ext cx="2458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Silver Chopsticks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(850×85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7" r="575" b="219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480880" y="1550821"/>
            <a:ext cx="6627445" cy="3164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313585E-4106-4231-0EDE-491122F51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6" b="89873" l="8228" r="89873">
                        <a14:foregroundMark x1="8228" y1="50844" x2="8228" y2="50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128" y="1884688"/>
            <a:ext cx="3088624" cy="3088624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D2463B8A-8B76-5EA1-6758-9505E21F9510}"/>
              </a:ext>
            </a:extLst>
          </p:cNvPr>
          <p:cNvGrpSpPr/>
          <p:nvPr/>
        </p:nvGrpSpPr>
        <p:grpSpPr>
          <a:xfrm>
            <a:off x="3755249" y="1917974"/>
            <a:ext cx="6078706" cy="2308324"/>
            <a:chOff x="4645378" y="1978675"/>
            <a:chExt cx="6078706" cy="2308324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E05E0613-01E3-40C0-07A3-730B8EC8398C}"/>
                </a:ext>
              </a:extLst>
            </p:cNvPr>
            <p:cNvSpPr txBox="1"/>
            <p:nvPr/>
          </p:nvSpPr>
          <p:spPr>
            <a:xfrm>
              <a:off x="4645378" y="1978675"/>
              <a:ext cx="607870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Zhu(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箸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                     Zhu(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住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Ships stopping in the route would mean an accident or disaster.</a:t>
              </a:r>
            </a:p>
            <a:p>
              <a:endPara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Kuai(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筷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                    Kuai(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快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Ships can move swiftly and smoothly. </a:t>
              </a:r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箭头: 右 3">
              <a:extLst>
                <a:ext uri="{FF2B5EF4-FFF2-40B4-BE49-F238E27FC236}">
                  <a16:creationId xmlns:a16="http://schemas.microsoft.com/office/drawing/2014/main" id="{A666AC8D-CC20-B998-41D2-CB9C9ABA7E45}"/>
                </a:ext>
              </a:extLst>
            </p:cNvPr>
            <p:cNvSpPr/>
            <p:nvPr/>
          </p:nvSpPr>
          <p:spPr>
            <a:xfrm>
              <a:off x="6096000" y="2101404"/>
              <a:ext cx="1058266" cy="217514"/>
            </a:xfrm>
            <a:prstGeom prst="rightArrow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箭头: 右 4">
              <a:extLst>
                <a:ext uri="{FF2B5EF4-FFF2-40B4-BE49-F238E27FC236}">
                  <a16:creationId xmlns:a16="http://schemas.microsoft.com/office/drawing/2014/main" id="{731D08F9-3574-DD04-0EFF-811AD3B942CE}"/>
                </a:ext>
              </a:extLst>
            </p:cNvPr>
            <p:cNvSpPr/>
            <p:nvPr/>
          </p:nvSpPr>
          <p:spPr>
            <a:xfrm>
              <a:off x="6096000" y="3564227"/>
              <a:ext cx="1058266" cy="217514"/>
            </a:xfrm>
            <a:prstGeom prst="rightArrow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262F82A0-9722-C3E8-2C93-F459C90F1B5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8" b="98080" l="2442" r="82907">
                        <a14:foregroundMark x1="31860" y1="78883" x2="31860" y2="78883"/>
                        <a14:foregroundMark x1="24884" y1="86562" x2="24884" y2="86562"/>
                        <a14:foregroundMark x1="18256" y1="82548" x2="18256" y2="82548"/>
                        <a14:foregroundMark x1="10930" y1="73124" x2="18837" y2="85340"/>
                        <a14:foregroundMark x1="18837" y1="85340" x2="30814" y2="87609"/>
                        <a14:foregroundMark x1="21860" y1="89005" x2="36163" y2="93194"/>
                        <a14:foregroundMark x1="36163" y1="93194" x2="52791" y2="92845"/>
                        <a14:foregroundMark x1="52791" y1="92845" x2="66163" y2="93019"/>
                        <a14:foregroundMark x1="66163" y1="93019" x2="76395" y2="92670"/>
                        <a14:foregroundMark x1="76395" y1="92670" x2="79419" y2="92670"/>
                        <a14:foregroundMark x1="78721" y1="82548" x2="83023" y2="90052"/>
                        <a14:foregroundMark x1="74535" y1="84642" x2="82791" y2="82548"/>
                        <a14:foregroundMark x1="3023" y1="32984" x2="9651" y2="63525"/>
                        <a14:foregroundMark x1="9651" y1="63525" x2="14651" y2="72426"/>
                        <a14:foregroundMark x1="2442" y1="30366" x2="12093" y2="67539"/>
                        <a14:foregroundMark x1="3256" y1="91449" x2="22442" y2="91972"/>
                        <a14:foregroundMark x1="22442" y1="91972" x2="32558" y2="88482"/>
                        <a14:foregroundMark x1="16512" y1="93892" x2="36628" y2="93019"/>
                        <a14:foregroundMark x1="36628" y1="93019" x2="68837" y2="98080"/>
                        <a14:foregroundMark x1="22326" y1="35428" x2="27442" y2="56894"/>
                        <a14:foregroundMark x1="27442" y1="56894" x2="27791" y2="57417"/>
                        <a14:foregroundMark x1="78023" y1="53578" x2="69767" y2="79058"/>
                        <a14:foregroundMark x1="76860" y1="46422" x2="68256" y2="53927"/>
                        <a14:foregroundMark x1="78953" y1="40838" x2="76977" y2="56545"/>
                        <a14:foregroundMark x1="78721" y1="47120" x2="78372" y2="62653"/>
                        <a14:foregroundMark x1="79419" y1="76963" x2="77791" y2="84991"/>
                      </a14:backgroundRemoval>
                    </a14:imgEffect>
                  </a14:imgLayer>
                </a14:imgProps>
              </a:ext>
            </a:extLst>
          </a:blip>
          <a:srcRect l="16934" r="20206"/>
          <a:stretch>
            <a:fillRect/>
          </a:stretch>
        </p:blipFill>
        <p:spPr>
          <a:xfrm>
            <a:off x="8595913" y="3833080"/>
            <a:ext cx="3417080" cy="294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4453A1F-9479-BDAA-3C39-2B74D164D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0976"/>
            <a:ext cx="12192000" cy="209702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88973" y="1187172"/>
            <a:ext cx="5367167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like to eat steaming hot meals.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58511" y="4127578"/>
            <a:ext cx="6938648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dishes are cut into small pieces in the kitchen, which are just the right size to pick up with chopsticks. 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504" y="782727"/>
            <a:ext cx="2662835" cy="1778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r="24174"/>
          <a:stretch/>
        </p:blipFill>
        <p:spPr>
          <a:xfrm>
            <a:off x="774696" y="3090431"/>
            <a:ext cx="2424449" cy="315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77F311D-1EB7-5678-E5FA-89CBE8A8354D}"/>
              </a:ext>
            </a:extLst>
          </p:cNvPr>
          <p:cNvSpPr/>
          <p:nvPr/>
        </p:nvSpPr>
        <p:spPr>
          <a:xfrm>
            <a:off x="3865897" y="984107"/>
            <a:ext cx="7336854" cy="1253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6776FFD-EEA9-357D-05A4-04C06E2D08D9}"/>
              </a:ext>
            </a:extLst>
          </p:cNvPr>
          <p:cNvSpPr/>
          <p:nvPr/>
        </p:nvSpPr>
        <p:spPr>
          <a:xfrm>
            <a:off x="3865897" y="3994099"/>
            <a:ext cx="7336854" cy="1386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110DF-5E46-3F85-2FE6-24FA72165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E55EDD28-B492-2715-D988-BD9CF947FBF8}"/>
              </a:ext>
            </a:extLst>
          </p:cNvPr>
          <p:cNvGrpSpPr/>
          <p:nvPr/>
        </p:nvGrpSpPr>
        <p:grpSpPr>
          <a:xfrm>
            <a:off x="428153" y="1402689"/>
            <a:ext cx="3657600" cy="3657600"/>
            <a:chOff x="2271584" y="1600200"/>
            <a:chExt cx="3657600" cy="36576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B787429-3200-709A-80A4-63EDA2851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584" y="1600200"/>
              <a:ext cx="3657600" cy="36576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0C362E5-F2A0-FD82-6B5E-7695E7BAA0B3}"/>
                </a:ext>
              </a:extLst>
            </p:cNvPr>
            <p:cNvSpPr txBox="1"/>
            <p:nvPr/>
          </p:nvSpPr>
          <p:spPr>
            <a:xfrm>
              <a:off x="3309750" y="3075057"/>
              <a:ext cx="1818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Part 2</a:t>
              </a:r>
              <a:endParaRPr lang="zh-CN" altLang="en-US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5052A6D6-8D57-91E8-860E-65A3130E4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15" y="3910172"/>
            <a:ext cx="2613001" cy="254549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CAF15B9-D782-1F0A-D9FC-C8C1AFF04F55}"/>
              </a:ext>
            </a:extLst>
          </p:cNvPr>
          <p:cNvSpPr txBox="1"/>
          <p:nvPr/>
        </p:nvSpPr>
        <p:spPr>
          <a:xfrm>
            <a:off x="4693014" y="2969879"/>
            <a:ext cx="537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Etiquette of Chopsticks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8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12192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1D85CC2-BFB9-78B9-EE35-214A00EBE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714" y="1414583"/>
            <a:ext cx="6566023" cy="374263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B58DB2A-D527-6739-C227-F96DD6AADCB8}"/>
              </a:ext>
            </a:extLst>
          </p:cNvPr>
          <p:cNvSpPr txBox="1"/>
          <p:nvPr/>
        </p:nvSpPr>
        <p:spPr>
          <a:xfrm>
            <a:off x="440399" y="426393"/>
            <a:ext cx="4855806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Etiquette of Chopsticks</a:t>
            </a:r>
            <a:endParaRPr lang="zh-CN" altLang="en-US" sz="32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CB8123-DDC5-DCE5-E444-6EB9B4FA8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0976"/>
            <a:ext cx="12192000" cy="20970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1D46AB-C54D-C127-59A4-B004E106E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747" y="1533336"/>
            <a:ext cx="2542832" cy="23989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DFD7886-2819-4EC3-E407-130562FAB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535" y="1197077"/>
            <a:ext cx="2735237" cy="27352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9855CB3-2917-B41D-E828-0BFE53BFF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228" y="1197077"/>
            <a:ext cx="2707515" cy="2735237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F2A6C0B9-4237-B366-B570-E4EE0632CAC1}"/>
              </a:ext>
            </a:extLst>
          </p:cNvPr>
          <p:cNvGrpSpPr/>
          <p:nvPr/>
        </p:nvGrpSpPr>
        <p:grpSpPr>
          <a:xfrm>
            <a:off x="1038757" y="4878302"/>
            <a:ext cx="3048548" cy="1487181"/>
            <a:chOff x="1053387" y="4322307"/>
            <a:chExt cx="3048548" cy="1487181"/>
          </a:xfrm>
        </p:grpSpPr>
        <p:sp>
          <p:nvSpPr>
            <p:cNvPr id="15" name="文本框 14"/>
            <p:cNvSpPr txBox="1"/>
            <p:nvPr/>
          </p:nvSpPr>
          <p:spPr>
            <a:xfrm>
              <a:off x="1126540" y="4414426"/>
              <a:ext cx="2975395" cy="1395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Don’t rummaging through the food in a dish with chopsticks.</a:t>
              </a:r>
              <a:endPara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endParaRPr lang="zh-CN" altLang="en-US" sz="1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C0C9631B-923E-ED7C-4211-35CF27DD33C4}"/>
                </a:ext>
              </a:extLst>
            </p:cNvPr>
            <p:cNvSpPr/>
            <p:nvPr/>
          </p:nvSpPr>
          <p:spPr>
            <a:xfrm>
              <a:off x="1053387" y="4322307"/>
              <a:ext cx="2867559" cy="13867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48B52E9-C536-14E0-2AD0-4C15CCCBDC72}"/>
              </a:ext>
            </a:extLst>
          </p:cNvPr>
          <p:cNvGrpSpPr/>
          <p:nvPr/>
        </p:nvGrpSpPr>
        <p:grpSpPr>
          <a:xfrm>
            <a:off x="4880083" y="4878302"/>
            <a:ext cx="2922159" cy="1482035"/>
            <a:chOff x="4923130" y="4340904"/>
            <a:chExt cx="2922159" cy="1482035"/>
          </a:xfrm>
        </p:grpSpPr>
        <p:sp>
          <p:nvSpPr>
            <p:cNvPr id="16" name="文本框 15"/>
            <p:cNvSpPr txBox="1"/>
            <p:nvPr/>
          </p:nvSpPr>
          <p:spPr>
            <a:xfrm>
              <a:off x="4923130" y="4427877"/>
              <a:ext cx="2922159" cy="1395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Don’t stick chopsticks vertically into a bowl of rice.</a:t>
              </a:r>
              <a:endPara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endParaRPr lang="zh-CN" altLang="en-US" sz="1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EC24634-AB0A-4401-CAF2-449330514057}"/>
                </a:ext>
              </a:extLst>
            </p:cNvPr>
            <p:cNvSpPr/>
            <p:nvPr/>
          </p:nvSpPr>
          <p:spPr>
            <a:xfrm>
              <a:off x="4923130" y="4340904"/>
              <a:ext cx="2867559" cy="13867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A881BF7-7ED4-A8B5-EF71-9BBFA1213848}"/>
              </a:ext>
            </a:extLst>
          </p:cNvPr>
          <p:cNvGrpSpPr/>
          <p:nvPr/>
        </p:nvGrpSpPr>
        <p:grpSpPr>
          <a:xfrm>
            <a:off x="8710172" y="4870011"/>
            <a:ext cx="3110666" cy="1386745"/>
            <a:chOff x="8391754" y="4307716"/>
            <a:chExt cx="3110666" cy="1386745"/>
          </a:xfrm>
        </p:grpSpPr>
        <p:sp>
          <p:nvSpPr>
            <p:cNvPr id="17" name="文本框 16"/>
            <p:cNvSpPr txBox="1"/>
            <p:nvPr/>
          </p:nvSpPr>
          <p:spPr>
            <a:xfrm>
              <a:off x="8580261" y="4502815"/>
              <a:ext cx="2922159" cy="10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Don’t hit the bowl with chopsticks.</a:t>
              </a:r>
              <a:endPara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endParaRPr lang="zh-CN" altLang="en-US" sz="1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C2ACCE9-33F8-2026-4EC3-AB092298DE1C}"/>
                </a:ext>
              </a:extLst>
            </p:cNvPr>
            <p:cNvSpPr/>
            <p:nvPr/>
          </p:nvSpPr>
          <p:spPr>
            <a:xfrm>
              <a:off x="8391754" y="4307716"/>
              <a:ext cx="2867559" cy="13867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C8333AF8-45E7-BF03-7943-ED84E0DEE327}"/>
              </a:ext>
            </a:extLst>
          </p:cNvPr>
          <p:cNvSpPr txBox="1"/>
          <p:nvPr/>
        </p:nvSpPr>
        <p:spPr>
          <a:xfrm>
            <a:off x="440399" y="426393"/>
            <a:ext cx="4855806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Etiquette of Chopsticks</a:t>
            </a:r>
            <a:endParaRPr lang="zh-CN" altLang="en-US" sz="32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252</Words>
  <Application>Microsoft Office PowerPoint</Application>
  <PresentationFormat>宽屏</PresentationFormat>
  <Paragraphs>40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楷体</vt:lpstr>
      <vt:lpstr>隶书</vt:lpstr>
      <vt:lpstr>文悦古典明朝体 (非商业使用) W5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魏方鑫</dc:creator>
  <cp:lastModifiedBy>方鑫 魏</cp:lastModifiedBy>
  <cp:revision>19</cp:revision>
  <dcterms:created xsi:type="dcterms:W3CDTF">2018-11-29T06:08:38Z</dcterms:created>
  <dcterms:modified xsi:type="dcterms:W3CDTF">2025-11-07T08:47:16Z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2052-1.2.5.490</vt:lpwstr>
  </property>
</Properties>
</file>