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27C2C4-7C81-171B-F675-DC283DECB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35D6BBF-D12B-D55A-50E1-18C536916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404F-F704-424C-B2E4-33DF06C5D464}" type="datetimeFigureOut">
              <a:rPr lang="zh-CN" altLang="en-US" smtClean="0"/>
              <a:t>2025/11/9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71CC98A-7F28-0BB2-16EB-353A30D2B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7C6FB0C-8CF7-C327-8FC4-CA2FF8214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1CD4-9B2C-4FBD-B4DC-B5763CD62E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51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97AE0A2-8474-4783-4240-3ADB2951A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4D289B-9AF0-C3E9-E944-80271C7E9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2F2B4B-2B78-B148-1728-D693AC3976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C404F-F704-424C-B2E4-33DF06C5D464}" type="datetimeFigureOut">
              <a:rPr lang="zh-CN" altLang="en-US" smtClean="0"/>
              <a:t>2025/11/9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F41931-18E0-8D90-C6D9-2952CE640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6B6788-0314-0560-9B75-0DA944E5F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11CD4-9B2C-4FBD-B4DC-B5763CD62E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03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C0BA467-A61D-8673-E203-9D598078A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AC14FE8-3638-A694-5D17-D44E407FFE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40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4DCF8A2-374E-F0CF-4B2B-D1BC42E12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E79EC3F-3D46-522F-F40C-AF145412B5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D78A922-0ACF-40E6-09B4-6FEC835D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7CE65FE-CE01-BB6F-4F4C-14168B9288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5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F3AAFAD-F768-07A0-43AF-23FB7CD1B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175EE61-1679-C91D-A5C8-953489E5BB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9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466B44D-8903-DB59-FA1F-378D9964D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5612390-229B-3790-019F-130F683DA9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9186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2B73D658-0F00-B276-B139-D88ED27BD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AE40660-AA66-199E-1F01-047C9A276D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9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036A6AC-B031-4921-68B8-A1563DFB2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10B97F2-3A7C-0C04-4236-D1D743F95A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2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03536FA-BA71-91A9-4209-EF109BFA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142A224-F3B9-A130-4F6E-DDEDFFFA46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9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DC5A10D-D59A-2C48-711E-3FB1AD22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66724D1-0A5C-4455-48EC-76FFA28E51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8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2717B495-D249-FF78-5AB8-F9B3012E1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A9698BF-8B7B-78B5-82DE-CC371B93F7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A64E775-0CE4-2F22-440A-60A93B079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4BECF6C-E673-B9DD-1218-27B9DA8AAE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6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1825F72-D18E-E811-8B43-8DBBFE762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8D4D40F-1B27-15E0-07E1-E1BE659565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8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8B30FC6-E2EE-EE6B-27C3-DBEE7C723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67A46C6-8E88-8258-DCCC-ABBC7221F5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2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苏秦 肖</dc:creator>
  <cp:lastModifiedBy>苏秦 肖</cp:lastModifiedBy>
  <cp:revision>1</cp:revision>
  <dcterms:created xsi:type="dcterms:W3CDTF">2025-11-09T13:05:41Z</dcterms:created>
  <dcterms:modified xsi:type="dcterms:W3CDTF">2025-11-09T13:05:41Z</dcterms:modified>
</cp:coreProperties>
</file>