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notesSlides/notesSlide7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3.xml" ContentType="application/vnd.openxmlformats-officedocument.presentationml.notesSlide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</Types>
</file>

<file path=_rels/.rels><?xml version="1.0" encoding="UTF-8" standalone="yes"?><Relationships xmlns="http://schemas.openxmlformats.org/package/2006/relationships"><Relationship Target="ppt/presentation.xml" Type="http://schemas.openxmlformats.org/officeDocument/2006/relationships/officeDocument" Id="rId1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aveSubsetFonts="1" autoCompressPictures="0" mc:PreserveAttributes="mv:*" mc:Ignorable="mv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</p:sldIdLst>
  <p:sldSz cy="6858000" cx="9144000"/>
  <p:notesSz cy="9144000" cx="6858000"/>
  <p:defaultTextStyle>
    <a:defPPr algn="l" rtl="0" marR="0">
      <a:lnSpc>
        <a:spcPct val="100000"/>
      </a:lnSpc>
      <a:spcBef>
        <a:spcPts val="0"/>
      </a:spcBef>
      <a:spcAft>
        <a:spcPts val="0"/>
      </a:spcAft>
    </a:defPPr>
    <a:lvl1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algn="l" rtl="0" marR="0">
      <a:lnSpc>
        <a:spcPct val="100000"/>
      </a:lnSpc>
      <a:spcBef>
        <a:spcPts val="0"/>
      </a:spcBef>
      <a:spcAft>
        <a:spcPts val="0"/>
      </a:spcAft>
      <a:buNone/>
      <a:defRPr strike="noStrike" u="none" b="0" cap="none" baseline="0" sz="1400" i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/>
</file>

<file path=ppt/tableStyles.xml><?xml version="1.0" encoding="utf-8"?>
<a:tblStyleLst xmlns:a="http://schemas.openxmlformats.org/drawingml/2006/main" xmlns:r="http://schemas.openxmlformats.org/officeDocument/2006/relationships" def="{90651C3A-4460-11DB-9652-00E08161165F}"/>
</file>

<file path=ppt/_rels/presentation.xml.rels><?xml version="1.0" encoding="UTF-8" standalone="yes"?><Relationships xmlns="http://schemas.openxmlformats.org/package/2006/relationships"><Relationship Target="slides/slide7.xml" Type="http://schemas.openxmlformats.org/officeDocument/2006/relationships/slide" Id="rId12"/><Relationship Target="presProps.xml" Type="http://schemas.openxmlformats.org/officeDocument/2006/relationships/presProps" Id="rId2"/><Relationship Target="theme/theme1.xml" Type="http://schemas.openxmlformats.org/officeDocument/2006/relationships/theme" Id="rId1"/><Relationship Target="slides/slide5.xml" Type="http://schemas.openxmlformats.org/officeDocument/2006/relationships/slide" Id="rId10"/><Relationship Target="slideMasters/slideMaster1.xml" Type="http://schemas.openxmlformats.org/officeDocument/2006/relationships/slideMaster" Id="rId4"/><Relationship Target="slides/slide6.xml" Type="http://schemas.openxmlformats.org/officeDocument/2006/relationships/slide" Id="rId11"/><Relationship Target="tableStyles.xml" Type="http://schemas.openxmlformats.org/officeDocument/2006/relationships/tableStyles" Id="rId3"/><Relationship Target="slides/slide4.xml" Type="http://schemas.openxmlformats.org/officeDocument/2006/relationships/slide" Id="rId9"/><Relationship Target="slides/slide1.xml" Type="http://schemas.openxmlformats.org/officeDocument/2006/relationships/slide" Id="rId6"/><Relationship Target="notesMasters/notesMaster1.xml" Type="http://schemas.openxmlformats.org/officeDocument/2006/relationships/notesMaster" Id="rId5"/><Relationship Target="slides/slide3.xml" Type="http://schemas.openxmlformats.org/officeDocument/2006/relationships/slide" Id="rId8"/><Relationship Target="slides/slide2.xml" Type="http://schemas.openxmlformats.org/officeDocument/2006/relationships/slide" Id="rId7"/></Relationships>
</file>

<file path=ppt/notesMasters/_rels/notesMaster1.xml.rels><?xml version="1.0" encoding="UTF-8" standalone="yes"?><Relationships xmlns="http://schemas.openxmlformats.org/package/2006/relationships"><Relationship Target="../theme/theme2.xml" Type="http://schemas.openxmlformats.org/officeDocument/2006/relationships/theme" Id="rId1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1" name="Shape 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" name="Shape 2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" name="Shape 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/>
          <a:lstStyle>
            <a:lvl1pPr>
              <a:defRPr sz="1100"/>
            </a:lvl1pPr>
            <a:lvl2pPr>
              <a:defRPr sz="1100"/>
            </a:lvl2pPr>
            <a:lvl3pPr>
              <a:defRPr sz="1100"/>
            </a:lvl3pPr>
            <a:lvl4pPr>
              <a:defRPr sz="1100"/>
            </a:lvl4pPr>
            <a:lvl5pPr>
              <a:defRPr sz="1100"/>
            </a:lvl5pPr>
            <a:lvl6pPr>
              <a:defRPr sz="1100"/>
            </a:lvl6pPr>
            <a:lvl7pPr>
              <a:defRPr sz="1100"/>
            </a:lvl7pPr>
            <a:lvl8pPr>
              <a:defRPr sz="1100"/>
            </a:lvl8pPr>
            <a:lvl9pPr>
              <a:defRPr sz="1100"/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</p:notesMaster>
</file>

<file path=ppt/notesSlides/_rels/notesSlide1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2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3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4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5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6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_rels/notesSlide7.xml.rels><?xml version="1.0" encoding="UTF-8" standalone="yes"?><Relationships xmlns="http://schemas.openxmlformats.org/package/2006/relationships"><Relationship Target="../notesMasters/notesMaster1.xml" Type="http://schemas.openxmlformats.org/officeDocument/2006/relationships/notesMaster" Id="rId1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25" name="Shape 25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6" name="Shape 26"/>
          <p:cNvSpPr/>
          <p:nvPr>
            <p:ph idx="2" type="sldImg"/>
          </p:nvPr>
        </p:nvSpPr>
        <p:spPr>
          <a:xfrm>
            <a:off y="685800" x="1143225"/>
            <a:ext cy="3429000" cx="4572225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27" name="Shape 27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1" name="Shape 3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2" name="Shape 3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37" name="Shape 3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8" name="Shape 38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39" name="Shape 39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44" name="Shape 4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5" name="Shape 45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46" name="Shape 46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1" name="Shape 5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2" name="Shape 52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53" name="Shape 53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58" name="Shape 5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9" name="Shape 59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0" name="Shape 60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showMasterSp="0" showMasterPhAnim="0">
  <p:cSld>
    <p:spTree>
      <p:nvGrpSpPr>
        <p:cNvPr id="66" name="Shape 66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7" name="Shape 67"/>
          <p:cNvSpPr/>
          <p:nvPr>
            <p:ph idx="2" type="sldImg"/>
          </p:nvPr>
        </p:nvSpPr>
        <p:spPr>
          <a:xfrm>
            <a:off y="685800" x="1143225"/>
            <a:ext cy="3429000" cx="4572299"/>
          </a:xfrm>
          <a:custGeom>
            <a:pathLst>
              <a:path w="120000" extrusionOk="0" h="120000">
                <a:moveTo>
                  <a:pt y="0" x="0"/>
                </a:moveTo>
                <a:lnTo>
                  <a:pt y="0" x="120000"/>
                </a:lnTo>
                <a:lnTo>
                  <a:pt y="120000" x="120000"/>
                </a:lnTo>
                <a:lnTo>
                  <a:pt y="120000" x="0"/>
                </a:lnTo>
                <a:close/>
              </a:path>
            </a:pathLst>
          </a:custGeom>
        </p:spPr>
      </p:sp>
      <p:sp>
        <p:nvSpPr>
          <p:cNvPr id="68" name="Shape 68"/>
          <p:cNvSpPr txBox="1"/>
          <p:nvPr>
            <p:ph idx="1" type="body"/>
          </p:nvPr>
        </p:nvSpPr>
        <p:spPr>
          <a:xfrm>
            <a:off y="4343400" x="685800"/>
            <a:ext cy="4114800" cx="5486399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2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3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4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5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_rels/slideLayout6.xml.rels><?xml version="1.0" encoding="UTF-8" standalone="yes"?><Relationships xmlns="http://schemas.openxmlformats.org/package/2006/relationships"><Relationship Target="../slideMasters/slideMaster1.xml" Type="http://schemas.openxmlformats.org/officeDocument/2006/relationships/slideMaster" Id="rId1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" type="title">
  <p:cSld name="title">
    <p:spTree>
      <p:nvGrpSpPr>
        <p:cNvPr id="7" name="Shape 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8" name="Shape 8"/>
          <p:cNvSpPr txBox="1"/>
          <p:nvPr>
            <p:ph idx="1" type="subTitle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190500"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ct val="100000"/>
              <a:buFont typeface="Arial"/>
              <a:buNone/>
              <a:defRPr strike="noStrike" u="none" b="0" cap="none" baseline="0" sz="3000" i="0">
                <a:solidFill>
                  <a:schemeClr val="l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Shape 9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ctr" rtl="0" indent="3048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4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x" type="tx">
  <p:cSld name="tx">
    <p:spTree>
      <p:nvGrpSpPr>
        <p:cNvPr id="10" name="Shape 1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1" name="Shape 1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Shape 1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woColTx" type="twoColTx">
  <p:cSld name="twoColTx">
    <p:spTree>
      <p:nvGrpSpPr>
        <p:cNvPr id="13" name="Shape 13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4" name="Shape 14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" name="Shape 15"/>
          <p:cNvSpPr txBox="1"/>
          <p:nvPr>
            <p:ph idx="1" type="body"/>
          </p:nvPr>
        </p:nvSpPr>
        <p:spPr>
          <a:xfrm>
            <a:off y="1600200" x="457200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  <p:sp>
        <p:nvSpPr>
          <p:cNvPr id="16" name="Shape 16"/>
          <p:cNvSpPr txBox="1"/>
          <p:nvPr>
            <p:ph idx="2" type="body"/>
          </p:nvPr>
        </p:nvSpPr>
        <p:spPr>
          <a:xfrm>
            <a:off y="1600200" x="4692273"/>
            <a:ext cy="4967700" cx="39945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800"/>
            </a:lvl5pPr>
            <a:lvl6pPr rtl="0">
              <a:defRPr sz="1800"/>
            </a:lvl6pPr>
            <a:lvl7pPr rtl="0">
              <a:defRPr sz="1800"/>
            </a:lvl7pPr>
            <a:lvl8pPr rtl="0">
              <a:defRPr sz="1800"/>
            </a:lvl8pPr>
            <a:lvl9pPr rtl="0"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titleOnly" type="titleOnly">
  <p:cSld name="titleOnly">
    <p:spTree>
      <p:nvGrpSpPr>
        <p:cNvPr id="17" name="Shape 1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18" name="Shape 1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>
              <a:spcBef>
                <a:spcPts val="0"/>
              </a:spcBef>
              <a:buSzPct val="100000"/>
              <a:buFont typeface="Arial"/>
              <a:buNone/>
              <a:defRPr b="1" sz="36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CAPTION_ONLY">
  <p:cSld name="CAPTION_ONLY">
    <p:spTree>
      <p:nvGrpSpPr>
        <p:cNvPr id="19" name="Shape 19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0" name="Shape 20"/>
          <p:cNvSpPr txBox="1"/>
          <p:nvPr>
            <p:ph idx="1" type="body"/>
          </p:nvPr>
        </p:nvSpPr>
        <p:spPr>
          <a:xfrm>
            <a:off y="5875078" x="457200"/>
            <a:ext cy="692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1pPr>
            <a:lvl2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2pPr>
            <a:lvl3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3pPr>
            <a:lvl4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4pPr>
            <a:lvl5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5pPr>
            <a:lvl6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6pPr>
            <a:lvl7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66666"/>
              <a:buFont typeface="Arial"/>
              <a:buChar char="•"/>
              <a:defRPr sz="1800">
                <a:solidFill>
                  <a:schemeClr val="lt1"/>
                </a:solidFill>
              </a:defRPr>
            </a:lvl7pPr>
            <a:lvl8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Courier New"/>
              <a:buChar char="o"/>
              <a:defRPr sz="1800">
                <a:solidFill>
                  <a:schemeClr val="lt1"/>
                </a:solidFill>
              </a:defRPr>
            </a:lvl8pPr>
            <a:lvl9pPr algn="ctr" rtl="0" indent="-285750" marL="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100000"/>
              <a:buFont typeface="Wingdings"/>
              <a:buChar char="§"/>
              <a:defRPr sz="18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matchingName="blank" type="blank">
  <p:cSld name="blank">
    <p:spTree>
      <p:nvGrpSpPr>
        <p:cNvPr id="21" name="Shape 21"/>
        <p:cNvGrpSpPr/>
        <p:nvPr/>
      </p:nvGrpSpPr>
      <p:grpSpPr>
        <a:xfrm>
          <a:off y="0" x="0"/>
          <a:ext cy="0" cx="0"/>
          <a:chOff y="0" x="0"/>
          <a:chExt cy="0" cx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Target="../slideLayouts/slideLayout2.xml" Type="http://schemas.openxmlformats.org/officeDocument/2006/relationships/slideLayout" Id="rId2"/><Relationship Target="../slideLayouts/slideLayout1.xml" Type="http://schemas.openxmlformats.org/officeDocument/2006/relationships/slideLayout" Id="rId1"/><Relationship Target="../slideLayouts/slideLayout4.xml" Type="http://schemas.openxmlformats.org/officeDocument/2006/relationships/slideLayout" Id="rId4"/><Relationship Target="../slideLayouts/slideLayout3.xml" Type="http://schemas.openxmlformats.org/officeDocument/2006/relationships/slideLayout" Id="rId3"/><Relationship Target="../slideLayouts/slideLayout6.xml" Type="http://schemas.openxmlformats.org/officeDocument/2006/relationships/slideLayout" Id="rId6"/><Relationship Target="../slideLayouts/slideLayout5.xml" Type="http://schemas.openxmlformats.org/officeDocument/2006/relationships/slideLayout" Id="rId5"/><Relationship Target="../theme/theme3.xml" Type="http://schemas.openxmlformats.org/officeDocument/2006/relationships/theme" Id="rId7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bg>
      <p:bgPr>
        <a:gradFill>
          <a:gsLst>
            <a:gs pos="0">
              <a:schemeClr val="dk2"/>
            </a:gs>
            <a:gs pos="100000">
              <a:schemeClr val="dk1"/>
            </a:gs>
          </a:gsLst>
          <a:path path="circle">
            <a:fillToRect t="50%" b="50%" r="50%" l="50%"/>
          </a:path>
          <a:tileRect/>
        </a:gradFill>
      </p:bgPr>
    </p:bg>
    <p:spTree>
      <p:nvGrpSpPr>
        <p:cNvPr id="4" name="Shape 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" name="Shape 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b" anchorCtr="0"/>
          <a:lstStyle>
            <a:lvl1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228600" marL="0">
              <a:spcBef>
                <a:spcPts val="0"/>
              </a:spcBef>
              <a:buClr>
                <a:schemeClr val="lt1"/>
              </a:buClr>
              <a:buSzPct val="100000"/>
              <a:buFont typeface="Arial"/>
              <a:buNone/>
              <a:defRPr strike="noStrike" u="none" b="1" cap="none" baseline="0" sz="36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" name="Shape 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  <a:noFill/>
          <a:ln>
            <a:noFill/>
          </a:ln>
        </p:spPr>
        <p:txBody>
          <a:bodyPr bIns="91425" rIns="91425" lIns="91425" tIns="91425" anchor="t" anchorCtr="0"/>
          <a:lstStyle>
            <a:lvl1pPr algn="l" rtl="0" indent="-342900" marL="342900">
              <a:spcBef>
                <a:spcPts val="60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30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algn="l" rtl="0" indent="-285750" marL="742950">
              <a:spcBef>
                <a:spcPts val="48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24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algn="l" rtl="0" indent="-228600" marL="1143000">
              <a:spcBef>
                <a:spcPts val="48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24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algn="l" rtl="0" indent="-228600" marL="1600200">
              <a:spcBef>
                <a:spcPts val="36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algn="l" rtl="0" indent="-228600" marL="2057400">
              <a:spcBef>
                <a:spcPts val="36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algn="l" rtl="0" indent="-228600" marL="2514600">
              <a:spcBef>
                <a:spcPts val="36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algn="l" rtl="0" indent="-228600" marL="2971800">
              <a:spcBef>
                <a:spcPts val="360"/>
              </a:spcBef>
              <a:buClr>
                <a:schemeClr val="lt1"/>
              </a:buClr>
              <a:buSzPct val="166666"/>
              <a:buFont typeface="Arial"/>
              <a:buChar char="•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algn="l" rtl="0" indent="-228600" marL="3429000">
              <a:spcBef>
                <a:spcPts val="360"/>
              </a:spcBef>
              <a:buClr>
                <a:schemeClr val="lt1"/>
              </a:buClr>
              <a:buSzPct val="100000"/>
              <a:buFont typeface="Courier New"/>
              <a:buChar char="o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algn="l" rtl="0" indent="-228600" marL="3886200">
              <a:spcBef>
                <a:spcPts val="360"/>
              </a:spcBef>
              <a:buClr>
                <a:schemeClr val="lt1"/>
              </a:buClr>
              <a:buSzPct val="100000"/>
              <a:buFont typeface="Wingdings"/>
              <a:buChar char="§"/>
              <a:defRPr strike="noStrike" u="none" b="0" cap="none" baseline="0" sz="1800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2="accent2" accent3="accent3" accent4="accent4" accent5="accent5" accent6="accent6" hlink="hlink" tx2="lt2" tx1="dk1" bg2="dk2" bg1="lt1" folHlink="folHlink" accent1="accent1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txStyles>
    <p:title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algn="l" rtl="0" marR="0">
        <a:lnSpc>
          <a:spcPct val="100000"/>
        </a:lnSpc>
        <a:spcBef>
          <a:spcPts val="0"/>
        </a:spcBef>
        <a:spcAft>
          <a:spcPts val="0"/>
        </a:spcAft>
      </a:defPPr>
      <a:lvl1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algn="l" rtl="0" marR="0">
        <a:lnSpc>
          <a:spcPct val="100000"/>
        </a:lnSpc>
        <a:spcBef>
          <a:spcPts val="0"/>
        </a:spcBef>
        <a:spcAft>
          <a:spcPts val="0"/>
        </a:spcAft>
        <a:buNone/>
        <a:defRPr strike="noStrike" u="none" b="0" cap="none" baseline="0" sz="1400" i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Target="../notesSlides/notesSlide1.xml" Type="http://schemas.openxmlformats.org/officeDocument/2006/relationships/notesSlide" Id="rId2"/><Relationship Target="../slideLayouts/slideLayout1.xml" Type="http://schemas.openxmlformats.org/officeDocument/2006/relationships/slideLayout" Id="rId1"/></Relationships>
</file>

<file path=ppt/slides/_rels/slide2.xml.rels><?xml version="1.0" encoding="UTF-8" standalone="yes"?><Relationships xmlns="http://schemas.openxmlformats.org/package/2006/relationships"><Relationship Target="../notesSlides/notesSlide2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3.xml.rels><?xml version="1.0" encoding="UTF-8" standalone="yes"?><Relationships xmlns="http://schemas.openxmlformats.org/package/2006/relationships"><Relationship Target="../notesSlides/notesSlide3.xml" Type="http://schemas.openxmlformats.org/officeDocument/2006/relationships/notesSlide" Id="rId2"/><Relationship Target="../slideLayouts/slideLayout2.xml" Type="http://schemas.openxmlformats.org/officeDocument/2006/relationships/slideLayout" Id="rId1"/></Relationships>
</file>

<file path=ppt/slides/_rels/slide4.xml.rels><?xml version="1.0" encoding="UTF-8" standalone="yes"?><Relationships xmlns="http://schemas.openxmlformats.org/package/2006/relationships"><Relationship Target="../notesSlides/notesSlide4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2.jpg" Type="http://schemas.openxmlformats.org/officeDocument/2006/relationships/image" Id="rId3"/></Relationships>
</file>

<file path=ppt/slides/_rels/slide5.xml.rels><?xml version="1.0" encoding="UTF-8" standalone="yes"?><Relationships xmlns="http://schemas.openxmlformats.org/package/2006/relationships"><Relationship Target="../notesSlides/notesSlide5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1.jpg" Type="http://schemas.openxmlformats.org/officeDocument/2006/relationships/image" Id="rId3"/></Relationships>
</file>

<file path=ppt/slides/_rels/slide6.xml.rels><?xml version="1.0" encoding="UTF-8" standalone="yes"?><Relationships xmlns="http://schemas.openxmlformats.org/package/2006/relationships"><Relationship Target="../notesSlides/notesSlide6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3.jpg" Type="http://schemas.openxmlformats.org/officeDocument/2006/relationships/image" Id="rId3"/></Relationships>
</file>

<file path=ppt/slides/_rels/slide7.xml.rels><?xml version="1.0" encoding="UTF-8" standalone="yes"?><Relationships xmlns="http://schemas.openxmlformats.org/package/2006/relationships"><Relationship Target="../notesSlides/notesSlide7.xml" Type="http://schemas.openxmlformats.org/officeDocument/2006/relationships/notesSlide" Id="rId2"/><Relationship Target="../slideLayouts/slideLayout2.xml" Type="http://schemas.openxmlformats.org/officeDocument/2006/relationships/slideLayout" Id="rId1"/><Relationship Target="../media/image04.jpg" Type="http://schemas.openxmlformats.org/officeDocument/2006/relationships/image" Id="rId4"/><Relationship Target="../media/image00.jpg" Type="http://schemas.openxmlformats.org/officeDocument/2006/relationships/image" Id="rId3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2" name="Shape 22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3" name="Shape 23"/>
          <p:cNvSpPr txBox="1"/>
          <p:nvPr>
            <p:ph type="ctrTitle"/>
          </p:nvPr>
        </p:nvSpPr>
        <p:spPr>
          <a:xfrm>
            <a:off y="2111123" x="685800"/>
            <a:ext cy="1546500" cx="77724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Assassinations </a:t>
            </a:r>
          </a:p>
        </p:txBody>
      </p:sp>
      <p:sp>
        <p:nvSpPr>
          <p:cNvPr id="24" name="Shape 24"/>
          <p:cNvSpPr txBox="1"/>
          <p:nvPr>
            <p:ph idx="1" type="subTitle"/>
          </p:nvPr>
        </p:nvSpPr>
        <p:spPr>
          <a:xfrm>
            <a:off y="3786737" x="685800"/>
            <a:ext cy="1046400" cx="77724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/>
        </p:txBody>
      </p:sp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28" name="Shape 28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29" name="Shape 29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Han Dynasty </a:t>
            </a:r>
          </a:p>
        </p:txBody>
      </p:sp>
      <p:sp>
        <p:nvSpPr>
          <p:cNvPr id="30" name="Shape 30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Emperor Cheng (51 BC - 7 BC) 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No heir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Believed to have approved the murder of his sons</a:t>
            </a:r>
          </a:p>
          <a:p>
            <a:pPr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Eventually made nephew crown Prince 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34" name="Shape 3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35" name="Shape 3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Liu Song Dynasty </a:t>
            </a:r>
          </a:p>
        </p:txBody>
      </p:sp>
      <p:sp>
        <p:nvSpPr>
          <p:cNvPr id="36" name="Shape 3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Liu Shao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Crown prince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Staged a coup against his father with the help of his brother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Blamed fathers death on others</a:t>
            </a:r>
          </a:p>
          <a:p>
            <a:pPr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Short reign before a coup was staged against him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0" name="Shape 40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1" name="Shape 41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Sui Dynasty </a:t>
            </a:r>
          </a:p>
        </p:txBody>
      </p:sp>
      <p:sp>
        <p:nvSpPr>
          <p:cNvPr id="42" name="Shape 42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Emperor Yang (569 - 618) 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Believed to have ordered his fathers murder. </a:t>
            </a:r>
          </a:p>
        </p:txBody>
      </p:sp>
      <p:sp>
        <p:nvSpPr>
          <p:cNvPr id="43" name="Shape 43"/>
          <p:cNvSpPr/>
          <p:nvPr/>
        </p:nvSpPr>
        <p:spPr>
          <a:xfrm>
            <a:off y="2600037" x="3265266"/>
            <a:ext cy="4086112" cx="2613467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47" name="Shape 47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48" name="Shape 48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Tang Dynasty </a:t>
            </a:r>
          </a:p>
        </p:txBody>
      </p:sp>
      <p:sp>
        <p:nvSpPr>
          <p:cNvPr id="49" name="Shape 49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Emperor Taizong of Tang 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Not crown prince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Believed his brother attempted to assassinate him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Ambushed and killed two of his brothers</a:t>
            </a:r>
          </a:p>
          <a:p>
            <a:pPr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Emperor Gaozu abdicated </a:t>
            </a:r>
          </a:p>
        </p:txBody>
      </p:sp>
      <p:sp>
        <p:nvSpPr>
          <p:cNvPr id="50" name="Shape 50"/>
          <p:cNvSpPr/>
          <p:nvPr/>
        </p:nvSpPr>
        <p:spPr>
          <a:xfrm>
            <a:off y="3252493" x="5376700"/>
            <a:ext cy="3167606" cx="1809585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54" name="Shape 54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55" name="Shape 55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Ming Dynasty </a:t>
            </a:r>
          </a:p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Emperor Jiajing </a:t>
            </a:r>
          </a:p>
        </p:txBody>
      </p:sp>
      <p:sp>
        <p:nvSpPr>
          <p:cNvPr id="57" name="Shape 57"/>
          <p:cNvSpPr/>
          <p:nvPr/>
        </p:nvSpPr>
        <p:spPr>
          <a:xfrm>
            <a:off y="2254758" x="2752725"/>
            <a:ext cy="4313140" cx="349074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>
  <p:cSld>
    <p:spTree>
      <p:nvGrpSpPr>
        <p:cNvPr id="61" name="Shape 61"/>
        <p:cNvGrpSpPr/>
        <p:nvPr/>
      </p:nvGrpSpPr>
      <p:grpSpPr>
        <a:xfrm>
          <a:off y="0" x="0"/>
          <a:ext cy="0" cx="0"/>
          <a:chOff y="0" x="0"/>
          <a:chExt cy="0" cx="0"/>
        </a:xfrm>
      </p:grpSpPr>
      <p:sp>
        <p:nvSpPr>
          <p:cNvPr id="62" name="Shape 62"/>
          <p:cNvSpPr txBox="1"/>
          <p:nvPr>
            <p:ph type="title"/>
          </p:nvPr>
        </p:nvSpPr>
        <p:spPr>
          <a:xfrm>
            <a:off y="274637" x="457200"/>
            <a:ext cy="1143000" cx="8229600"/>
          </a:xfrm>
          <a:prstGeom prst="rect">
            <a:avLst/>
          </a:prstGeom>
        </p:spPr>
        <p:txBody>
          <a:bodyPr bIns="91425" rIns="91425" lIns="91425" tIns="91425" anchor="b" anchorCtr="0">
            <a:noAutofit/>
          </a:bodyPr>
          <a:lstStyle/>
          <a:p>
            <a:pPr>
              <a:buNone/>
            </a:pPr>
            <a:r>
              <a:rPr lang="en"/>
              <a:t>Qing Dynasty </a:t>
            </a:r>
          </a:p>
        </p:txBody>
      </p:sp>
      <p:sp>
        <p:nvSpPr>
          <p:cNvPr id="63" name="Shape 63"/>
          <p:cNvSpPr txBox="1"/>
          <p:nvPr>
            <p:ph idx="1" type="body"/>
          </p:nvPr>
        </p:nvSpPr>
        <p:spPr>
          <a:xfrm>
            <a:off y="1600200" x="457200"/>
            <a:ext cy="4967700" cx="8229600"/>
          </a:xfrm>
          <a:prstGeom prst="rect">
            <a:avLst/>
          </a:prstGeom>
        </p:spPr>
        <p:txBody>
          <a:bodyPr bIns="91425" rIns="91425" lIns="91425" tIns="91425" anchor="t" anchorCtr="0">
            <a:noAutofit/>
          </a:bodyPr>
          <a:lstStyle/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Emperor Yongzheng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No crown prince = rivalry occurred between sons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Believe he may have poisoned his father and altered his will.	</a:t>
            </a:r>
          </a:p>
          <a:p>
            <a:r>
              <a:t/>
            </a:r>
          </a:p>
          <a:p>
            <a:r>
              <a:t/>
            </a:r>
          </a:p>
          <a:p>
            <a:pPr rtl="0" lvl="0" indent="-419100" marL="457200">
              <a:buClr>
                <a:schemeClr val="lt1"/>
              </a:buClr>
              <a:buSzPct val="166666"/>
              <a:buFont typeface="Arial"/>
              <a:buChar char="•"/>
            </a:pPr>
            <a:r>
              <a:rPr lang="en"/>
              <a:t>Empress Dowager Cixi 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Once thought to have poisoned her son.  </a:t>
            </a:r>
          </a:p>
          <a:p>
            <a:pPr rtl="0" lvl="1" indent="-381000" marL="914400">
              <a:buClr>
                <a:schemeClr val="lt1"/>
              </a:buClr>
              <a:buSzPct val="80000"/>
              <a:buFont typeface="Courier New"/>
              <a:buChar char="o"/>
            </a:pPr>
            <a:r>
              <a:rPr lang="en"/>
              <a:t>Poisoned her grandson with arsenic.  </a:t>
            </a:r>
          </a:p>
        </p:txBody>
      </p:sp>
      <p:sp>
        <p:nvSpPr>
          <p:cNvPr id="64" name="Shape 64"/>
          <p:cNvSpPr/>
          <p:nvPr/>
        </p:nvSpPr>
        <p:spPr>
          <a:xfrm>
            <a:off y="274637" x="4617950"/>
            <a:ext cy="1883962" cx="1120009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>
            <a:noFill/>
          </a:ln>
        </p:spPr>
      </p:sp>
      <p:sp>
        <p:nvSpPr>
          <p:cNvPr id="65" name="Shape 65"/>
          <p:cNvSpPr/>
          <p:nvPr/>
        </p:nvSpPr>
        <p:spPr>
          <a:xfrm>
            <a:off y="4327678" x="7028480"/>
            <a:ext cy="2240221" cx="1658319"/>
          </a:xfrm>
          <a:prstGeom prst="rect">
            <a:avLst/>
          </a:prstGeom>
          <a:blipFill>
            <a:blip r:embed="rId4"/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  <p:transition spd="slow">
    <p:cut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Custom 346">
      <a:dk1>
        <a:srgbClr val="000000"/>
      </a:dk1>
      <a:lt1>
        <a:srgbClr val="FFFFFF"/>
      </a:lt1>
      <a:dk2>
        <a:srgbClr val="4C4C4C"/>
      </a:dk2>
      <a:lt2>
        <a:srgbClr val="CCCCCC"/>
      </a:lt2>
      <a:accent1>
        <a:srgbClr val="89B4B8"/>
      </a:accent1>
      <a:accent2>
        <a:srgbClr val="AFA6CA"/>
      </a:accent2>
      <a:accent3>
        <a:srgbClr val="A5B492"/>
      </a:accent3>
      <a:accent4>
        <a:srgbClr val="E8CD6D"/>
      </a:accent4>
      <a:accent5>
        <a:srgbClr val="F4A447"/>
      </a:accent5>
      <a:accent6>
        <a:srgbClr val="D09D94"/>
      </a:accent6>
      <a:hlink>
        <a:srgbClr val="5EA7AA"/>
      </a:hlink>
      <a:folHlink>
        <a:srgbClr val="A295BE"/>
      </a:folHlink>
    </a:clrScheme>
    <a:fontScheme name="Office">
      <a:maj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Times New Roman" script="Arab"/>
        <a:font typeface="Times New Roman" script="Hebr"/>
        <a:font typeface="Angsana New" script="Thai"/>
        <a:font typeface="Nyala" script="Ethi"/>
        <a:font typeface="Vrinda" script="Beng"/>
        <a:font typeface="Shruti" script="Gujr"/>
        <a:font typeface="MoolBoran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Times New Roman" script="Viet"/>
        <a:font typeface="Microsoft Uighur" script="Uigh"/>
      </a:majorFont>
      <a:minorFont>
        <a:latin typeface="Arial"/>
        <a:ea typeface=""/>
        <a:cs typeface=""/>
        <a:font typeface="ＭＳ Ｐゴシック" script="Jpan"/>
        <a:font typeface="맑은 고딕" script="Hang"/>
        <a:font typeface="宋体" script="Hans"/>
        <a:font typeface="新細明體" script="Hant"/>
        <a:font typeface="Arial" script="Arab"/>
        <a:font typeface="Arial" script="Hebr"/>
        <a:font typeface="Cordia New" script="Thai"/>
        <a:font typeface="Nyala" script="Ethi"/>
        <a:font typeface="Vrinda" script="Beng"/>
        <a:font typeface="Shruti" script="Gujr"/>
        <a:font typeface="DaunPenh" script="Khmr"/>
        <a:font typeface="Tunga" script="Knda"/>
        <a:font typeface="Raavi" script="Guru"/>
        <a:font typeface="Euphemia" script="Cans"/>
        <a:font typeface="Plantagenet Cherokee" script="Cher"/>
        <a:font typeface="Microsoft Yi Baiti" script="Yiii"/>
        <a:font typeface="Microsoft Himalaya" script="Tibt"/>
        <a:font typeface="MV Boli" script="Thaa"/>
        <a:font typeface="Mangal" script="Deva"/>
        <a:font typeface="Gautami" script="Telu"/>
        <a:font typeface="Latha" script="Taml"/>
        <a:font typeface="Estrangelo Edessa" script="Syrc"/>
        <a:font typeface="Kalinga" script="Orya"/>
        <a:font typeface="Kartika" script="Mlym"/>
        <a:font typeface="DokChampa" script="Laoo"/>
        <a:font typeface="Iskoola Pota" script="Sinh"/>
        <a:font typeface="Mongolian Baiti" script="Mong"/>
        <a:font typeface="Arial" script="Viet"/>
        <a:font typeface="Microsoft Uighur" script="Uigh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algn="ctr" cap="flat" cmpd="sng">
          <a:solidFill>
            <a:schemeClr val="phClr">
              <a:shade val="95000"/>
              <a:satMod val="105000"/>
            </a:schemeClr>
          </a:solidFill>
          <a:prstDash val="solid"/>
        </a:ln>
        <a:ln w="25400" algn="ctr" cap="flat" cmpd="sng">
          <a:solidFill>
            <a:schemeClr val="phClr"/>
          </a:solidFill>
          <a:prstDash val="solid"/>
        </a:ln>
        <a:ln w="38100" algn="ctr" cap="flat" cmpd="sng">
          <a:solidFill>
            <a:schemeClr val="phClr"/>
          </a:solidFill>
          <a:prstDash val="solid"/>
        </a:ln>
      </a:lnStyleLst>
      <a:effectStyleLst>
        <a:effectStyle>
          <a:effectLst>
            <a:outerShdw rotWithShape="0" dir="5400000" blurRad="40000" dist="20000">
              <a:srgbClr val="000000">
                <a:alpha val="38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</a:effectStyle>
        <a:effectStyle>
          <a:effectLst>
            <a:outerShdw rotWithShape="0" dir="5400000" blurRad="40000" dist="23000">
              <a:srgbClr val="000000">
                <a:alpha val="35000"/>
              </a:srgbClr>
            </a:outerShdw>
          </a:effectLst>
          <a:scene3d>
            <a:camera prst="orthographicFront">
              <a:rot rev="0" lon="0" lat="0"/>
            </a:camera>
            <a:lightRig dir="t" rig="threePt">
              <a:rot rev="1200000" lon="0" lat="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t="-80000" b="180000" r="50000" l="5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t="50000" b="50000" r="50000" l="50000"/>
          </a:path>
        </a:gradFill>
      </a:bgFillStyleLst>
    </a:fmtScheme>
  </a:themeElements>
</a:theme>
</file>