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588" r:id="rId3"/>
    <p:sldId id="566" r:id="rId4"/>
    <p:sldId id="5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8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8C589-06EB-4461-9401-B7EEB076DE43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60D4B-8ED0-4237-91A9-E6AD04427C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903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ruhr-uni-bochum.de/uvu/images/9/9e/The_Three-Body_Problem_2024.ppt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D2B17-9EAA-1F06-0FC3-3247B2CB72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CN" altLang="de-DE" sz="11200" dirty="0"/>
              <a:t>中國語言文化</a:t>
            </a:r>
            <a:endParaRPr lang="de-DE" sz="161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6F02670-CC81-7986-F6B7-794FFF8BF8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Session 13, Thursday </a:t>
            </a:r>
            <a:r>
              <a:rPr lang="de-DE" dirty="0" err="1"/>
              <a:t>Dec</a:t>
            </a:r>
            <a:r>
              <a:rPr lang="de-DE"/>
              <a:t> 5, </a:t>
            </a:r>
            <a:r>
              <a:rPr lang="de-DE" dirty="0"/>
              <a:t>2024, </a:t>
            </a:r>
            <a:r>
              <a:rPr lang="de-DE" dirty="0" err="1"/>
              <a:t>Zhishan</a:t>
            </a:r>
            <a:r>
              <a:rPr lang="de-DE" dirty="0"/>
              <a:t> </a:t>
            </a:r>
            <a:r>
              <a:rPr lang="de-DE" dirty="0" err="1"/>
              <a:t>Bldg</a:t>
            </a:r>
            <a:r>
              <a:rPr lang="de-DE" dirty="0"/>
              <a:t>. </a:t>
            </a:r>
            <a:r>
              <a:rPr lang="zh-CN" altLang="de-DE" b="0" i="0" dirty="0">
                <a:effectLst/>
                <a:latin typeface="Arial" panose="020B0604020202020204" pitchFamily="34" charset="0"/>
              </a:rPr>
              <a:t>至善楼</a:t>
            </a:r>
            <a:r>
              <a:rPr lang="de-DE" altLang="zh-CN" b="0" i="0" dirty="0">
                <a:effectLst/>
                <a:latin typeface="Arial" panose="020B0604020202020204" pitchFamily="34" charset="0"/>
              </a:rPr>
              <a:t>105</a:t>
            </a:r>
            <a:r>
              <a:rPr lang="de-DE" dirty="0"/>
              <a:t>, </a:t>
            </a:r>
            <a:r>
              <a:rPr lang="de-DE" dirty="0" err="1"/>
              <a:t>room</a:t>
            </a:r>
            <a:r>
              <a:rPr lang="de-DE" dirty="0"/>
              <a:t> 105</a:t>
            </a:r>
          </a:p>
          <a:p>
            <a:r>
              <a:rPr lang="de-DE" altLang="zh-CN" dirty="0"/>
              <a:t>Martin Woesler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10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D9E1C-D312-A544-6C15-13CC378E9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FBC0EA-1DDD-FB75-EA89-D32562F72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4650" y="116673"/>
            <a:ext cx="8610600" cy="1293028"/>
          </a:xfrm>
        </p:spPr>
        <p:txBody>
          <a:bodyPr/>
          <a:lstStyle/>
          <a:p>
            <a:r>
              <a:rPr lang="it-IT" dirty="0"/>
              <a:t>12 TOPICS, 10 min. </a:t>
            </a:r>
            <a:r>
              <a:rPr lang="it-IT" dirty="0" err="1"/>
              <a:t>each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6CC5B7-B023-B202-DB9E-5ED484FD8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409701"/>
            <a:ext cx="11401425" cy="5101590"/>
          </a:xfrm>
        </p:spPr>
        <p:txBody>
          <a:bodyPr>
            <a:noAutofit/>
          </a:bodyPr>
          <a:lstStyle/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19:00 216.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Ancient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Chinese Women's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Culture：Nüshu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(Women's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Script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)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女书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1970（He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Chuwen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/Lyra）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19:10 219. Chinese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snack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: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spicy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gluten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中国小吃：辣条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2003(Jiang Yaping/Sunny)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19:20 220. Women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Being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Urged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to Get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Married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婚姻：被催婚的女性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2010 Liu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Xinyu</a:t>
            </a:r>
            <a:endParaRPr lang="de-DE" sz="1600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19:30 221. Chinese Dragon Culture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中国龙是什么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2019 (Zhang Shuai / Andy)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19:40 BREAK</a:t>
            </a:r>
          </a:p>
          <a:p>
            <a:pPr algn="l"/>
            <a:r>
              <a:rPr lang="de-DE" sz="1600" dirty="0">
                <a:latin typeface="Arial" panose="020B0604020202020204" pitchFamily="34" charset="0"/>
              </a:rPr>
              <a:t>19:50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223. Torch Festival Among China's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Ethnic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Minorities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团结的火炬</a:t>
            </a:r>
            <a:r>
              <a:rPr lang="de-DE" altLang="zh-CN" sz="1600" b="0" i="0" dirty="0">
                <a:effectLst/>
                <a:latin typeface="Arial" panose="020B0604020202020204" pitchFamily="34" charset="0"/>
              </a:rPr>
              <a:t>——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中国少数民族庆祝火把节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2041 Xiao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Feiyan</a:t>
            </a:r>
            <a:endParaRPr lang="de-DE" sz="1600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20:00 224. Chinese Painting: A Thousand Miles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Rivers and Mountains 《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千里江山图</a:t>
            </a:r>
            <a:r>
              <a:rPr lang="de-DE" altLang="zh-CN" sz="1600" b="0" i="0" dirty="0">
                <a:effectLst/>
                <a:latin typeface="Arial" panose="020B0604020202020204" pitchFamily="34" charset="0"/>
              </a:rPr>
              <a:t>》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2048 (Yao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Yiyun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/Olivia)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20:10 225. Festival: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Qixi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Festival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七夕节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2055（Li Ru/Lee)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20:20 227. Education: Chicken Child (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Fired-up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Child)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教育：鸡娃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p.2071 (Tao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Yu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mikansei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20:30 228. The Three-Body Problem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中国科幻小说：</a:t>
            </a:r>
            <a:r>
              <a:rPr lang="de-DE" altLang="zh-CN" sz="1600" b="0" i="0" dirty="0">
                <a:effectLst/>
                <a:latin typeface="Arial" panose="020B0604020202020204" pitchFamily="34" charset="0"/>
              </a:rPr>
              <a:t>《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三体</a:t>
            </a:r>
            <a:r>
              <a:rPr lang="de-DE" altLang="zh-CN" sz="1600" b="0" i="0" dirty="0">
                <a:effectLst/>
                <a:latin typeface="Arial" panose="020B0604020202020204" pitchFamily="34" charset="0"/>
              </a:rPr>
              <a:t>》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2083 (Zhang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Mengzhe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/Nine)</a:t>
            </a:r>
            <a:r>
              <a:rPr lang="de-DE" sz="1600" b="0" i="0" u="none" strike="noStrike" dirty="0">
                <a:effectLst/>
                <a:latin typeface="Arial" panose="020B0604020202020204" pitchFamily="34" charset="0"/>
                <a:hlinkClick r:id="rId2" tooltip="The Three-Body Problem 2024.ppt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de-DE" sz="1600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20:40 BREAK 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20:50 229. The Cycle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Life and Death,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Ancient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Witchcraft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湘西赶尸：古老巫术下的生死轮回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p.2092 (Liao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Wenyao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/Rose)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21:00 231. Chinese Animation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中国动画传统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2110（pan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yilin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ceci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）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21:10 235.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Suona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Horn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唢呐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2157（Liu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Jieyu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/Erica）</a:t>
            </a:r>
          </a:p>
          <a:p>
            <a:pPr algn="l"/>
            <a:r>
              <a:rPr lang="de-DE" sz="1600" dirty="0">
                <a:latin typeface="Arial" panose="020B0604020202020204" pitchFamily="34" charset="0"/>
              </a:rPr>
              <a:t>21:20-35 PUFFER AND DISCUSSION</a:t>
            </a:r>
            <a:endParaRPr lang="de-DE" sz="16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72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937456-8343-BA52-A4EB-6F43F214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Prepare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time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373DF1-3699-C162-DEC8-F3244B93E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lnSpc>
                <a:spcPct val="120000"/>
              </a:lnSpc>
              <a:buNone/>
            </a:pP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Homework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l">
              <a:lnSpc>
                <a:spcPct val="120000"/>
              </a:lnSpc>
              <a:buNone/>
            </a:pPr>
            <a:endParaRPr lang="de-DE" sz="2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Please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six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texts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time in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textbook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l">
              <a:lnSpc>
                <a:spcPct val="120000"/>
              </a:lnSpc>
              <a:buNone/>
            </a:pPr>
            <a:endParaRPr lang="de-DE" sz="2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Please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your final exam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paper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your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respective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above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l">
              <a:lnSpc>
                <a:spcPct val="120000"/>
              </a:lnSpc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3. Take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surveys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(EU: </a:t>
            </a:r>
            <a:r>
              <a:rPr lang="de-DE" sz="2000" dirty="0">
                <a:solidFill>
                  <a:schemeClr val="tx1"/>
                </a:solidFill>
              </a:rPr>
              <a:t>https://wn8ae3qwafbc11zv.mikecrm.com/9gdWrQT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, 2024: </a:t>
            </a:r>
            <a:r>
              <a:rPr lang="de-DE" sz="2000" dirty="0"/>
              <a:t>https://wn8ae3qwafbc11zv.mikecrm.com/CTrdOjm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5480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83BDD7-3C51-8307-D21A-5666E735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383" y="14659"/>
            <a:ext cx="8549054" cy="1325563"/>
          </a:xfrm>
        </p:spPr>
        <p:txBody>
          <a:bodyPr/>
          <a:lstStyle/>
          <a:p>
            <a:r>
              <a:rPr lang="de-DE" dirty="0" err="1"/>
              <a:t>Questionnaires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D2E385-4E9F-0309-3BA1-BFD8ACD08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2" y="5853694"/>
            <a:ext cx="5574322" cy="1691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2024 https://wn8ae3qwafbc11zv.mikecrm.com/CTrdOjm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266974B6-3939-CFEA-B5C9-3AA443155855}"/>
              </a:ext>
            </a:extLst>
          </p:cNvPr>
          <p:cNvSpPr txBox="1">
            <a:spLocks/>
          </p:cNvSpPr>
          <p:nvPr/>
        </p:nvSpPr>
        <p:spPr>
          <a:xfrm>
            <a:off x="6129195" y="850776"/>
            <a:ext cx="5643196" cy="1621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20" tIns="45720" rIns="45720" bIns="45720" anchor="t">
            <a:normAutofit/>
          </a:bodyPr>
          <a:lstStyle>
            <a:lvl1pPr marL="685800" marR="0" indent="-685800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1pPr>
            <a:lvl2pPr marL="1110342" marR="0" indent="-653142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–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2pPr>
            <a:lvl3pPr marL="1524000" marR="0" indent="-609600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3pPr>
            <a:lvl4pPr marL="2103120" marR="0" indent="-731520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–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4pPr>
            <a:lvl5pPr marL="2560320" marR="0" indent="-731520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»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buNone/>
            </a:pPr>
            <a:r>
              <a:rPr lang="de-DE" sz="2800" dirty="0">
                <a:solidFill>
                  <a:schemeClr val="tx1"/>
                </a:solidFill>
              </a:rPr>
              <a:t>EU</a:t>
            </a:r>
          </a:p>
          <a:p>
            <a:pPr marL="0" indent="0" hangingPunct="1">
              <a:buNone/>
            </a:pPr>
            <a:r>
              <a:rPr lang="de-DE" sz="2800" dirty="0">
                <a:solidFill>
                  <a:schemeClr val="tx1"/>
                </a:solidFill>
              </a:rPr>
              <a:t>https://wn8ae3qwafbc11zv.mikecrm.com/9gdWrQT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F278C84-4322-32B2-7BC3-6D93F4B17C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743" y="2359987"/>
            <a:ext cx="4339448" cy="433944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CF4D283F-078A-F850-229F-24366499D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2" y="66453"/>
            <a:ext cx="5717929" cy="5717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755998"/>
      </p:ext>
    </p:extLst>
  </p:cSld>
  <p:clrMapOvr>
    <a:masterClrMapping/>
  </p:clrMapOvr>
</p:sld>
</file>

<file path=ppt/theme/theme1.xml><?xml version="1.0" encoding="utf-8"?>
<a:theme xmlns:a="http://schemas.openxmlformats.org/drawingml/2006/main" name="Kondensstreife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TM04033937[[fn=Kondensstreifen ]]</Template>
  <TotalTime>0</TotalTime>
  <Words>425</Words>
  <Application>Microsoft Office PowerPoint</Application>
  <PresentationFormat>Breitbild</PresentationFormat>
  <Paragraphs>32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Kondensstreifen</vt:lpstr>
      <vt:lpstr>中國語言文化</vt:lpstr>
      <vt:lpstr>12 TOPICS, 10 min. each</vt:lpstr>
      <vt:lpstr>Prepare for next time</vt:lpstr>
      <vt:lpstr>Questionnaires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中國文化概要</dc:title>
  <dc:creator>-</dc:creator>
  <cp:lastModifiedBy>-</cp:lastModifiedBy>
  <cp:revision>31</cp:revision>
  <dcterms:created xsi:type="dcterms:W3CDTF">2024-03-08T05:20:27Z</dcterms:created>
  <dcterms:modified xsi:type="dcterms:W3CDTF">2024-12-12T08:48:27Z</dcterms:modified>
</cp:coreProperties>
</file>