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1"/>
  </p:handoutMasterIdLst>
  <p:sldIdLst>
    <p:sldId id="258" r:id="rId3"/>
    <p:sldId id="297" r:id="rId4"/>
    <p:sldId id="301" r:id="rId5"/>
    <p:sldId id="295" r:id="rId7"/>
    <p:sldId id="305" r:id="rId8"/>
    <p:sldId id="275" r:id="rId9"/>
    <p:sldId id="296" r:id="rId10"/>
  </p:sldIdLst>
  <p:sldSz cx="12192000" cy="6858000"/>
  <p:notesSz cx="7103745" cy="10234295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4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000000"/>
    <a:srgbClr val="B2B2B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214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95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A4E5-3461-47CD-8351-C5E59F91E6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1.jpeg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image" Target="../media/image1.jpeg"/><Relationship Id="rId2" Type="http://schemas.openxmlformats.org/officeDocument/2006/relationships/tags" Target="../tags/tag72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image" Target="../media/image1.jpeg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image" Target="../media/image1.jpeg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1.jpeg"/><Relationship Id="rId2" Type="http://schemas.openxmlformats.org/officeDocument/2006/relationships/tags" Target="../tags/tag93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image" Target="../media/image1.jpeg"/><Relationship Id="rId2" Type="http://schemas.openxmlformats.org/officeDocument/2006/relationships/tags" Target="../tags/tag102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image" Target="../media/image1.jpeg"/><Relationship Id="rId2" Type="http://schemas.openxmlformats.org/officeDocument/2006/relationships/tags" Target="../tags/tag111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image" Target="../media/image1.jpeg"/><Relationship Id="rId2" Type="http://schemas.openxmlformats.org/officeDocument/2006/relationships/tags" Target="../tags/tag120.xml"/><Relationship Id="rId13" Type="http://schemas.openxmlformats.org/officeDocument/2006/relationships/tags" Target="../tags/tag130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image" Target="../media/image1.jpeg"/><Relationship Id="rId2" Type="http://schemas.openxmlformats.org/officeDocument/2006/relationships/tags" Target="../tags/tag13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1.jpe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1.jpeg"/><Relationship Id="rId2" Type="http://schemas.openxmlformats.org/officeDocument/2006/relationships/tags" Target="../tags/tag22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image" Target="../media/image1.jpeg"/><Relationship Id="rId2" Type="http://schemas.openxmlformats.org/officeDocument/2006/relationships/tags" Target="../tags/tag3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image" Target="../media/image1.jpeg"/><Relationship Id="rId2" Type="http://schemas.openxmlformats.org/officeDocument/2006/relationships/tags" Target="../tags/tag51.xml"/><Relationship Id="rId10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image" Target="../media/image1.jpeg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113280" y="0"/>
            <a:ext cx="3538855" cy="5612765"/>
          </a:xfrm>
          <a:prstGeom prst="rect">
            <a:avLst/>
          </a:prstGeom>
          <a:solidFill>
            <a:srgbClr val="EFF1E8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2314575" y="215900"/>
            <a:ext cx="3132455" cy="5180965"/>
          </a:xfrm>
          <a:prstGeom prst="rect">
            <a:avLst/>
          </a:prstGeom>
          <a:solidFill>
            <a:srgbClr val="707946">
              <a:alpha val="0"/>
            </a:srgbClr>
          </a:solidFill>
          <a:ln>
            <a:solidFill>
              <a:srgbClr val="707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2"/>
          <p:cNvSpPr/>
          <p:nvPr>
            <p:ph type="ctrTitle" idx="2" hasCustomPrompt="1"/>
            <p:custDataLst>
              <p:tags r:id="rId9"/>
            </p:custDataLst>
          </p:nvPr>
        </p:nvSpPr>
        <p:spPr>
          <a:xfrm>
            <a:off x="4142241" y="393699"/>
            <a:ext cx="758825" cy="4826000"/>
          </a:xfrm>
          <a:noFill/>
        </p:spPr>
        <p:txBody>
          <a:bodyPr vert="eaVert" wrap="square" lIns="0" tIns="0" rIns="0" bIns="0" rtlCol="0" anchor="b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4400" b="1" i="0" u="none" strike="noStrike" kern="1200" cap="none" spc="7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汉仪尚巍手书W" panose="00020600040101010101" pitchFamily="18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副标题 3"/>
          <p:cNvSpPr/>
          <p:nvPr>
            <p:ph type="subTitle" idx="3" hasCustomPrompt="1"/>
            <p:custDataLst>
              <p:tags r:id="rId10"/>
            </p:custDataLst>
          </p:nvPr>
        </p:nvSpPr>
        <p:spPr>
          <a:xfrm>
            <a:off x="3669166" y="393699"/>
            <a:ext cx="278130" cy="4825365"/>
          </a:xfrm>
          <a:noFill/>
        </p:spPr>
        <p:txBody>
          <a:bodyPr vert="eaVert" wrap="square" lIns="0" tIns="0" rIns="0" bIns="0" rtlCol="0" anchor="t" anchorCtr="0">
            <a:normAutofit/>
          </a:bodyPr>
          <a:lstStyle>
            <a:lvl1pPr marL="0" marR="0" indent="-22860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600" b="0" i="0" u="none" strike="noStrike" kern="1200" cap="none" spc="40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隶书" charset="0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302260"/>
            <a:ext cx="12192000" cy="6549390"/>
          </a:xfrm>
          <a:prstGeom prst="rect">
            <a:avLst/>
          </a:prstGeom>
          <a:solidFill>
            <a:srgbClr val="FCFCFB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113280" y="0"/>
            <a:ext cx="3538855" cy="5612765"/>
          </a:xfrm>
          <a:prstGeom prst="rect">
            <a:avLst/>
          </a:prstGeom>
          <a:solidFill>
            <a:srgbClr val="EFF1E8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2314575" y="215900"/>
            <a:ext cx="3132455" cy="5180965"/>
          </a:xfrm>
          <a:prstGeom prst="rect">
            <a:avLst/>
          </a:prstGeom>
          <a:solidFill>
            <a:srgbClr val="707946">
              <a:alpha val="0"/>
            </a:srgbClr>
          </a:solidFill>
          <a:ln>
            <a:solidFill>
              <a:srgbClr val="707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2"/>
          <p:cNvSpPr/>
          <p:nvPr>
            <p:ph type="title" hasCustomPrompt="1"/>
            <p:custDataLst>
              <p:tags r:id="rId9"/>
            </p:custDataLst>
          </p:nvPr>
        </p:nvSpPr>
        <p:spPr>
          <a:xfrm>
            <a:off x="3530736" y="393699"/>
            <a:ext cx="1456690" cy="4826000"/>
          </a:xfrm>
          <a:noFill/>
        </p:spPr>
        <p:txBody>
          <a:bodyPr vert="eaVert" wrap="square" lIns="91440" tIns="45720" rIns="91440" bIns="4572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000" b="1" i="0" u="none" strike="noStrike" kern="1200" cap="none" spc="10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汉仪尚巍手书W" panose="00020600040101010101" pitchFamily="18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9" name="文本占位符 3"/>
          <p:cNvSpPr/>
          <p:nvPr>
            <p:ph type="body" idx="1" hasCustomPrompt="1"/>
            <p:custDataLst>
              <p:tags r:id="rId10"/>
            </p:custDataLst>
          </p:nvPr>
        </p:nvSpPr>
        <p:spPr>
          <a:xfrm>
            <a:off x="2776991" y="565784"/>
            <a:ext cx="541020" cy="4457065"/>
          </a:xfrm>
          <a:noFill/>
        </p:spPr>
        <p:txBody>
          <a:bodyPr vert="eaVert" wrap="square" lIns="91440" tIns="45720" rIns="91440" bIns="45720" rtlCol="0" anchor="t" anchorCtr="0">
            <a:normAutofit lnSpcReduction="10000"/>
          </a:bodyPr>
          <a:lstStyle>
            <a:lvl1pPr marL="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000" b="0" i="0" u="none" strike="noStrike" kern="1200" cap="none" spc="40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隶书" charset="0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302260"/>
            <a:ext cx="12192000" cy="6549390"/>
          </a:xfrm>
          <a:prstGeom prst="rect">
            <a:avLst/>
          </a:prstGeom>
          <a:solidFill>
            <a:srgbClr val="FCFCFB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91465" y="303530"/>
            <a:ext cx="11608435" cy="6250305"/>
          </a:xfrm>
          <a:prstGeom prst="rect">
            <a:avLst/>
          </a:prstGeom>
          <a:solidFill>
            <a:srgbClr val="FCFCFB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291465" y="303530"/>
            <a:ext cx="11608435" cy="6250305"/>
          </a:xfrm>
          <a:prstGeom prst="rect">
            <a:avLst/>
          </a:prstGeom>
          <a:solidFill>
            <a:srgbClr val="FCFCFB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0" y="0"/>
            <a:ext cx="4824095" cy="6858000"/>
          </a:xfrm>
          <a:prstGeom prst="rect">
            <a:avLst/>
          </a:prstGeom>
          <a:solidFill>
            <a:srgbClr val="EFF1E8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6548755"/>
          </a:xfrm>
          <a:prstGeom prst="rect">
            <a:avLst/>
          </a:prstGeom>
          <a:solidFill>
            <a:srgbClr val="FCFCFB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rgbClr val="EFF1E8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302260"/>
            <a:ext cx="12192000" cy="6549390"/>
          </a:xfrm>
          <a:prstGeom prst="rect">
            <a:avLst/>
          </a:prstGeom>
          <a:solidFill>
            <a:srgbClr val="FCFCFB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0" y="5028565"/>
            <a:ext cx="12192000" cy="1829435"/>
          </a:xfrm>
          <a:prstGeom prst="rect">
            <a:avLst/>
          </a:prstGeom>
          <a:solidFill>
            <a:srgbClr val="EFF1E8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6548755"/>
          </a:xfrm>
          <a:prstGeom prst="rect">
            <a:avLst/>
          </a:prstGeom>
          <a:solidFill>
            <a:srgbClr val="FCFCFB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FF1E8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953135"/>
            <a:ext cx="12192000" cy="4951095"/>
          </a:xfrm>
          <a:prstGeom prst="rect">
            <a:avLst/>
          </a:prstGeom>
          <a:solidFill>
            <a:srgbClr val="EFF1E8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0" y="302260"/>
            <a:ext cx="12192000" cy="6549390"/>
          </a:xfrm>
          <a:prstGeom prst="rect">
            <a:avLst/>
          </a:prstGeom>
          <a:solidFill>
            <a:srgbClr val="FCFCFB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hole_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4320540" y="0"/>
            <a:ext cx="7866380" cy="6858000"/>
          </a:xfrm>
          <a:prstGeom prst="rect">
            <a:avLst/>
          </a:prstGeom>
          <a:solidFill>
            <a:srgbClr val="EFF1E8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2"/>
          <p:cNvSpPr>
            <a:spLocks noGrp="1"/>
          </p:cNvSpPr>
          <p:nvPr>
            <p:ph type="ctrTitle" idx="2" hasCustomPrompt="1"/>
            <p:custDataLst>
              <p:tags r:id="rId7"/>
            </p:custDataLst>
          </p:nvPr>
        </p:nvSpPr>
        <p:spPr>
          <a:xfrm>
            <a:off x="4826039" y="3394074"/>
            <a:ext cx="6858000" cy="105473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kumimoji="0" lang="zh-CN" altLang="en-US" sz="2800" b="1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90204" pitchFamily="34" charset="0"/>
                <a:ea typeface="汉仪尚巍手书W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8" name="副标题 3"/>
          <p:cNvSpPr>
            <a:spLocks noGrp="1"/>
          </p:cNvSpPr>
          <p:nvPr>
            <p:ph type="subTitle" idx="3" hasCustomPrompt="1"/>
            <p:custDataLst>
              <p:tags r:id="rId8"/>
            </p:custDataLst>
          </p:nvPr>
        </p:nvSpPr>
        <p:spPr>
          <a:xfrm>
            <a:off x="4826039" y="4661534"/>
            <a:ext cx="6858000" cy="1118870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kumimoji="0" lang="zh-CN" altLang="en-US" sz="1600" b="0" i="0" u="none" strike="noStrike" kern="1200" cap="none" spc="20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90204" pitchFamily="34" charset="0"/>
                <a:ea typeface="隶书" charset="0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90204" pitchFamily="34" charset="0"/>
                <a:ea typeface="隶书" panose="02010509060101010101" pitchFamily="49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90204" pitchFamily="34" charset="0"/>
                <a:ea typeface="隶书" panose="02010509060101010101" pitchFamily="49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90204" pitchFamily="34" charset="0"/>
                <a:ea typeface="隶书" panose="02010509060101010101" pitchFamily="49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90204" pitchFamily="34" charset="0"/>
                <a:ea typeface="隶书" panose="02010509060101010101" pitchFamily="49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302260"/>
            <a:ext cx="12192000" cy="6549390"/>
          </a:xfrm>
          <a:prstGeom prst="rect">
            <a:avLst/>
          </a:prstGeom>
          <a:solidFill>
            <a:srgbClr val="FCFCFB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302260"/>
            <a:ext cx="12192000" cy="6549390"/>
          </a:xfrm>
          <a:prstGeom prst="rect">
            <a:avLst/>
          </a:prstGeom>
          <a:solidFill>
            <a:srgbClr val="FCFCFB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9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whole_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任意多边形: 形状 3"/>
          <p:cNvSpPr/>
          <p:nvPr>
            <p:custDataLst>
              <p:tags r:id="rId4"/>
            </p:custDataLst>
          </p:nvPr>
        </p:nvSpPr>
        <p:spPr>
          <a:xfrm flipH="1">
            <a:off x="2922905" y="0"/>
            <a:ext cx="9280800" cy="6858000"/>
          </a:xfrm>
          <a:custGeom>
            <a:avLst/>
            <a:gdLst>
              <a:gd name="connsiteX0" fmla="*/ 0 w 9281536"/>
              <a:gd name="connsiteY0" fmla="*/ 0 h 6858000"/>
              <a:gd name="connsiteX1" fmla="*/ 7567200 w 9281536"/>
              <a:gd name="connsiteY1" fmla="*/ 0 h 6858000"/>
              <a:gd name="connsiteX2" fmla="*/ 9281536 w 9281536"/>
              <a:gd name="connsiteY2" fmla="*/ 6858000 h 6858000"/>
              <a:gd name="connsiteX3" fmla="*/ 0 w 92815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1536" h="6858000">
                <a:moveTo>
                  <a:pt x="0" y="0"/>
                </a:moveTo>
                <a:lnTo>
                  <a:pt x="7567200" y="0"/>
                </a:lnTo>
                <a:lnTo>
                  <a:pt x="92815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FF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302260"/>
            <a:ext cx="12192000" cy="6549390"/>
          </a:xfrm>
          <a:prstGeom prst="rect">
            <a:avLst/>
          </a:prstGeom>
          <a:solidFill>
            <a:srgbClr val="FCFCFB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302260"/>
            <a:ext cx="12192000" cy="6549390"/>
          </a:xfrm>
          <a:prstGeom prst="rect">
            <a:avLst/>
          </a:prstGeom>
          <a:solidFill>
            <a:srgbClr val="FCFCFB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隶书" charset="0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0" y="302260"/>
            <a:ext cx="12192000" cy="6549390"/>
          </a:xfrm>
          <a:prstGeom prst="rect">
            <a:avLst/>
          </a:prstGeom>
          <a:solidFill>
            <a:srgbClr val="FCFCFB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5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隶书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6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隶书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3.xml"/><Relationship Id="rId23" Type="http://schemas.openxmlformats.org/officeDocument/2006/relationships/tags" Target="../tags/tag142.xml"/><Relationship Id="rId22" Type="http://schemas.openxmlformats.org/officeDocument/2006/relationships/tags" Target="../tags/tag141.xml"/><Relationship Id="rId21" Type="http://schemas.openxmlformats.org/officeDocument/2006/relationships/tags" Target="../tags/tag140.xml"/><Relationship Id="rId20" Type="http://schemas.openxmlformats.org/officeDocument/2006/relationships/tags" Target="../tags/tag13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8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隶书" charset="0"/>
                <a:cs typeface="隶书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90204" pitchFamily="34" charset="0"/>
          <a:ea typeface="隶书" charset="0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隶书" charset="0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隶书" charset="0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隶书" charset="0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隶书" charset="0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隶书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image" Target="../media/image3.jpeg"/><Relationship Id="rId2" Type="http://schemas.openxmlformats.org/officeDocument/2006/relationships/tags" Target="../tags/tag151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158.xml"/><Relationship Id="rId1" Type="http://schemas.openxmlformats.org/officeDocument/2006/relationships/tags" Target="../tags/tag15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tags" Target="../tags/tag15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image" Target="../media/image6.jpeg"/><Relationship Id="rId6" Type="http://schemas.openxmlformats.org/officeDocument/2006/relationships/tags" Target="../tags/tag174.xml"/><Relationship Id="rId5" Type="http://schemas.openxmlformats.org/officeDocument/2006/relationships/image" Target="../media/image5.jpeg"/><Relationship Id="rId4" Type="http://schemas.openxmlformats.org/officeDocument/2006/relationships/tags" Target="../tags/tag173.xml"/><Relationship Id="rId3" Type="http://schemas.openxmlformats.org/officeDocument/2006/relationships/image" Target="../media/image4.jpeg"/><Relationship Id="rId2" Type="http://schemas.openxmlformats.org/officeDocument/2006/relationships/tags" Target="../tags/tag172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tags" Target="../tags/tag17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tags" Target="../tags/tag183.xml"/><Relationship Id="rId7" Type="http://schemas.openxmlformats.org/officeDocument/2006/relationships/image" Target="../media/image9.jpeg"/><Relationship Id="rId6" Type="http://schemas.openxmlformats.org/officeDocument/2006/relationships/tags" Target="../tags/tag182.xml"/><Relationship Id="rId5" Type="http://schemas.openxmlformats.org/officeDocument/2006/relationships/image" Target="../media/image8.jpeg"/><Relationship Id="rId4" Type="http://schemas.openxmlformats.org/officeDocument/2006/relationships/tags" Target="../tags/tag181.xml"/><Relationship Id="rId3" Type="http://schemas.openxmlformats.org/officeDocument/2006/relationships/image" Target="../media/image7.jpeg"/><Relationship Id="rId2" Type="http://schemas.openxmlformats.org/officeDocument/2006/relationships/tags" Target="../tags/tag180.xml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188.xml"/><Relationship Id="rId13" Type="http://schemas.openxmlformats.org/officeDocument/2006/relationships/tags" Target="../tags/tag187.xml"/><Relationship Id="rId12" Type="http://schemas.openxmlformats.org/officeDocument/2006/relationships/tags" Target="../tags/tag186.xml"/><Relationship Id="rId11" Type="http://schemas.openxmlformats.org/officeDocument/2006/relationships/tags" Target="../tags/tag185.xml"/><Relationship Id="rId10" Type="http://schemas.openxmlformats.org/officeDocument/2006/relationships/tags" Target="../tags/tag184.xml"/><Relationship Id="rId1" Type="http://schemas.openxmlformats.org/officeDocument/2006/relationships/tags" Target="../tags/tag179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image" Target="../media/image11.jpeg"/><Relationship Id="rId1" Type="http://schemas.openxmlformats.org/officeDocument/2006/relationships/tags" Target="../tags/tag1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94.xml"/><Relationship Id="rId1" Type="http://schemas.openxmlformats.org/officeDocument/2006/relationships/tags" Target="../tags/tag1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6" name="直接连接符 5"/>
          <p:cNvCxnSpPr/>
          <p:nvPr>
            <p:custDataLst>
              <p:tags r:id="rId1"/>
            </p:custDataLst>
          </p:nvPr>
        </p:nvCxnSpPr>
        <p:spPr>
          <a:xfrm>
            <a:off x="3420881" y="554989"/>
            <a:ext cx="0" cy="4503420"/>
          </a:xfrm>
          <a:prstGeom prst="line">
            <a:avLst/>
          </a:prstGeom>
          <a:ln>
            <a:solidFill>
              <a:srgbClr val="707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/>
          <p:nvPr>
            <p:ph type="ctrTitle" idx="2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香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文化</a:t>
            </a:r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副标题 4"/>
          <p:cNvSpPr/>
          <p:nvPr>
            <p:ph type="subTitle" idx="3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单击此处添加副标题内容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863351" y="612139"/>
            <a:ext cx="442595" cy="1878330"/>
          </a:xfrm>
          <a:prstGeom prst="rect">
            <a:avLst/>
          </a:prstGeom>
        </p:spPr>
        <p:txBody>
          <a:bodyPr vert="eaVert" wrap="square" lIns="90000" tIns="46800" rIns="90000" bIns="46800" rtlCol="0" anchor="ctr" anchorCtr="0">
            <a:noAutofit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n-cs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t">
              <a:buFont typeface="Arial" panose="020B0604020202090204" pitchFamily="34" charset="0"/>
              <a:buChar char="•"/>
            </a:pPr>
            <a:r>
              <a:rPr lang="zh-CN" altLang="en-US" sz="1800" spc="8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隶书" charset="0"/>
              </a:rPr>
              <a:t>曾欣</a:t>
            </a:r>
            <a:endParaRPr lang="zh-CN" altLang="en-US" sz="1800" spc="8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90204" pitchFamily="34" charset="0"/>
              <a:ea typeface="隶书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863986" y="3122929"/>
            <a:ext cx="442595" cy="1878965"/>
          </a:xfrm>
          <a:prstGeom prst="rect">
            <a:avLst/>
          </a:prstGeom>
        </p:spPr>
        <p:txBody>
          <a:bodyPr vert="eaVert" wrap="square" lIns="90000" tIns="46800" rIns="90000" bIns="46800" rtlCol="0" anchor="ctr" anchorCtr="0"/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n-cs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90204" pitchFamily="34" charset="0"/>
            </a:pPr>
            <a:r>
              <a:rPr lang="en-US" altLang="zh-CN" sz="1000" spc="8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隶书" charset="0"/>
              </a:rPr>
              <a:t>2024.12.12</a:t>
            </a:r>
            <a:endParaRPr lang="en-US" altLang="zh-CN" sz="1000" spc="80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90204" pitchFamily="34" charset="0"/>
              <a:ea typeface="隶书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54165" y="612140"/>
            <a:ext cx="4064000" cy="17157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20000"/>
              </a:lnSpc>
            </a:pPr>
            <a:r>
              <a:rPr lang="en-US" altLang="zh-CN" sz="4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INCENSE CULTURE</a:t>
            </a:r>
            <a:endParaRPr lang="en-US" altLang="zh-CN" sz="4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5960" y="360045"/>
            <a:ext cx="6165850" cy="720090"/>
          </a:xfrm>
        </p:spPr>
        <p:txBody>
          <a:bodyPr/>
          <a:lstStyle/>
          <a:p>
            <a:pPr algn="dist"/>
            <a:r>
              <a:rPr lang="en-US" altLang="zh-CN" sz="280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sym typeface="+mn-ea"/>
              </a:rPr>
              <a:t>INCENSE CULTURE</a:t>
            </a:r>
            <a:endParaRPr lang="en-US" altLang="zh-CN" sz="280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  <a:sym typeface="+mn-ea"/>
            </a:endParaRPr>
          </a:p>
        </p:txBody>
      </p:sp>
      <p:pic>
        <p:nvPicPr>
          <p:cNvPr id="9" name="图片 8" descr="/Users/kyuu/Downloads/34577562_155559112102_2.jpg34577562_155559112102_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8463" r="18463"/>
          <a:stretch>
            <a:fillRect/>
          </a:stretch>
        </p:blipFill>
        <p:spPr>
          <a:xfrm>
            <a:off x="5717064" y="0"/>
            <a:ext cx="6483826" cy="68560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211" h="10797">
                <a:moveTo>
                  <a:pt x="2699" y="0"/>
                </a:moveTo>
                <a:lnTo>
                  <a:pt x="10211" y="0"/>
                </a:lnTo>
                <a:lnTo>
                  <a:pt x="10211" y="10797"/>
                </a:lnTo>
                <a:lnTo>
                  <a:pt x="0" y="10797"/>
                </a:lnTo>
                <a:lnTo>
                  <a:pt x="2699" y="0"/>
                </a:lnTo>
                <a:close/>
              </a:path>
            </a:pathLst>
          </a:custGeom>
          <a:solidFill>
            <a:schemeClr val="accent1"/>
          </a:solidFill>
        </p:spPr>
      </p:pic>
      <p:sp>
        <p:nvSpPr>
          <p:cNvPr id="12" name="平行四边形 11"/>
          <p:cNvSpPr/>
          <p:nvPr>
            <p:custDataLst>
              <p:tags r:id="rId4"/>
            </p:custDataLst>
          </p:nvPr>
        </p:nvSpPr>
        <p:spPr>
          <a:xfrm>
            <a:off x="5838825" y="0"/>
            <a:ext cx="1727200" cy="5556885"/>
          </a:xfrm>
          <a:prstGeom prst="parallelogram">
            <a:avLst>
              <a:gd name="adj" fmla="val 84115"/>
            </a:avLst>
          </a:prstGeom>
          <a:gradFill>
            <a:gsLst>
              <a:gs pos="30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>
            <p:custDataLst>
              <p:tags r:id="rId5"/>
            </p:custDataLst>
          </p:nvPr>
        </p:nvSpPr>
        <p:spPr>
          <a:xfrm>
            <a:off x="5634990" y="2527935"/>
            <a:ext cx="1377950" cy="4348480"/>
          </a:xfrm>
          <a:prstGeom prst="parallelogram">
            <a:avLst>
              <a:gd name="adj" fmla="val 82610"/>
            </a:avLst>
          </a:prstGeom>
          <a:gradFill>
            <a:gsLst>
              <a:gs pos="30000">
                <a:schemeClr val="accent2"/>
              </a:gs>
              <a:gs pos="100000">
                <a:schemeClr val="accent2">
                  <a:alpha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067760" y="2040024"/>
            <a:ext cx="4451984" cy="8685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A tradition deeply rooted in Chinese history, blending spirituality, art, and daily life.</a:t>
            </a:r>
            <a:endParaRPr lang="en-US" altLang="zh-CN" sz="12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The use of incense spans from religious practices to cultural refinement and personal well-being.</a:t>
            </a:r>
            <a:endParaRPr lang="en-US" altLang="zh-CN" sz="12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068070" y="1613766"/>
            <a:ext cx="4451985" cy="37973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accent1"/>
                </a:solidFill>
                <a:latin typeface="+mn-ea"/>
                <a:cs typeface="+mn-ea"/>
              </a:rPr>
              <a:t>What is incense culture?</a:t>
            </a:r>
            <a:endParaRPr lang="zh-CN" altLang="en-US" sz="16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1067760" y="3653979"/>
            <a:ext cx="4451984" cy="8685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A symbol of spiritual connection: Incense acts as a bridge between the material and divine.</a:t>
            </a:r>
            <a:endParaRPr lang="en-US" altLang="zh-CN" sz="12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An embodiment of Chinese artistry: Reflects harmony between nature, craftsmanship, and culture.</a:t>
            </a:r>
            <a:endParaRPr lang="en-US" altLang="zh-CN" sz="12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A legacy of global influence: Inspiring modern wellness and cultural exchanges worldwide.</a:t>
            </a:r>
            <a:endParaRPr lang="en-US" altLang="zh-CN" sz="12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1068070" y="3227721"/>
            <a:ext cx="4451985" cy="37973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accent1"/>
                </a:solidFill>
                <a:latin typeface="+mn-ea"/>
                <a:cs typeface="+mn-ea"/>
              </a:rPr>
              <a:t>Why is it important?</a:t>
            </a:r>
            <a:endParaRPr lang="en-US" altLang="zh-CN" sz="16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1589385" y="6468745"/>
            <a:ext cx="602615" cy="296545"/>
          </a:xfrm>
          <a:prstGeom prst="round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装饰"/>
          <p:cNvSpPr/>
          <p:nvPr>
            <p:custDataLst>
              <p:tags r:id="rId1"/>
            </p:custDataLst>
          </p:nvPr>
        </p:nvSpPr>
        <p:spPr>
          <a:xfrm>
            <a:off x="5082540" y="1289685"/>
            <a:ext cx="2028190" cy="4632960"/>
          </a:xfrm>
          <a:custGeom>
            <a:avLst/>
            <a:gdLst>
              <a:gd name="adj" fmla="val 9036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06" h="4924">
                <a:moveTo>
                  <a:pt x="267" y="0"/>
                </a:moveTo>
                <a:lnTo>
                  <a:pt x="2689" y="0"/>
                </a:lnTo>
                <a:cubicBezTo>
                  <a:pt x="2836" y="0"/>
                  <a:pt x="2956" y="120"/>
                  <a:pt x="2956" y="267"/>
                </a:cubicBezTo>
                <a:lnTo>
                  <a:pt x="2956" y="2320"/>
                </a:lnTo>
                <a:lnTo>
                  <a:pt x="3106" y="2462"/>
                </a:lnTo>
                <a:lnTo>
                  <a:pt x="2956" y="2604"/>
                </a:lnTo>
                <a:lnTo>
                  <a:pt x="2956" y="4657"/>
                </a:lnTo>
                <a:cubicBezTo>
                  <a:pt x="2956" y="4804"/>
                  <a:pt x="2836" y="4924"/>
                  <a:pt x="2689" y="4924"/>
                </a:cubicBezTo>
                <a:lnTo>
                  <a:pt x="267" y="4924"/>
                </a:lnTo>
                <a:cubicBezTo>
                  <a:pt x="120" y="4924"/>
                  <a:pt x="0" y="4804"/>
                  <a:pt x="0" y="4657"/>
                </a:cubicBezTo>
                <a:lnTo>
                  <a:pt x="0" y="267"/>
                </a:lnTo>
                <a:cubicBezTo>
                  <a:pt x="0" y="120"/>
                  <a:pt x="120" y="0"/>
                  <a:pt x="26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60000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91023" tIns="327599" rIns="291600" bIns="901723" rtlCol="0" anchor="ctr">
            <a:no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  <a:buClrTx/>
              <a:buSzTx/>
              <a:buFontTx/>
            </a:pPr>
            <a:r>
              <a:rPr lang="en-US" altLang="zh-CN" sz="1600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Silk Road introduced exotic incense materials (e.g., sandalwood, frankincense).</a:t>
            </a:r>
            <a:endParaRPr lang="en-US" altLang="zh-CN" sz="1600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200"/>
              </a:spcBef>
              <a:buClrTx/>
              <a:buSzTx/>
              <a:buFontTx/>
            </a:pPr>
            <a:r>
              <a:rPr lang="en-US" altLang="zh-CN" sz="1600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Incense became a luxury in royal courts and elite households</a:t>
            </a:r>
            <a:r>
              <a:rPr lang="en-US" altLang="zh-CN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.</a:t>
            </a:r>
            <a:endParaRPr lang="en-US" altLang="zh-CN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" name="装饰"/>
          <p:cNvSpPr/>
          <p:nvPr>
            <p:custDataLst>
              <p:tags r:id="rId2"/>
            </p:custDataLst>
          </p:nvPr>
        </p:nvSpPr>
        <p:spPr>
          <a:xfrm>
            <a:off x="2852420" y="1289050"/>
            <a:ext cx="2028190" cy="4636135"/>
          </a:xfrm>
          <a:custGeom>
            <a:avLst/>
            <a:gdLst>
              <a:gd name="adj" fmla="val 9036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06" h="4924">
                <a:moveTo>
                  <a:pt x="267" y="0"/>
                </a:moveTo>
                <a:lnTo>
                  <a:pt x="2689" y="0"/>
                </a:lnTo>
                <a:cubicBezTo>
                  <a:pt x="2836" y="0"/>
                  <a:pt x="2956" y="120"/>
                  <a:pt x="2956" y="267"/>
                </a:cubicBezTo>
                <a:lnTo>
                  <a:pt x="2956" y="2320"/>
                </a:lnTo>
                <a:lnTo>
                  <a:pt x="3106" y="2462"/>
                </a:lnTo>
                <a:lnTo>
                  <a:pt x="2956" y="2604"/>
                </a:lnTo>
                <a:lnTo>
                  <a:pt x="2956" y="4657"/>
                </a:lnTo>
                <a:cubicBezTo>
                  <a:pt x="2956" y="4804"/>
                  <a:pt x="2836" y="4924"/>
                  <a:pt x="2689" y="4924"/>
                </a:cubicBezTo>
                <a:lnTo>
                  <a:pt x="267" y="4924"/>
                </a:lnTo>
                <a:cubicBezTo>
                  <a:pt x="120" y="4924"/>
                  <a:pt x="0" y="4804"/>
                  <a:pt x="0" y="4657"/>
                </a:cubicBezTo>
                <a:lnTo>
                  <a:pt x="0" y="267"/>
                </a:lnTo>
                <a:cubicBezTo>
                  <a:pt x="0" y="120"/>
                  <a:pt x="120" y="0"/>
                  <a:pt x="26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alpha val="60000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291023" tIns="327599" rIns="291600" bIns="901723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  <a:buClrTx/>
              <a:buSzTx/>
              <a:buFontTx/>
            </a:pPr>
            <a:r>
              <a:rPr lang="en-US" altLang="zh-CN" sz="1600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Incense integrated into Buddhism and Taoism.</a:t>
            </a:r>
            <a:endParaRPr lang="en-US" altLang="zh-CN" sz="1600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200"/>
              </a:spcBef>
              <a:buClrTx/>
              <a:buSzTx/>
              <a:buFontTx/>
            </a:pPr>
            <a:r>
              <a:rPr lang="en-US" altLang="zh-CN" sz="1600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Used in temples for purification and offerings.</a:t>
            </a:r>
            <a:endParaRPr lang="en-US" altLang="zh-CN" sz="1600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5" name="装饰"/>
          <p:cNvSpPr/>
          <p:nvPr>
            <p:custDataLst>
              <p:tags r:id="rId3"/>
            </p:custDataLst>
          </p:nvPr>
        </p:nvSpPr>
        <p:spPr>
          <a:xfrm>
            <a:off x="622300" y="1289050"/>
            <a:ext cx="2028190" cy="4634865"/>
          </a:xfrm>
          <a:custGeom>
            <a:avLst/>
            <a:gdLst>
              <a:gd name="adj" fmla="val 9036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06" h="4924">
                <a:moveTo>
                  <a:pt x="267" y="0"/>
                </a:moveTo>
                <a:lnTo>
                  <a:pt x="2689" y="0"/>
                </a:lnTo>
                <a:cubicBezTo>
                  <a:pt x="2836" y="0"/>
                  <a:pt x="2956" y="120"/>
                  <a:pt x="2956" y="267"/>
                </a:cubicBezTo>
                <a:lnTo>
                  <a:pt x="2956" y="2320"/>
                </a:lnTo>
                <a:lnTo>
                  <a:pt x="3106" y="2462"/>
                </a:lnTo>
                <a:lnTo>
                  <a:pt x="2956" y="2604"/>
                </a:lnTo>
                <a:lnTo>
                  <a:pt x="2956" y="4657"/>
                </a:lnTo>
                <a:cubicBezTo>
                  <a:pt x="2956" y="4804"/>
                  <a:pt x="2836" y="4924"/>
                  <a:pt x="2689" y="4924"/>
                </a:cubicBezTo>
                <a:lnTo>
                  <a:pt x="267" y="4924"/>
                </a:lnTo>
                <a:cubicBezTo>
                  <a:pt x="120" y="4924"/>
                  <a:pt x="0" y="4804"/>
                  <a:pt x="0" y="4657"/>
                </a:cubicBezTo>
                <a:lnTo>
                  <a:pt x="0" y="267"/>
                </a:lnTo>
                <a:cubicBezTo>
                  <a:pt x="0" y="120"/>
                  <a:pt x="120" y="0"/>
                  <a:pt x="26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60000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91023" tIns="327599" rIns="291600" bIns="901723" rtlCol="0" anchor="ctr">
            <a:no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  <a:buClrTx/>
              <a:buSzTx/>
              <a:buFontTx/>
            </a:pPr>
            <a:r>
              <a:rPr lang="en-US" altLang="zh-CN" sz="1600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Began with fire worship and natural aromatic materials.</a:t>
            </a:r>
            <a:endParaRPr lang="en-US" altLang="zh-CN" sz="1600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200"/>
              </a:spcBef>
              <a:buClrTx/>
              <a:buSzTx/>
              <a:buFontTx/>
            </a:pPr>
            <a:r>
              <a:rPr lang="en-US" altLang="zh-CN" sz="1600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Early use in rituals to connect with the divine.</a:t>
            </a:r>
            <a:endParaRPr lang="en-US" altLang="zh-CN" sz="1600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9" name="装饰"/>
          <p:cNvSpPr/>
          <p:nvPr>
            <p:custDataLst>
              <p:tags r:id="rId4"/>
            </p:custDataLst>
          </p:nvPr>
        </p:nvSpPr>
        <p:spPr>
          <a:xfrm>
            <a:off x="7312660" y="1289050"/>
            <a:ext cx="2028190" cy="4632960"/>
          </a:xfrm>
          <a:custGeom>
            <a:avLst/>
            <a:gdLst>
              <a:gd name="adj" fmla="val 9036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06" h="4924">
                <a:moveTo>
                  <a:pt x="267" y="0"/>
                </a:moveTo>
                <a:lnTo>
                  <a:pt x="2689" y="0"/>
                </a:lnTo>
                <a:cubicBezTo>
                  <a:pt x="2836" y="0"/>
                  <a:pt x="2956" y="120"/>
                  <a:pt x="2956" y="267"/>
                </a:cubicBezTo>
                <a:lnTo>
                  <a:pt x="2956" y="2320"/>
                </a:lnTo>
                <a:lnTo>
                  <a:pt x="3106" y="2462"/>
                </a:lnTo>
                <a:lnTo>
                  <a:pt x="2956" y="2604"/>
                </a:lnTo>
                <a:lnTo>
                  <a:pt x="2956" y="4657"/>
                </a:lnTo>
                <a:cubicBezTo>
                  <a:pt x="2956" y="4804"/>
                  <a:pt x="2836" y="4924"/>
                  <a:pt x="2689" y="4924"/>
                </a:cubicBezTo>
                <a:lnTo>
                  <a:pt x="267" y="4924"/>
                </a:lnTo>
                <a:cubicBezTo>
                  <a:pt x="120" y="4924"/>
                  <a:pt x="0" y="4804"/>
                  <a:pt x="0" y="4657"/>
                </a:cubicBezTo>
                <a:lnTo>
                  <a:pt x="0" y="267"/>
                </a:lnTo>
                <a:cubicBezTo>
                  <a:pt x="0" y="120"/>
                  <a:pt x="120" y="0"/>
                  <a:pt x="26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alpha val="60000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291023" tIns="327599" rIns="291600" bIns="901723" numCol="1" spcCol="0" rtlCol="0" fromWordArt="0" anchor="ctr" anchorCtr="0" forceAA="0" compatLnSpc="1">
            <a:noAutofit/>
          </a:bodyPr>
          <a:lstStyle/>
          <a:p>
            <a:pPr indent="0" algn="just" fontAlgn="auto">
              <a:lnSpc>
                <a:spcPct val="13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Birth of Xiangdao ("The Way of Incense").</a:t>
            </a:r>
            <a:endParaRPr lang="en-US" altLang="zh-CN" sz="1600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  <a:p>
            <a:pPr indent="0" algn="just" fontAlgn="auto">
              <a:lnSpc>
                <a:spcPct val="13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Incense appreciation flourished among scholars, blending with arts like poetry and tea.</a:t>
            </a:r>
            <a:endParaRPr lang="en-US" altLang="zh-CN" sz="1600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" name="序号"/>
          <p:cNvSpPr/>
          <p:nvPr>
            <p:custDataLst>
              <p:tags r:id="rId5"/>
            </p:custDataLst>
          </p:nvPr>
        </p:nvSpPr>
        <p:spPr>
          <a:xfrm>
            <a:off x="5322284" y="5280294"/>
            <a:ext cx="692233" cy="641295"/>
          </a:xfrm>
          <a:prstGeom prst="rect">
            <a:avLst/>
          </a:prstGeom>
          <a:effectLst>
            <a:outerShdw blurRad="177800" dist="76200" dir="2700000" algn="tl" rotWithShape="0">
              <a:schemeClr val="accent1">
                <a:lumMod val="75000"/>
                <a:alpha val="40000"/>
              </a:schemeClr>
            </a:outerShdw>
          </a:effectLst>
        </p:spPr>
        <p:txBody>
          <a:bodyPr wrap="none" lIns="0" tIns="0" rIns="0" bIns="0" anchor="ctr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Tang</a:t>
            </a:r>
            <a:endParaRPr lang="en-US" altLang="zh-CN" sz="2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4" name="序号"/>
          <p:cNvSpPr/>
          <p:nvPr>
            <p:custDataLst>
              <p:tags r:id="rId6"/>
            </p:custDataLst>
          </p:nvPr>
        </p:nvSpPr>
        <p:spPr>
          <a:xfrm>
            <a:off x="3092119" y="5280294"/>
            <a:ext cx="692233" cy="641295"/>
          </a:xfrm>
          <a:prstGeom prst="rect">
            <a:avLst/>
          </a:prstGeom>
          <a:effectLst>
            <a:outerShdw blurRad="177800" dist="76200" dir="2700000" algn="t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wrap="none" lIns="0" tIns="0" rIns="0" bIns="0" anchor="ctr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2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Han</a:t>
            </a:r>
            <a:endParaRPr lang="en-US" sz="2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8" name="序号"/>
          <p:cNvSpPr/>
          <p:nvPr>
            <p:custDataLst>
              <p:tags r:id="rId7"/>
            </p:custDataLst>
          </p:nvPr>
        </p:nvSpPr>
        <p:spPr>
          <a:xfrm>
            <a:off x="861695" y="5280025"/>
            <a:ext cx="1548765" cy="641350"/>
          </a:xfrm>
          <a:prstGeom prst="rect">
            <a:avLst/>
          </a:prstGeom>
          <a:effectLst>
            <a:outerShdw blurRad="177800" dist="76200" dir="2700000" algn="tl" rotWithShape="0">
              <a:schemeClr val="accent1">
                <a:lumMod val="75000"/>
                <a:alpha val="40000"/>
              </a:schemeClr>
            </a:outerShdw>
          </a:effectLst>
        </p:spPr>
        <p:txBody>
          <a:bodyPr wrap="none" lIns="0" tIns="0" rIns="0" bIns="0" anchor="ctr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0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Ancient Origins</a:t>
            </a:r>
            <a:endParaRPr lang="en-US" altLang="zh-CN" sz="20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5" name="装饰"/>
          <p:cNvSpPr/>
          <p:nvPr>
            <p:custDataLst>
              <p:tags r:id="rId8"/>
            </p:custDataLst>
          </p:nvPr>
        </p:nvSpPr>
        <p:spPr>
          <a:xfrm>
            <a:off x="9541510" y="1289685"/>
            <a:ext cx="2028825" cy="4634865"/>
          </a:xfrm>
          <a:custGeom>
            <a:avLst/>
            <a:gdLst>
              <a:gd name="adj" fmla="val 9036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06" h="4924">
                <a:moveTo>
                  <a:pt x="267" y="0"/>
                </a:moveTo>
                <a:lnTo>
                  <a:pt x="2689" y="0"/>
                </a:lnTo>
                <a:cubicBezTo>
                  <a:pt x="2836" y="0"/>
                  <a:pt x="2956" y="120"/>
                  <a:pt x="2956" y="267"/>
                </a:cubicBezTo>
                <a:lnTo>
                  <a:pt x="2956" y="2320"/>
                </a:lnTo>
                <a:lnTo>
                  <a:pt x="3106" y="2462"/>
                </a:lnTo>
                <a:lnTo>
                  <a:pt x="2956" y="2604"/>
                </a:lnTo>
                <a:lnTo>
                  <a:pt x="2956" y="4657"/>
                </a:lnTo>
                <a:cubicBezTo>
                  <a:pt x="2956" y="4804"/>
                  <a:pt x="2836" y="4924"/>
                  <a:pt x="2689" y="4924"/>
                </a:cubicBezTo>
                <a:lnTo>
                  <a:pt x="267" y="4924"/>
                </a:lnTo>
                <a:cubicBezTo>
                  <a:pt x="120" y="4924"/>
                  <a:pt x="0" y="4804"/>
                  <a:pt x="0" y="4657"/>
                </a:cubicBezTo>
                <a:lnTo>
                  <a:pt x="0" y="267"/>
                </a:lnTo>
                <a:cubicBezTo>
                  <a:pt x="0" y="120"/>
                  <a:pt x="120" y="0"/>
                  <a:pt x="26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60000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91023" tIns="327599" rIns="291600" bIns="901723" rtlCol="0" anchor="ctr">
            <a:noAutofit/>
          </a:bodyPr>
          <a:lstStyle/>
          <a:p>
            <a:pPr indent="0" algn="dist" fontAlgn="auto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altLang="zh-CN" sz="1600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Advanced incense-making techniques developed.</a:t>
            </a:r>
            <a:endParaRPr lang="en-US" altLang="zh-CN" sz="1600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  <a:p>
            <a:pPr indent="0" algn="dist" fontAlgn="auto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altLang="zh-CN" sz="1600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Incense became a daily ritual for families and a symbol of cultural refinement.</a:t>
            </a:r>
            <a:endParaRPr lang="en-US" altLang="zh-CN" sz="1600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4" name="序号"/>
          <p:cNvSpPr/>
          <p:nvPr>
            <p:custDataLst>
              <p:tags r:id="rId9"/>
            </p:custDataLst>
          </p:nvPr>
        </p:nvSpPr>
        <p:spPr>
          <a:xfrm>
            <a:off x="7552448" y="5283469"/>
            <a:ext cx="692233" cy="641295"/>
          </a:xfrm>
          <a:prstGeom prst="rect">
            <a:avLst/>
          </a:prstGeom>
          <a:effectLst>
            <a:outerShdw blurRad="177800" dist="76200" dir="2700000" algn="t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wrap="none" lIns="0" tIns="0" rIns="0" bIns="0" anchor="ctr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Song</a:t>
            </a:r>
            <a:endParaRPr lang="en-US" altLang="zh-CN" sz="2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0" name="序号"/>
          <p:cNvSpPr/>
          <p:nvPr>
            <p:custDataLst>
              <p:tags r:id="rId10"/>
            </p:custDataLst>
          </p:nvPr>
        </p:nvSpPr>
        <p:spPr>
          <a:xfrm>
            <a:off x="9782810" y="5281295"/>
            <a:ext cx="1595120" cy="641350"/>
          </a:xfrm>
          <a:prstGeom prst="rect">
            <a:avLst/>
          </a:prstGeom>
          <a:effectLst>
            <a:outerShdw blurRad="177800" dist="76200" dir="2700000" algn="tl" rotWithShape="0">
              <a:schemeClr val="accent1">
                <a:lumMod val="75000"/>
                <a:alpha val="40000"/>
              </a:schemeClr>
            </a:outerShdw>
          </a:effectLst>
        </p:spPr>
        <p:txBody>
          <a:bodyPr wrap="none" lIns="0" tIns="0" rIns="0" bIns="0" anchor="ctr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0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Ming &amp; Qing </a:t>
            </a:r>
            <a:endParaRPr lang="en-US" altLang="zh-CN" sz="20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 altLang="zh-CN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+mj-ea"/>
                <a:ea typeface="+mj-ea"/>
                <a:sym typeface="+mn-ea"/>
              </a:rPr>
              <a:t>Historical Overview</a:t>
            </a:r>
            <a:endParaRPr lang="zh-CN" altLang="en-US" dirty="0"/>
          </a:p>
        </p:txBody>
      </p:sp>
    </p:spTree>
    <p:custDataLst>
      <p:tags r:id="rId1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599440" y="619760"/>
            <a:ext cx="6479540" cy="706755"/>
          </a:xfrm>
          <a:prstGeom prst="rect">
            <a:avLst/>
          </a:prstGeom>
        </p:spPr>
        <p:txBody>
          <a:bodyPr vert="horz" lIns="90170" tIns="46990" rIns="90170" bIns="46990" rtlCol="0" anchor="ctr" anchorCtr="0"/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r>
              <a:rPr lang="en-US" altLang="zh-CN" sz="24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uFillTx/>
                <a:latin typeface="Arial" panose="020B0604020202090204" pitchFamily="34" charset="0"/>
                <a:ea typeface="隶书" charset="0"/>
              </a:rPr>
              <a:t>Production and Forms of Incense</a:t>
            </a:r>
            <a:endParaRPr lang="en-US" altLang="zh-CN" sz="2400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uFillTx/>
              <a:latin typeface="Arial" panose="020B0604020202090204" pitchFamily="34" charset="0"/>
              <a:ea typeface="隶书" charset="0"/>
            </a:endParaRPr>
          </a:p>
        </p:txBody>
      </p:sp>
      <p:pic>
        <p:nvPicPr>
          <p:cNvPr id="5" name="PA-图片 2" descr="/Users/kyuu/Downloads/2373c606c4e244e39e8c09b998ff0fee.jpeg2373c606c4e244e39e8c09b998ff0fe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8115" b="18115"/>
          <a:stretch>
            <a:fillRect/>
          </a:stretch>
        </p:blipFill>
        <p:spPr>
          <a:xfrm>
            <a:off x="7078653" y="1989473"/>
            <a:ext cx="3839658" cy="2879543"/>
          </a:xfrm>
          <a:prstGeom prst="rect">
            <a:avLst/>
          </a:prstGeom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A-图片 4" descr="/Users/kyuu/Downloads/b49cdf57450548f5ae949b890bb43884.jpegb49cdf57450548f5ae949b890bb4388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7632" b="17632"/>
          <a:stretch>
            <a:fillRect/>
          </a:stretch>
        </p:blipFill>
        <p:spPr>
          <a:xfrm>
            <a:off x="7575779" y="-303847"/>
            <a:ext cx="2840710" cy="2130680"/>
          </a:xfrm>
          <a:prstGeom prst="rect">
            <a:avLst/>
          </a:prstGeom>
        </p:spPr>
      </p:pic>
      <p:pic>
        <p:nvPicPr>
          <p:cNvPr id="8" name="PA-图片 5" descr="/Users/kyuu/Downloads/ca5a770e463e410db616de10e66abcea.jpegca5a770e463e410db616de10e66abcea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15624" r="15624"/>
          <a:stretch>
            <a:fillRect/>
          </a:stretch>
        </p:blipFill>
        <p:spPr>
          <a:xfrm>
            <a:off x="7578128" y="5031659"/>
            <a:ext cx="2838361" cy="2128917"/>
          </a:xfrm>
          <a:prstGeom prst="rect">
            <a:avLst/>
          </a:prstGeom>
        </p:spPr>
      </p:pic>
      <p:sp>
        <p:nvSpPr>
          <p:cNvPr id="10" name="任意多边形: 形状 5"/>
          <p:cNvSpPr/>
          <p:nvPr>
            <p:custDataLst>
              <p:tags r:id="rId8"/>
            </p:custDataLst>
          </p:nvPr>
        </p:nvSpPr>
        <p:spPr>
          <a:xfrm>
            <a:off x="6456040" y="3249161"/>
            <a:ext cx="275057" cy="357135"/>
          </a:xfrm>
          <a:custGeom>
            <a:avLst/>
            <a:gdLst/>
            <a:ahLst/>
            <a:cxnLst/>
            <a:rect l="0" t="0" r="0" b="0"/>
            <a:pathLst>
              <a:path w="9996139" h="12979042">
                <a:moveTo>
                  <a:pt x="9709758" y="5818291"/>
                </a:moveTo>
                <a:lnTo>
                  <a:pt x="9710070" y="5817979"/>
                </a:lnTo>
                <a:lnTo>
                  <a:pt x="1598039" y="255436"/>
                </a:lnTo>
                <a:lnTo>
                  <a:pt x="1595505" y="257827"/>
                </a:lnTo>
                <a:cubicBezTo>
                  <a:pt x="1427428" y="98224"/>
                  <a:pt x="1199413" y="0"/>
                  <a:pt x="948110" y="0"/>
                </a:cubicBezTo>
                <a:cubicBezTo>
                  <a:pt x="431168" y="0"/>
                  <a:pt x="12125" y="414897"/>
                  <a:pt x="12125" y="927056"/>
                </a:cubicBezTo>
                <a:cubicBezTo>
                  <a:pt x="12125" y="1208341"/>
                  <a:pt x="0" y="1759072"/>
                  <a:pt x="12125" y="1747129"/>
                </a:cubicBezTo>
                <a:lnTo>
                  <a:pt x="12125" y="6489599"/>
                </a:lnTo>
                <a:lnTo>
                  <a:pt x="12125" y="11481605"/>
                </a:lnTo>
                <a:cubicBezTo>
                  <a:pt x="12125" y="11485738"/>
                  <a:pt x="12125" y="11802268"/>
                  <a:pt x="12125" y="12052285"/>
                </a:cubicBezTo>
                <a:cubicBezTo>
                  <a:pt x="12125" y="12564132"/>
                  <a:pt x="431168" y="12979041"/>
                  <a:pt x="948110" y="12979041"/>
                </a:cubicBezTo>
                <a:cubicBezTo>
                  <a:pt x="1200362" y="12979041"/>
                  <a:pt x="1429338" y="12880181"/>
                  <a:pt x="1597402" y="12719121"/>
                </a:cubicBezTo>
                <a:lnTo>
                  <a:pt x="1598039" y="12719446"/>
                </a:lnTo>
                <a:lnTo>
                  <a:pt x="9710070" y="7157073"/>
                </a:lnTo>
                <a:lnTo>
                  <a:pt x="9709758" y="7156579"/>
                </a:lnTo>
                <a:cubicBezTo>
                  <a:pt x="9886114" y="6988046"/>
                  <a:pt x="9996138" y="6751585"/>
                  <a:pt x="9996138" y="6489430"/>
                </a:cubicBezTo>
                <a:cubicBezTo>
                  <a:pt x="9996138" y="6488793"/>
                  <a:pt x="9996138" y="6488312"/>
                  <a:pt x="9996138" y="6487519"/>
                </a:cubicBezTo>
                <a:cubicBezTo>
                  <a:pt x="9996138" y="6486882"/>
                  <a:pt x="9996138" y="6486103"/>
                  <a:pt x="9996138" y="6485622"/>
                </a:cubicBezTo>
                <a:cubicBezTo>
                  <a:pt x="9996138" y="6223441"/>
                  <a:pt x="9886114" y="5986810"/>
                  <a:pt x="9709758" y="5818291"/>
                </a:cubicBezTo>
                <a:close/>
              </a:path>
            </a:pathLst>
          </a:custGeom>
          <a:solidFill>
            <a:srgbClr val="A6A6A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90204" pitchFamily="34" charset="0"/>
              <a:ea typeface="隶书" charset="0"/>
              <a:cs typeface="隶书" charset="0"/>
            </a:endParaRPr>
          </a:p>
        </p:txBody>
      </p:sp>
      <p:sp>
        <p:nvSpPr>
          <p:cNvPr id="11" name="任意多边形: 形状 6"/>
          <p:cNvSpPr/>
          <p:nvPr>
            <p:custDataLst>
              <p:tags r:id="rId9"/>
            </p:custDataLst>
          </p:nvPr>
        </p:nvSpPr>
        <p:spPr>
          <a:xfrm flipH="1">
            <a:off x="11265868" y="3249161"/>
            <a:ext cx="275057" cy="357135"/>
          </a:xfrm>
          <a:custGeom>
            <a:avLst/>
            <a:gdLst/>
            <a:ahLst/>
            <a:cxnLst/>
            <a:rect l="0" t="0" r="0" b="0"/>
            <a:pathLst>
              <a:path w="9996139" h="12979042">
                <a:moveTo>
                  <a:pt x="9709758" y="5818291"/>
                </a:moveTo>
                <a:lnTo>
                  <a:pt x="9710070" y="5817979"/>
                </a:lnTo>
                <a:lnTo>
                  <a:pt x="1598039" y="255436"/>
                </a:lnTo>
                <a:lnTo>
                  <a:pt x="1595505" y="257827"/>
                </a:lnTo>
                <a:cubicBezTo>
                  <a:pt x="1427428" y="98224"/>
                  <a:pt x="1199413" y="0"/>
                  <a:pt x="948110" y="0"/>
                </a:cubicBezTo>
                <a:cubicBezTo>
                  <a:pt x="431168" y="0"/>
                  <a:pt x="12125" y="414897"/>
                  <a:pt x="12125" y="927056"/>
                </a:cubicBezTo>
                <a:cubicBezTo>
                  <a:pt x="12125" y="1208341"/>
                  <a:pt x="0" y="1759072"/>
                  <a:pt x="12125" y="1747129"/>
                </a:cubicBezTo>
                <a:lnTo>
                  <a:pt x="12125" y="6489599"/>
                </a:lnTo>
                <a:lnTo>
                  <a:pt x="12125" y="11481605"/>
                </a:lnTo>
                <a:cubicBezTo>
                  <a:pt x="12125" y="11485738"/>
                  <a:pt x="12125" y="11802268"/>
                  <a:pt x="12125" y="12052285"/>
                </a:cubicBezTo>
                <a:cubicBezTo>
                  <a:pt x="12125" y="12564132"/>
                  <a:pt x="431168" y="12979041"/>
                  <a:pt x="948110" y="12979041"/>
                </a:cubicBezTo>
                <a:cubicBezTo>
                  <a:pt x="1200362" y="12979041"/>
                  <a:pt x="1429338" y="12880181"/>
                  <a:pt x="1597402" y="12719121"/>
                </a:cubicBezTo>
                <a:lnTo>
                  <a:pt x="1598039" y="12719446"/>
                </a:lnTo>
                <a:lnTo>
                  <a:pt x="9710070" y="7157073"/>
                </a:lnTo>
                <a:lnTo>
                  <a:pt x="9709758" y="7156579"/>
                </a:lnTo>
                <a:cubicBezTo>
                  <a:pt x="9886114" y="6988046"/>
                  <a:pt x="9996138" y="6751585"/>
                  <a:pt x="9996138" y="6489430"/>
                </a:cubicBezTo>
                <a:cubicBezTo>
                  <a:pt x="9996138" y="6488793"/>
                  <a:pt x="9996138" y="6488312"/>
                  <a:pt x="9996138" y="6487519"/>
                </a:cubicBezTo>
                <a:cubicBezTo>
                  <a:pt x="9996138" y="6486882"/>
                  <a:pt x="9996138" y="6486103"/>
                  <a:pt x="9996138" y="6485622"/>
                </a:cubicBezTo>
                <a:cubicBezTo>
                  <a:pt x="9996138" y="6223441"/>
                  <a:pt x="9886114" y="5986810"/>
                  <a:pt x="9709758" y="5818291"/>
                </a:cubicBezTo>
                <a:close/>
              </a:path>
            </a:pathLst>
          </a:custGeom>
          <a:solidFill>
            <a:srgbClr val="A6A6A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90204" pitchFamily="34" charset="0"/>
              <a:ea typeface="隶书" charset="0"/>
              <a:cs typeface="隶书" charset="0"/>
            </a:endParaRPr>
          </a:p>
        </p:txBody>
      </p:sp>
      <p:sp>
        <p:nvSpPr>
          <p:cNvPr id="15" name="Title 6"/>
          <p:cNvSpPr txBox="1"/>
          <p:nvPr>
            <p:custDataLst>
              <p:tags r:id="rId10"/>
            </p:custDataLst>
          </p:nvPr>
        </p:nvSpPr>
        <p:spPr>
          <a:xfrm>
            <a:off x="697230" y="1431925"/>
            <a:ext cx="5410835" cy="359981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170" tIns="46990" rIns="90170" bIns="4699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just">
              <a:lnSpc>
                <a:spcPct val="130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altLang="zh-CN" sz="1800" b="1" spc="5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Bold" panose="020B0604020202090204" charset="0"/>
                <a:ea typeface="隶书" charset="0"/>
                <a:cs typeface="Arial Bold" panose="020B0604020202090204" charset="0"/>
              </a:rPr>
              <a:t>Production Process</a:t>
            </a:r>
            <a:endParaRPr lang="en-US" altLang="zh-CN" sz="1600" spc="5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90204" pitchFamily="34" charset="0"/>
              <a:ea typeface="隶书" charset="0"/>
              <a:cs typeface="微软雅黑" charset="-122"/>
            </a:endParaRPr>
          </a:p>
          <a:p>
            <a:pPr marL="342900" indent="-342900" algn="just">
              <a:lnSpc>
                <a:spcPct val="130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90204" pitchFamily="34" charset="0"/>
              <a:buAutoNum type="arabicPeriod"/>
            </a:pP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隶书" charset="0"/>
                <a:cs typeface="微软雅黑" charset="-122"/>
              </a:rPr>
              <a:t>Ingredient Selection</a:t>
            </a:r>
            <a:endParaRPr lang="en-US" altLang="zh-CN" sz="1600" spc="5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90204" pitchFamily="34" charset="0"/>
              <a:ea typeface="隶书" charset="0"/>
              <a:cs typeface="微软雅黑" charset="-122"/>
            </a:endParaRPr>
          </a:p>
          <a:p>
            <a:pPr marL="285750" indent="-285750" algn="just">
              <a:lnSpc>
                <a:spcPct val="130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90204" pitchFamily="34" charset="0"/>
              <a:buChar char="•"/>
            </a:pP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隶书" charset="0"/>
                <a:cs typeface="微软雅黑" charset="-122"/>
              </a:rPr>
              <a:t>High-quality natural materials: aloeswood, sandalwood, frankincense, herbs like cinnamon and clove.</a:t>
            </a:r>
            <a:endParaRPr lang="en-US" altLang="zh-CN" sz="1600" spc="5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90204" pitchFamily="34" charset="0"/>
              <a:ea typeface="隶书" charset="0"/>
              <a:cs typeface="微软雅黑" charset="-122"/>
            </a:endParaRPr>
          </a:p>
          <a:p>
            <a:pPr marL="342900" indent="-342900" algn="just">
              <a:lnSpc>
                <a:spcPct val="130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 startAt="2"/>
            </a:pP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隶书" charset="0"/>
                <a:cs typeface="微软雅黑" charset="-122"/>
              </a:rPr>
              <a:t>Preparation</a:t>
            </a:r>
            <a:endParaRPr lang="en-US" altLang="zh-CN" sz="1600" spc="5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90204" pitchFamily="34" charset="0"/>
              <a:ea typeface="隶书" charset="0"/>
              <a:cs typeface="微软雅黑" charset="-122"/>
            </a:endParaRPr>
          </a:p>
          <a:p>
            <a:pPr marL="285750" indent="-285750" algn="just">
              <a:lnSpc>
                <a:spcPct val="130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90204" pitchFamily="34" charset="0"/>
              <a:buChar char="•"/>
            </a:pP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隶书" charset="0"/>
                <a:cs typeface="微软雅黑" charset="-122"/>
              </a:rPr>
              <a:t>Ingredients are finely ground into powder.</a:t>
            </a:r>
            <a:endParaRPr lang="en-US" altLang="zh-CN" sz="1600" spc="5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90204" pitchFamily="34" charset="0"/>
              <a:ea typeface="隶书" charset="0"/>
              <a:cs typeface="微软雅黑" charset="-122"/>
            </a:endParaRPr>
          </a:p>
          <a:p>
            <a:pPr marL="342900" indent="-342900" algn="just">
              <a:lnSpc>
                <a:spcPct val="130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 startAt="3"/>
            </a:pP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隶书" charset="0"/>
                <a:cs typeface="微软雅黑" charset="-122"/>
              </a:rPr>
              <a:t>Shaping</a:t>
            </a:r>
            <a:endParaRPr lang="en-US" altLang="zh-CN" sz="1600" spc="5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90204" pitchFamily="34" charset="0"/>
              <a:ea typeface="隶书" charset="0"/>
              <a:cs typeface="微软雅黑" charset="-122"/>
            </a:endParaRPr>
          </a:p>
          <a:p>
            <a:pPr marL="285750" indent="-285750" algn="just">
              <a:lnSpc>
                <a:spcPct val="130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90204" pitchFamily="34" charset="0"/>
              <a:buChar char="•"/>
            </a:pP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隶书" charset="0"/>
                <a:cs typeface="微软雅黑" charset="-122"/>
              </a:rPr>
              <a:t>Powder mixed with natural adhesives to form dough, then shaped into various forms.</a:t>
            </a:r>
            <a:endParaRPr lang="en-US" altLang="zh-CN" sz="1600" spc="5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90204" pitchFamily="34" charset="0"/>
              <a:ea typeface="隶书" charset="0"/>
              <a:cs typeface="微软雅黑" charset="-122"/>
            </a:endParaRPr>
          </a:p>
          <a:p>
            <a:pPr marL="342900" indent="-342900" algn="just">
              <a:lnSpc>
                <a:spcPct val="130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 startAt="4"/>
            </a:pP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隶书" charset="0"/>
                <a:cs typeface="微软雅黑" charset="-122"/>
              </a:rPr>
              <a:t>Drying</a:t>
            </a:r>
            <a:endParaRPr lang="en-US" altLang="zh-CN" sz="1600" spc="5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90204" pitchFamily="34" charset="0"/>
              <a:ea typeface="隶书" charset="0"/>
              <a:cs typeface="微软雅黑" charset="-122"/>
            </a:endParaRPr>
          </a:p>
          <a:p>
            <a:pPr marL="285750" indent="-285750" algn="just">
              <a:lnSpc>
                <a:spcPct val="130000"/>
              </a:lnSpc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90204" pitchFamily="34" charset="0"/>
              <a:buChar char="•"/>
            </a:pPr>
            <a:r>
              <a:rPr lang="en-US" altLang="zh-CN" sz="1600" spc="5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隶书" charset="0"/>
                <a:cs typeface="微软雅黑" charset="-122"/>
              </a:rPr>
              <a:t>Incense is air-dried for days or weeks to cure and enhance its fragrance.</a:t>
            </a:r>
            <a:endParaRPr lang="en-US" altLang="zh-CN" sz="1600" spc="5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90204" pitchFamily="34" charset="0"/>
              <a:ea typeface="隶书" charset="0"/>
              <a:cs typeface="微软雅黑" charset="-122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0019256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8899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81934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091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9.62496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888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8212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09453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1.46561"/>
                                          </p:val>
                                        </p:tav>
                                        <p:tav tm="55000">
                                          <p:val>
                                            <p:fltVal val="1.46561"/>
                                          </p:val>
                                        </p:tav>
                                        <p:tav tm="60000">
                                          <p:val>
                                            <p:fltVal val="0.70791"/>
                                          </p:val>
                                        </p:tav>
                                        <p:tav tm="100000">
                                          <p:val>
                                            <p:fltVal val="0.707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fltVal val="1.31043"/>
                                          </p:val>
                                        </p:tav>
                                        <p:tav tm="50000">
                                          <p:val>
                                            <p:fltVal val="1.31043"/>
                                          </p:val>
                                        </p:tav>
                                        <p:tav tm="55000">
                                          <p:val>
                                            <p:fltVal val="-0.31069"/>
                                          </p:val>
                                        </p:tav>
                                        <p:tav tm="60000">
                                          <p:val>
                                            <p:fltVal val="-0.31069"/>
                                          </p:val>
                                        </p:tav>
                                        <p:tav tm="100000">
                                          <p:val>
                                            <p:fltVal val="0.111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0019265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00025708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9.63132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77786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0019265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00025708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1.46561"/>
                                          </p:val>
                                        </p:tav>
                                        <p:tav tm="55000">
                                          <p:val>
                                            <p:fltVal val="1.46561"/>
                                          </p:val>
                                        </p:tav>
                                        <p:tav tm="60000">
                                          <p:val>
                                            <p:fltVal val="0.70791"/>
                                          </p:val>
                                        </p:tav>
                                        <p:tav tm="100000">
                                          <p:val>
                                            <p:fltVal val="0.707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fltVal val="1.31043"/>
                                          </p:val>
                                        </p:tav>
                                        <p:tav tm="50000">
                                          <p:val>
                                            <p:fltVal val="1.31043"/>
                                          </p:val>
                                        </p:tav>
                                        <p:tav tm="55000">
                                          <p:val>
                                            <p:fltVal val="-0.31069"/>
                                          </p:val>
                                        </p:tav>
                                        <p:tav tm="60000">
                                          <p:val>
                                            <p:fltVal val="-0.31069"/>
                                          </p:val>
                                        </p:tav>
                                        <p:tav tm="100000">
                                          <p:val>
                                            <p:fltVal val="0.111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081934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10919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9.62496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0.3888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08212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109453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sz="280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Forms of Incense</a:t>
            </a:r>
            <a:endParaRPr lang="en-US" altLang="zh-CN" sz="280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pic>
        <p:nvPicPr>
          <p:cNvPr id="83" name="图片 82" descr="/data/temp/6bd9e370-b605-11ef-9bfb-9263381abf10.jpeg6bd9e370-b605-11ef-9bfb-9263381abf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9949" r="9949"/>
          <a:stretch>
            <a:fillRect/>
          </a:stretch>
        </p:blipFill>
        <p:spPr>
          <a:xfrm>
            <a:off x="1217304" y="1675266"/>
            <a:ext cx="2271383" cy="212373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32" h="3494">
                <a:moveTo>
                  <a:pt x="0" y="0"/>
                </a:moveTo>
                <a:lnTo>
                  <a:pt x="4432" y="0"/>
                </a:lnTo>
                <a:lnTo>
                  <a:pt x="4432" y="3494"/>
                </a:lnTo>
                <a:lnTo>
                  <a:pt x="0" y="3494"/>
                </a:lnTo>
                <a:lnTo>
                  <a:pt x="0" y="0"/>
                </a:lnTo>
                <a:close/>
              </a:path>
            </a:pathLst>
          </a:custGeom>
          <a:noFill/>
          <a:ln w="9525" cmpd="sng">
            <a:solidFill>
              <a:schemeClr val="accent1">
                <a:lumMod val="75000"/>
                <a:alpha val="20000"/>
              </a:schemeClr>
            </a:solidFill>
          </a:ln>
        </p:spPr>
      </p:pic>
      <p:pic>
        <p:nvPicPr>
          <p:cNvPr id="84" name="图片 83" descr="/Users/kyuu/Downloads/R.ddd56d374b28e833bacf709a8926e8da.jpegR.ddd56d374b28e833bacf709a8926e8da"/>
          <p:cNvPicPr/>
          <p:nvPr>
            <p:custDataLst>
              <p:tags r:id="rId4"/>
            </p:custDataLst>
          </p:nvPr>
        </p:nvPicPr>
        <p:blipFill rotWithShape="1">
          <a:blip r:embed="rId5"/>
          <a:srcRect t="3257" b="3257"/>
          <a:stretch>
            <a:fillRect/>
          </a:stretch>
        </p:blipFill>
        <p:spPr>
          <a:xfrm>
            <a:off x="6203576" y="1675266"/>
            <a:ext cx="2271383" cy="212373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32" h="3487">
                <a:moveTo>
                  <a:pt x="0" y="0"/>
                </a:moveTo>
                <a:lnTo>
                  <a:pt x="4432" y="0"/>
                </a:lnTo>
                <a:lnTo>
                  <a:pt x="4432" y="3487"/>
                </a:lnTo>
                <a:lnTo>
                  <a:pt x="0" y="3487"/>
                </a:lnTo>
                <a:lnTo>
                  <a:pt x="0" y="0"/>
                </a:lnTo>
                <a:close/>
              </a:path>
            </a:pathLst>
          </a:custGeom>
          <a:noFill/>
          <a:ln w="9525" cmpd="sng">
            <a:solidFill>
              <a:schemeClr val="accent1">
                <a:lumMod val="75000"/>
                <a:alpha val="20000"/>
              </a:schemeClr>
            </a:solidFill>
          </a:ln>
        </p:spPr>
      </p:pic>
      <p:pic>
        <p:nvPicPr>
          <p:cNvPr id="85" name="图片 84" descr="/Users/kyuu/Downloads/R.869c67e59aa904a4fadcaaa1fba23c5f.jpegR.869c67e59aa904a4fadcaaa1fba23c5f"/>
          <p:cNvPicPr/>
          <p:nvPr>
            <p:custDataLst>
              <p:tags r:id="rId6"/>
            </p:custDataLst>
          </p:nvPr>
        </p:nvPicPr>
        <p:blipFill rotWithShape="1">
          <a:blip r:embed="rId7"/>
          <a:srcRect l="14523" r="14523"/>
          <a:stretch>
            <a:fillRect/>
          </a:stretch>
        </p:blipFill>
        <p:spPr>
          <a:xfrm>
            <a:off x="8696425" y="1675266"/>
            <a:ext cx="2271383" cy="212373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32" h="3487">
                <a:moveTo>
                  <a:pt x="0" y="0"/>
                </a:moveTo>
                <a:lnTo>
                  <a:pt x="4432" y="0"/>
                </a:lnTo>
                <a:lnTo>
                  <a:pt x="4432" y="3487"/>
                </a:lnTo>
                <a:lnTo>
                  <a:pt x="0" y="3487"/>
                </a:lnTo>
                <a:lnTo>
                  <a:pt x="0" y="0"/>
                </a:lnTo>
                <a:close/>
              </a:path>
            </a:pathLst>
          </a:custGeom>
          <a:noFill/>
          <a:ln w="9525" cmpd="sng">
            <a:solidFill>
              <a:schemeClr val="accent2">
                <a:lumMod val="75000"/>
                <a:alpha val="20000"/>
              </a:schemeClr>
            </a:solidFill>
          </a:ln>
        </p:spPr>
      </p:pic>
      <p:pic>
        <p:nvPicPr>
          <p:cNvPr id="86" name="图片 85" descr="/Users/kyuu/Downloads/QJ9123590891.jpgQJ9123590891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 l="14359" r="14359"/>
          <a:stretch>
            <a:fillRect/>
          </a:stretch>
        </p:blipFill>
        <p:spPr>
          <a:xfrm>
            <a:off x="3710153" y="1675266"/>
            <a:ext cx="2271383" cy="212373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32" h="3487">
                <a:moveTo>
                  <a:pt x="0" y="0"/>
                </a:moveTo>
                <a:lnTo>
                  <a:pt x="4432" y="0"/>
                </a:lnTo>
                <a:lnTo>
                  <a:pt x="4432" y="3487"/>
                </a:lnTo>
                <a:lnTo>
                  <a:pt x="0" y="3487"/>
                </a:lnTo>
                <a:lnTo>
                  <a:pt x="0" y="0"/>
                </a:lnTo>
                <a:close/>
              </a:path>
            </a:pathLst>
          </a:custGeom>
          <a:noFill/>
          <a:ln w="9525" cmpd="sng">
            <a:solidFill>
              <a:schemeClr val="accent2">
                <a:lumMod val="75000"/>
                <a:alpha val="20000"/>
              </a:schemeClr>
            </a:solidFill>
          </a:ln>
        </p:spPr>
      </p:pic>
      <p:sp>
        <p:nvSpPr>
          <p:cNvPr id="87" name="矩形 86"/>
          <p:cNvSpPr/>
          <p:nvPr>
            <p:custDataLst>
              <p:tags r:id="rId10"/>
            </p:custDataLst>
          </p:nvPr>
        </p:nvSpPr>
        <p:spPr>
          <a:xfrm>
            <a:off x="6203315" y="3679190"/>
            <a:ext cx="2271395" cy="2387600"/>
          </a:xfrm>
          <a:prstGeom prst="rect">
            <a:avLst/>
          </a:prstGeom>
          <a:gradFill>
            <a:gsLst>
              <a:gs pos="100000">
                <a:schemeClr val="accent1">
                  <a:lumMod val="60000"/>
                  <a:lumOff val="40000"/>
                  <a:alpha val="100000"/>
                </a:schemeClr>
              </a:gs>
              <a:gs pos="60000">
                <a:schemeClr val="accent1">
                  <a:alpha val="100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80000" tIns="308657" rIns="180000" bIns="280297" rtlCol="0" anchor="t"/>
          <a:p>
            <a:pPr marL="0" indent="0" algn="ctr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kern="1200" dirty="0">
                <a:solidFill>
                  <a:srgbClr val="FFFFFF"/>
                </a:solidFill>
                <a:effectLst/>
                <a:latin typeface="+mn-ea"/>
                <a:cs typeface="+mn-ea"/>
                <a:sym typeface="+mn-ea"/>
              </a:rPr>
              <a:t>Cone Incense</a:t>
            </a:r>
            <a:endParaRPr lang="en-US" altLang="zh-CN" b="1" kern="1200" dirty="0">
              <a:solidFill>
                <a:srgbClr val="FFFFFF"/>
              </a:solidFill>
              <a:effectLst/>
              <a:latin typeface="+mn-ea"/>
              <a:cs typeface="+mn-ea"/>
              <a:sym typeface="+mn-ea"/>
            </a:endParaRPr>
          </a:p>
          <a:p>
            <a:pPr marL="0" indent="0" algn="ctr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kern="1200" dirty="0">
              <a:solidFill>
                <a:srgbClr val="FFFFFF"/>
              </a:solidFill>
              <a:effectLst/>
              <a:latin typeface="+mn-ea"/>
              <a:cs typeface="+mn-ea"/>
              <a:sym typeface="+mn-ea"/>
            </a:endParaRPr>
          </a:p>
          <a:p>
            <a:pPr marL="0" indent="0" algn="ctr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1200" dirty="0">
                <a:solidFill>
                  <a:srgbClr val="FFFFFF"/>
                </a:solidFill>
                <a:effectLst/>
                <a:latin typeface="+mn-ea"/>
                <a:cs typeface="+mn-ea"/>
                <a:sym typeface="+mn-ea"/>
              </a:rPr>
              <a:t>Compact and aesthetic, creates a beautiful spiral of smoke.</a:t>
            </a:r>
            <a:endParaRPr lang="en-US" altLang="zh-CN" sz="1400" kern="1200" dirty="0">
              <a:solidFill>
                <a:srgbClr val="FFFFFF"/>
              </a:solidFill>
              <a:effectLst/>
              <a:latin typeface="+mn-ea"/>
              <a:cs typeface="+mn-ea"/>
              <a:sym typeface="+mn-ea"/>
            </a:endParaRPr>
          </a:p>
        </p:txBody>
      </p:sp>
      <p:sp>
        <p:nvSpPr>
          <p:cNvPr id="88" name="矩形 87"/>
          <p:cNvSpPr/>
          <p:nvPr>
            <p:custDataLst>
              <p:tags r:id="rId11"/>
            </p:custDataLst>
          </p:nvPr>
        </p:nvSpPr>
        <p:spPr>
          <a:xfrm>
            <a:off x="1217295" y="3679190"/>
            <a:ext cx="2271395" cy="2387600"/>
          </a:xfrm>
          <a:prstGeom prst="rect">
            <a:avLst/>
          </a:prstGeom>
          <a:gradFill>
            <a:gsLst>
              <a:gs pos="100000">
                <a:schemeClr val="accent1">
                  <a:lumMod val="60000"/>
                  <a:lumOff val="40000"/>
                  <a:alpha val="100000"/>
                </a:schemeClr>
              </a:gs>
              <a:gs pos="60000">
                <a:schemeClr val="accent1">
                  <a:alpha val="100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80000" tIns="308657" rIns="180000" bIns="286647" rtlCol="0" anchor="t"/>
          <a:p>
            <a:pPr marL="0" indent="0" algn="ctr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kern="1200" dirty="0">
                <a:solidFill>
                  <a:srgbClr val="FFFFFF"/>
                </a:solidFill>
                <a:effectLst/>
                <a:latin typeface="+mn-ea"/>
                <a:cs typeface="+mn-ea"/>
                <a:sym typeface="+mn-ea"/>
              </a:rPr>
              <a:t>Stick Incense</a:t>
            </a:r>
            <a:endParaRPr lang="en-US" altLang="zh-CN" b="1" kern="1200" dirty="0">
              <a:solidFill>
                <a:srgbClr val="FFFFFF"/>
              </a:solidFill>
              <a:effectLst/>
              <a:latin typeface="+mn-ea"/>
              <a:cs typeface="+mn-ea"/>
              <a:sym typeface="+mn-ea"/>
            </a:endParaRPr>
          </a:p>
          <a:p>
            <a:pPr marL="0" indent="0" algn="ctr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kern="1200" dirty="0">
              <a:solidFill>
                <a:srgbClr val="FFFFFF"/>
              </a:solidFill>
              <a:effectLst/>
              <a:latin typeface="+mn-ea"/>
              <a:cs typeface="+mn-ea"/>
              <a:sym typeface="+mn-ea"/>
            </a:endParaRPr>
          </a:p>
          <a:p>
            <a:pPr marL="0" indent="0" algn="ctr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1200" dirty="0">
                <a:solidFill>
                  <a:srgbClr val="FFFFFF"/>
                </a:solidFill>
                <a:effectLst/>
                <a:latin typeface="+mn-ea"/>
                <a:cs typeface="+mn-ea"/>
                <a:sym typeface="+mn-ea"/>
              </a:rPr>
              <a:t>Widely used for daily prayers and offerings.</a:t>
            </a:r>
            <a:endParaRPr lang="en-US" altLang="zh-CN" sz="1400" kern="1200" dirty="0">
              <a:solidFill>
                <a:srgbClr val="FFFFFF"/>
              </a:solidFill>
              <a:effectLst/>
              <a:latin typeface="+mn-ea"/>
              <a:cs typeface="+mn-ea"/>
              <a:sym typeface="+mn-ea"/>
            </a:endParaRPr>
          </a:p>
        </p:txBody>
      </p:sp>
      <p:sp>
        <p:nvSpPr>
          <p:cNvPr id="89" name="矩形 88"/>
          <p:cNvSpPr/>
          <p:nvPr>
            <p:custDataLst>
              <p:tags r:id="rId12"/>
            </p:custDataLst>
          </p:nvPr>
        </p:nvSpPr>
        <p:spPr>
          <a:xfrm>
            <a:off x="8696325" y="3679190"/>
            <a:ext cx="2271395" cy="2387600"/>
          </a:xfrm>
          <a:prstGeom prst="rect">
            <a:avLst/>
          </a:prstGeom>
          <a:gradFill>
            <a:gsLst>
              <a:gs pos="100000">
                <a:schemeClr val="accent2">
                  <a:lumMod val="60000"/>
                  <a:lumOff val="40000"/>
                  <a:alpha val="100000"/>
                </a:schemeClr>
              </a:gs>
              <a:gs pos="46000">
                <a:schemeClr val="accent2">
                  <a:alpha val="100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80000" tIns="302307" rIns="180000" bIns="286647" rtlCol="0" anchor="t"/>
          <a:p>
            <a:pPr marL="0" indent="0" algn="ctr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kern="1200" dirty="0">
                <a:solidFill>
                  <a:srgbClr val="FFFFFF"/>
                </a:solidFill>
                <a:effectLst/>
                <a:latin typeface="+mn-ea"/>
                <a:cs typeface="+mn-ea"/>
                <a:sym typeface="+mn-ea"/>
              </a:rPr>
              <a:t>Powder Incense</a:t>
            </a:r>
            <a:endParaRPr lang="en-US" altLang="zh-CN" b="1" kern="1200" dirty="0">
              <a:solidFill>
                <a:srgbClr val="FFFFFF"/>
              </a:solidFill>
              <a:effectLst/>
              <a:latin typeface="+mn-ea"/>
              <a:cs typeface="+mn-ea"/>
              <a:sym typeface="+mn-ea"/>
            </a:endParaRPr>
          </a:p>
          <a:p>
            <a:pPr marL="0" indent="0" algn="ctr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kern="1200" dirty="0">
              <a:solidFill>
                <a:srgbClr val="FFFFFF"/>
              </a:solidFill>
              <a:effectLst/>
              <a:latin typeface="+mn-ea"/>
              <a:cs typeface="+mn-ea"/>
              <a:sym typeface="+mn-ea"/>
            </a:endParaRPr>
          </a:p>
          <a:p>
            <a:pPr marL="0" indent="0" algn="ctr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1200" dirty="0">
                <a:solidFill>
                  <a:srgbClr val="FFFFFF"/>
                </a:solidFill>
                <a:effectLst/>
                <a:latin typeface="+mn-ea"/>
                <a:cs typeface="+mn-ea"/>
                <a:sym typeface="+mn-ea"/>
              </a:rPr>
              <a:t>Often used in traditional incense burners for ceremonies.</a:t>
            </a:r>
            <a:endParaRPr lang="en-US" altLang="zh-CN" sz="1400" kern="1200" dirty="0">
              <a:solidFill>
                <a:srgbClr val="FFFFFF"/>
              </a:solidFill>
              <a:effectLst/>
              <a:latin typeface="+mn-ea"/>
              <a:cs typeface="+mn-ea"/>
              <a:sym typeface="+mn-ea"/>
            </a:endParaRPr>
          </a:p>
        </p:txBody>
      </p:sp>
      <p:sp>
        <p:nvSpPr>
          <p:cNvPr id="90" name="矩形 89"/>
          <p:cNvSpPr/>
          <p:nvPr>
            <p:custDataLst>
              <p:tags r:id="rId13"/>
            </p:custDataLst>
          </p:nvPr>
        </p:nvSpPr>
        <p:spPr>
          <a:xfrm>
            <a:off x="3710305" y="3679190"/>
            <a:ext cx="2271395" cy="2387600"/>
          </a:xfrm>
          <a:prstGeom prst="rect">
            <a:avLst/>
          </a:prstGeom>
          <a:gradFill>
            <a:gsLst>
              <a:gs pos="100000">
                <a:schemeClr val="accent2">
                  <a:lumMod val="60000"/>
                  <a:lumOff val="40000"/>
                  <a:alpha val="100000"/>
                </a:schemeClr>
              </a:gs>
              <a:gs pos="46000">
                <a:schemeClr val="accent2">
                  <a:alpha val="100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80000" tIns="308657" rIns="180000" bIns="280297" rtlCol="0" anchor="t"/>
          <a:p>
            <a:pPr marL="0" indent="0" algn="ctr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kern="1200" dirty="0">
                <a:solidFill>
                  <a:srgbClr val="FFFFFF"/>
                </a:solidFill>
                <a:effectLst/>
                <a:latin typeface="+mn-ea"/>
                <a:cs typeface="+mn-ea"/>
                <a:sym typeface="+mn-ea"/>
              </a:rPr>
              <a:t>Coil Incense</a:t>
            </a:r>
            <a:endParaRPr lang="en-US" altLang="zh-CN" b="1" kern="1200" dirty="0">
              <a:solidFill>
                <a:srgbClr val="FFFFFF"/>
              </a:solidFill>
              <a:effectLst/>
              <a:latin typeface="+mn-ea"/>
              <a:cs typeface="+mn-ea"/>
              <a:sym typeface="+mn-ea"/>
            </a:endParaRPr>
          </a:p>
          <a:p>
            <a:pPr marL="0" indent="0" algn="ctr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kern="1200" dirty="0">
              <a:solidFill>
                <a:srgbClr val="FFFFFF"/>
              </a:solidFill>
              <a:effectLst/>
              <a:latin typeface="+mn-ea"/>
              <a:cs typeface="+mn-ea"/>
              <a:sym typeface="+mn-ea"/>
            </a:endParaRPr>
          </a:p>
          <a:p>
            <a:pPr marL="0" indent="0" algn="ctr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1200" dirty="0">
                <a:solidFill>
                  <a:srgbClr val="FFFFFF"/>
                </a:solidFill>
                <a:effectLst/>
                <a:latin typeface="+mn-ea"/>
                <a:cs typeface="+mn-ea"/>
                <a:sym typeface="+mn-ea"/>
              </a:rPr>
              <a:t>Burns for hours, ideal for ceremonies or meditation.</a:t>
            </a:r>
            <a:endParaRPr lang="en-US" altLang="zh-CN" sz="1400" kern="1200" dirty="0">
              <a:solidFill>
                <a:srgbClr val="FFFFFF"/>
              </a:solidFill>
              <a:effectLst/>
              <a:latin typeface="+mn-ea"/>
              <a:cs typeface="+mn-ea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88390" y="3688080"/>
            <a:ext cx="1871345" cy="3416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/Users/kyuu/Downloads/7dd98d1001e93901213fe6497eb843e736d12f2e3832.jpeg7dd98d1001e93901213fe6497eb843e736d12f2e38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3399" r="13870"/>
          <a:stretch>
            <a:fillRect/>
          </a:stretch>
        </p:blipFill>
        <p:spPr>
          <a:xfrm>
            <a:off x="6102986" y="777241"/>
            <a:ext cx="5476240" cy="547624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612775" y="2586990"/>
            <a:ext cx="4876800" cy="36969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charset="0"/>
              <a:buChar char=""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隶书" charset="0"/>
                <a:sym typeface="+mn-ea"/>
              </a:rPr>
              <a:t>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隶书" charset="0"/>
                <a:sym typeface="+mn-ea"/>
              </a:rPr>
              <a:t>A) Han Dynasty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90204" pitchFamily="34" charset="0"/>
              <a:ea typeface="隶书" charset="0"/>
              <a:sym typeface="+mn-ea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charset="0"/>
              <a:buChar char=""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隶书" charset="0"/>
                <a:sym typeface="+mn-ea"/>
              </a:rPr>
              <a:t>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隶书" charset="0"/>
                <a:sym typeface="+mn-ea"/>
              </a:rPr>
              <a:t>B) Tang Dynasty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90204" pitchFamily="34" charset="0"/>
              <a:ea typeface="隶书" charset="0"/>
              <a:sym typeface="+mn-ea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charset="0"/>
              <a:buChar char=""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隶书" charset="0"/>
                <a:sym typeface="+mn-ea"/>
              </a:rPr>
              <a:t>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隶书" charset="0"/>
                <a:sym typeface="+mn-ea"/>
              </a:rPr>
              <a:t>C) Song Dynasty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90204" pitchFamily="34" charset="0"/>
              <a:ea typeface="隶书" charset="0"/>
              <a:sym typeface="+mn-ea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charset="0"/>
              <a:buChar char=""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隶书" charset="0"/>
                <a:sym typeface="+mn-ea"/>
              </a:rPr>
              <a:t>    D) Ming Dynasty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90204" pitchFamily="34" charset="0"/>
              <a:ea typeface="隶书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612775" y="750570"/>
            <a:ext cx="4876800" cy="152908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 fontScale="60000"/>
          </a:bodyPr>
          <a:lstStyle/>
          <a:p>
            <a:pPr algn="just"/>
            <a:r>
              <a:rPr lang="en-US" altLang="zh-CN" sz="36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隶书" charset="0"/>
              </a:rPr>
              <a:t>Q: During which Chinese dynasty did incense culture evolve into an art form known as "Xiangdao"?</a:t>
            </a:r>
            <a:endParaRPr lang="en-US" altLang="zh-CN" sz="36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90204" pitchFamily="34" charset="0"/>
              <a:ea typeface="隶书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title"/>
            <p:custDataLst>
              <p:tags r:id="rId1"/>
            </p:custDataLst>
          </p:nvPr>
        </p:nvSpPr>
        <p:spPr>
          <a:xfrm>
            <a:off x="3165611" y="393699"/>
            <a:ext cx="1456690" cy="4826000"/>
          </a:xfrm>
        </p:spPr>
        <p:txBody>
          <a:bodyPr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谢谢观看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SUBTYPE" val="q"/>
</p:tagLst>
</file>

<file path=ppt/tags/tag10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0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02.xml><?xml version="1.0" encoding="utf-8"?>
<p:tagLst xmlns:p="http://schemas.openxmlformats.org/presentationml/2006/main">
  <p:tag name="KSO_WM_SLIDE_BACKGROUND_TYPE" val="topBottom"/>
</p:tagLst>
</file>

<file path=ppt/tags/tag103.xml><?xml version="1.0" encoding="utf-8"?>
<p:tagLst xmlns:p="http://schemas.openxmlformats.org/presentationml/2006/main">
  <p:tag name="KSO_WM_UNIT_IGNORE_FIXCOLOR" val="1"/>
  <p:tag name="KSO_WM_SLIDE_BACKGROUND_TYPE" val="topBottom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4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5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06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0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SLIDE_BACKGROUND_TYPE" val="bottomTop"/>
</p:tagLst>
</file>

<file path=ppt/tags/tag112.xml><?xml version="1.0" encoding="utf-8"?>
<p:tagLst xmlns:p="http://schemas.openxmlformats.org/presentationml/2006/main">
  <p:tag name="KSO_WM_UNIT_IGNORE_FIXCOLOR" val="1"/>
  <p:tag name="KSO_WM_SLIDE_BACKGROUND_TYPE" val="bottomTop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3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4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0.xml><?xml version="1.0" encoding="utf-8"?>
<p:tagLst xmlns:p="http://schemas.openxmlformats.org/presentationml/2006/main">
  <p:tag name="KSO_WM_SLIDE_BACKGROUND_TYPE" val="navigation"/>
</p:tagLst>
</file>

<file path=ppt/tags/tag121.xml><?xml version="1.0" encoding="utf-8"?>
<p:tagLst xmlns:p="http://schemas.openxmlformats.org/presentationml/2006/main">
  <p:tag name="KSO_WM_UNIT_IGNORE_FIXCOLOR" val="1"/>
  <p:tag name="KSO_WM_SLIDE_BACKGROUND_TYPE" val="navigation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2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3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0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SLIDE_BACKGROUND_TYPE" val="belt"/>
</p:tagLst>
</file>

<file path=ppt/tags/tag132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3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37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09147"/>
</p:tagLst>
</file>

<file path=ppt/tags/tag1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09147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9147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9147_1*i*1"/>
  <p:tag name="KSO_WM_TEMPLATE_CATEGORY" val="custom"/>
  <p:tag name="KSO_WM_TEMPLATE_INDEX" val="20209147"/>
  <p:tag name="KSO_WM_UNIT_LAYERLEVEL" val="1"/>
  <p:tag name="KSO_WM_TAG_VERSION" val="1.0"/>
  <p:tag name="KSO_WM_BEAUTIFY_FLAG" val="#wm#"/>
  <p:tag name="KSO_WM_UNIT_BLOCK" val="0"/>
  <p:tag name="KSO_WM_UNIT_SM_LIMIT_TYPE" val="4"/>
  <p:tag name="KSO_WM_UNIT_DEC_AREA_ID" val="026e00e878864310a14db76743132542"/>
  <p:tag name="KSO_WM_UNIT_DECORATE_INFO" val="{&quot;DecorateInfoH&quot;:{&quot;IsAbs&quot;:false},&quot;DecorateInfoW&quot;:{&quot;IsAbs&quot;:true},&quot;DecorateInfoX&quot;:{&quot;IsAbs&quot;:true,&quot;Pos&quot;:2},&quot;DecorateInfoY&quot;:{&quot;IsAbs&quot;:true,&quot;Pos&quot;:1},&quot;ReferentInfo&quot;:{&quot;Id&quot;:&quot;63f69e3593cd47dbb7e8c8f0e7f67745&quot;,&quot;X&quot;:{&quot;Pos&quot;:0},&quot;Y&quot;:{&quot;Pos&quot;:1}}}"/>
  <p:tag name="KSO_WM_CHIP_GROUPID" val="5ebd13080ac41c4a0a525491"/>
  <p:tag name="KSO_WM_CHIP_XID" val="5ebd13080ac41c4a0a525492"/>
  <p:tag name="KSO_WM_ASSEMBLE_CHIP_INDEX" val="ed5b7e633af342d1acd48a1b6f0cf1e7"/>
  <p:tag name="KSO_WM_UNIT_LINE_FORE_SCHEMECOLOR_INDEX_BRIGHTNESS" val="0"/>
  <p:tag name="KSO_WM_UNIT_LINE_FORE_SCHEMECOLOR_INDEX" val="5"/>
  <p:tag name="KSO_WM_UNIT_LINE_FILL_TYPE" val="2"/>
</p:tagLst>
</file>

<file path=ppt/tags/tag1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9147_1*a*1"/>
  <p:tag name="KSO_WM_TEMPLATE_CATEGORY" val="custom"/>
  <p:tag name="KSO_WM_TEMPLATE_INDEX" val="20209147"/>
  <p:tag name="KSO_WM_UNIT_LAYERLEVEL" val="1"/>
  <p:tag name="KSO_WM_TAG_VERSION" val="1.0"/>
  <p:tag name="KSO_WM_BEAUTIFY_FLAG" val="#wm#"/>
  <p:tag name="KSO_WM_UNIT_PRESET_TEXT" val="单击编辑标题"/>
  <p:tag name="KSO_WM_UNIT_DEFAULT_FONT" val="32;56;4"/>
  <p:tag name="KSO_WM_UNIT_BLOCK" val="0"/>
  <p:tag name="KSO_WM_UNIT_DEC_AREA_ID" val="ca7ad71b017144abba06fa96e94d24e5"/>
  <p:tag name="KSO_WM_CHIP_GROUPID" val="5ebd13080ac41c4a0a525491"/>
  <p:tag name="KSO_WM_CHIP_XID" val="5ebd13080ac41c4a0a525492"/>
  <p:tag name="KSO_WM_ASSEMBLE_CHIP_INDEX" val="ed5b7e633af342d1acd48a1b6f0cf1e7"/>
  <p:tag name="KSO_WM_UNIT_TEXT_FILL_FORE_SCHEMECOLOR_INDEX_BRIGHTNESS" val="0.15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9147_1*b*1"/>
  <p:tag name="KSO_WM_TEMPLATE_CATEGORY" val="custom"/>
  <p:tag name="KSO_WM_TEMPLATE_INDEX" val="20209147"/>
  <p:tag name="KSO_WM_UNIT_LAYERLEVEL" val="1"/>
  <p:tag name="KSO_WM_TAG_VERSION" val="1.0"/>
  <p:tag name="KSO_WM_BEAUTIFY_FLAG" val="#wm#"/>
  <p:tag name="KSO_WM_UNIT_PRESET_TEXT" val="单击此处添加副标题内容"/>
  <p:tag name="KSO_WM_UNIT_DEFAULT_FONT" val="14;22;2"/>
  <p:tag name="KSO_WM_UNIT_BLOCK" val="0"/>
  <p:tag name="KSO_WM_UNIT_DEC_AREA_ID" val="63f69e3593cd47dbb7e8c8f0e7f67745"/>
  <p:tag name="KSO_WM_CHIP_GROUPID" val="5ebd13080ac41c4a0a525491"/>
  <p:tag name="KSO_WM_CHIP_XID" val="5ebd13080ac41c4a0a525492"/>
  <p:tag name="KSO_WM_ASSEMBLE_CHIP_INDEX" val="ed5b7e633af342d1acd48a1b6f0cf1e7"/>
  <p:tag name="KSO_WM_UNIT_TEXT_FILL_FORE_SCHEMECOLOR_INDEX_BRIGHTNESS" val="0.35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UNIT_ISCONTENTSTITLE" val="0"/>
  <p:tag name="KSO_WM_UNIT_SUBTYPE" val="b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9147_1*f*1"/>
  <p:tag name="KSO_WM_TEMPLATE_CATEGORY" val="custom"/>
  <p:tag name="KSO_WM_TEMPLATE_INDEX" val="20209147"/>
  <p:tag name="KSO_WM_UNIT_LAYERLEVEL" val="1"/>
  <p:tag name="KSO_WM_TAG_VERSION" val="1.0"/>
  <p:tag name="KSO_WM_BEAUTIFY_FLAG" val="#wm#"/>
  <p:tag name="KSO_WM_UNIT_PRESET_TEXT" val="汇报人姓名"/>
  <p:tag name="KSO_WM_UNIT_DEFAULT_FONT" val="11;14;1"/>
  <p:tag name="KSO_WM_UNIT_BLOCK" val="0"/>
  <p:tag name="KSO_WM_UNIT_DEC_AREA_ID" val="87a40ada37354c77bab5e5c4afc5c05c"/>
  <p:tag name="KSO_WM_CHIP_GROUPID" val="5ebd13080ac41c4a0a525491"/>
  <p:tag name="KSO_WM_CHIP_XID" val="5ebd13080ac41c4a0a525492"/>
  <p:tag name="KSO_WM_ASSEMBLE_CHIP_INDEX" val="ed5b7e633af342d1acd48a1b6f0cf1e7"/>
  <p:tag name="KSO_WM_UNIT_TEXT_FILL_FORE_SCHEMECOLOR_INDEX_BRIGHTNESS" val="0.35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UNIT_ISCONTENTSTITLE" val="0"/>
  <p:tag name="KSO_WM_UNIT_SUBTYPE" val="c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09147_1*f*2"/>
  <p:tag name="KSO_WM_TEMPLATE_CATEGORY" val="custom"/>
  <p:tag name="KSO_WM_TEMPLATE_INDEX" val="20209147"/>
  <p:tag name="KSO_WM_UNIT_LAYERLEVEL" val="1"/>
  <p:tag name="KSO_WM_TAG_VERSION" val="1.0"/>
  <p:tag name="KSO_WM_BEAUTIFY_FLAG" val="#wm#"/>
  <p:tag name="KSO_WM_UNIT_PRESET_TEXT" val="汇报日期"/>
  <p:tag name="KSO_WM_UNIT_DEFAULT_FONT" val="11;14;1"/>
  <p:tag name="KSO_WM_UNIT_BLOCK" val="0"/>
  <p:tag name="KSO_WM_UNIT_DEC_AREA_ID" val="e1ff2b81b7af4c51a9ee0692ae97ceff"/>
  <p:tag name="KSO_WM_CHIP_GROUPID" val="5ebd13080ac41c4a0a525491"/>
  <p:tag name="KSO_WM_CHIP_XID" val="5ebd13080ac41c4a0a525492"/>
  <p:tag name="KSO_WM_ASSEMBLE_CHIP_INDEX" val="ed5b7e633af342d1acd48a1b6f0cf1e7"/>
  <p:tag name="KSO_WM_UNIT_TEXT_FILL_FORE_SCHEMECOLOR_INDEX_BRIGHTNESS" val="0.35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CHIP_INFOS" val="{&quot;layout_type&quot;:&quot;forverticalleft&quot;,&quot;slide_type&quot;:[&quot;title&quot;],&quot;aspect_ratio&quot;:&quot;16:9&quot;}"/>
  <p:tag name="KSO_WM_CHIP_XID" val="5ebe041a0ac41c4a0a525580"/>
  <p:tag name="KSO_WM_CHIP_FILLPROP" val="[[{&quot;fill_id&quot;:&quot;9b6dd5ef120c43b196d95347bc1041f1&quot;,&quot;fill_align&quot;:&quot;cm&quot;,&quot;text_align&quot;:&quot;ct&quot;,&quot;text_direction&quot;:&quot;vertical&quot;,&quot;chip_types&quot;:[&quot;text&quot;,&quot;header&quot;]}]]"/>
  <p:tag name="KSO_WM_SLIDE_ID" val="custom20209147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SLIDE_SIZE" val="220*380"/>
  <p:tag name="KSO_WM_SLIDE_POSITION" val="195*30"/>
  <p:tag name="KSO_WM_TAG_VERSION" val="1.0"/>
  <p:tag name="KSO_WM_BEAUTIFY_FLAG" val="#wm#"/>
  <p:tag name="KSO_WM_TEMPLATE_CATEGORY" val="custom"/>
  <p:tag name="KSO_WM_TEMPLATE_INDEX" val="20209147"/>
  <p:tag name="KSO_WM_SLIDE_LAYOUT" val="a_b_f"/>
  <p:tag name="KSO_WM_SLIDE_LAYOUT_CNT" val="1_1_2"/>
  <p:tag name="KSO_WM_CHIP_GROUPID" val="5ebf6661ddc3daf3fef3f760"/>
  <p:tag name="KSO_WM_SLIDE_LAYOUT_INFO" val="{&quot;direction&quot;:1,&quot;id&quot;:&quot;2020-07-24T09:44:15&quot;,&quot;maxSize&quot;:{&quot;size1&quot;:39.025291951497394},&quot;minSize&quot;:{&quot;size1&quot;:27.4252919514974},&quot;normalSize&quot;:{&quot;size1&quot;:32.825291951497398},&quot;subLayout&quot;:[{&quot;direction&quot;:1,&quot;id&quot;:&quot;2020-07-24T09:44:15&quot;,&quot;maxSize&quot;:{&quot;size1&quot;:91.298361098994917},&quot;minSize&quot;:{&quot;size1&quot;:75.798361098994917},&quot;normalSize&quot;:{&quot;size1&quot;:85.298361098994917},&quot;subLayout&quot;:[{&quot;id&quot;:&quot;2020-07-24T09:44:15&quot;,&quot;margin&quot;:{&quot;bottom&quot;:4.5508360862731934,&quot;left&quot;:7.9537534713745117,&quot;right&quot;:0.2975279688835144,&quot;top&quot;:1.0936083793640137},&quot;type&quot;:0},{&quot;id&quot;:&quot;2020-07-24T09:44:15&quot;,&quot;margin&quot;:{&quot;bottom&quot;:4.5508360862731934,&quot;left&quot;:1.412562370300293,&quot;right&quot;:0.15212059020996094,&quot;top&quot;:1.0936083793640137},&quot;type&quot;:0}],&quot;type&quot;:0},{&quot;id&quot;:&quot;2020-07-24T09:44:15&quot;,&quot;margin&quot;:{&quot;bottom&quot;:4.5508360862731934,&quot;left&quot;:0.38939329981803894,&quot;right&quot;:20.252593994140625,&quot;top&quot;:1.0936083793640137},&quot;type&quot;:0}],&quot;type&quot;:0}"/>
  <p:tag name="KSO_WM_SLIDE_BK_DARK_LIGHT" val="2"/>
  <p:tag name="KSO_WM_SLIDE_BACKGROUND_TYPE" val="general"/>
  <p:tag name="KSO_WM_SLIDE_SUPPORT_FEATURE_TYPE" val="0"/>
  <p:tag name="KSO_WM_TEMPLATE_MASTER_THUMB_INDEX" val="13"/>
  <p:tag name="KSO_WM_TEMPLATE_ASSEMBLE_XID" val="5f1a3c72671cac347433a304"/>
  <p:tag name="KSO_WM_TEMPLATE_ASSEMBLE_GROUPID" val="5f0823278050c250ba645d76"/>
  <p:tag name="KSO_WM_TEMPLATE_THUMBS_INDEX" val="1、6、7、9、12、39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1727_1*a*1"/>
  <p:tag name="KSO_WM_TEMPLATE_CATEGORY" val="custom"/>
  <p:tag name="KSO_WM_TEMPLATE_INDEX" val="20231727"/>
  <p:tag name="KSO_WM_UNIT_LAYERLEVEL" val="1"/>
  <p:tag name="KSO_WM_TAG_VERSION" val="3.0"/>
  <p:tag name="KSO_WM_BEAUTIFY_FLAG" val="#wm#"/>
  <p:tag name="KSO_WM_UNIT_VALUE" val="30"/>
  <p:tag name="KSO_WM_UNIT_TEXT_TYPE" val="1"/>
  <p:tag name="KSO_WM_UNIT_TEXT_FILL_FORE_SCHEMECOLOR_INDEX" val="13"/>
  <p:tag name="KSO_WM_UNIT_TEXT_FILL_TYPE" val="1"/>
  <p:tag name="KSO_WM_UNIT_USESOURCEFORMAT_APPLY" val="1"/>
  <p:tag name="KSO_WM_UNIT_PRESET_TEXT" val="最新人工智能技术与进展"/>
</p:tagLst>
</file>

<file path=ppt/tags/tag151.xml><?xml version="1.0" encoding="utf-8"?>
<p:tagLst xmlns:p="http://schemas.openxmlformats.org/presentationml/2006/main">
  <p:tag name="KSO_WM_UNIT_VALUE" val="1903*180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1727_1*d*1"/>
  <p:tag name="KSO_WM_TEMPLATE_CATEGORY" val="custom"/>
  <p:tag name="KSO_WM_TEMPLATE_INDEX" val="20231727"/>
  <p:tag name="KSO_WM_UNIT_LAYERLEVEL" val="1"/>
  <p:tag name="KSO_WM_TAG_VERSION" val="3.0"/>
  <p:tag name="KSO_WM_BEAUTIFY_FLAG" val="#wm#"/>
  <p:tag name="KSO_WM_UNIT_USESOURCEFORMAT_APPLY" val="1"/>
  <p:tag name="KSO_WM_UNIT_PICTURE_SUBTYPE" val="b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1727_1*i*1"/>
  <p:tag name="KSO_WM_TEMPLATE_CATEGORY" val="custom"/>
  <p:tag name="KSO_WM_TEMPLATE_INDEX" val="20231727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2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1727_1*i*2"/>
  <p:tag name="KSO_WM_TEMPLATE_CATEGORY" val="custom"/>
  <p:tag name="KSO_WM_TEMPLATE_INDEX" val="20231727"/>
  <p:tag name="KSO_WM_UNIT_LAYERLEVEL" val="1"/>
  <p:tag name="KSO_WM_TAG_VERSION" val="3.0"/>
  <p:tag name="KSO_WM_UNIT_FILL_FORE_SCHEMECOLOR_INDEX" val="10"/>
  <p:tag name="KSO_WM_UNIT_TEXT_FILL_FORE_SCHEMECOLOR_INDEX" val="2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658_3*l_h_f*1_1_1"/>
  <p:tag name="KSO_WM_TEMPLATE_CATEGORY" val="diagram"/>
  <p:tag name="KSO_WM_TEMPLATE_INDEX" val="20233658"/>
  <p:tag name="KSO_WM_UNIT_LAYERLEVEL" val="1_1_1"/>
  <p:tag name="KSO_WM_TAG_VERSION" val="3.0"/>
  <p:tag name="KSO_WM_UNIT_VALUE" val="87"/>
  <p:tag name="KSO_WM_DIAGRAM_MAX_ITEMCNT" val="3"/>
  <p:tag name="KSO_WM_DIAGRAM_MIN_ITEMCNT" val="1"/>
  <p:tag name="KSO_WM_DIAGRAM_VIRTUALLY_FRAME" val="{&quot;height&quot;:356.1161499023438,&quot;left&quot;:46.01728041280912,&quot;top&quot;:127.0681848913478,&quot;width&quot;:395.60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  <p:tag name="KSO_WM_UNIT_TEXT_TYPE" val="1"/>
  <p:tag name="KSO_WM_UNIT_TEXT_LAYER_COUNT" val="1"/>
  <p:tag name="KSO_WM_UNIT_PRESET_TEXT" val="单击添加文本具体内容，简明地阐述您观点根据需要可酌情增减文字，以便观者准确理解您传达的思想。单击添加文本具体内容，简明扼要地阐述您观点根据需要酌情增减文字，以便观者准确理解。"/>
</p:tagLst>
</file>

<file path=ppt/tags/tag15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3658_3*l_h_a*1_1_1"/>
  <p:tag name="KSO_WM_TEMPLATE_CATEGORY" val="diagram"/>
  <p:tag name="KSO_WM_TEMPLATE_INDEX" val="20233658"/>
  <p:tag name="KSO_WM_UNIT_LAYERLEVEL" val="1_1_1"/>
  <p:tag name="KSO_WM_TAG_VERSION" val="3.0"/>
  <p:tag name="KSO_WM_DIAGRAM_MAX_ITEMCNT" val="3"/>
  <p:tag name="KSO_WM_DIAGRAM_MIN_ITEMCNT" val="1"/>
  <p:tag name="KSO_WM_DIAGRAM_VIRTUALLY_FRAME" val="{&quot;height&quot;:356.1161499023438,&quot;left&quot;:46.01728041280912,&quot;top&quot;:127.0681848913478,&quot;width&quot;:395.60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BEAUTIFY_FLAG" val="#wm#"/>
  <p:tag name="KSO_WM_UNIT_TEXT_FILL_FORE_SCHEMECOLOR_INDEX" val="1"/>
  <p:tag name="KSO_WM_UNIT_TEXT_FILL_TYPE" val="1"/>
  <p:tag name="KSO_WM_UNIT_TEXT_TYPE" val="1"/>
  <p:tag name="KSO_WM_UNIT_PRESET_TEXT" val="此处添加项标题"/>
</p:tagLst>
</file>

<file path=ppt/tags/tag15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658_3*l_h_f*1_2_1"/>
  <p:tag name="KSO_WM_TEMPLATE_CATEGORY" val="diagram"/>
  <p:tag name="KSO_WM_TEMPLATE_INDEX" val="20233658"/>
  <p:tag name="KSO_WM_UNIT_LAYERLEVEL" val="1_1_1"/>
  <p:tag name="KSO_WM_TAG_VERSION" val="3.0"/>
  <p:tag name="KSO_WM_DIAGRAM_MAX_ITEMCNT" val="3"/>
  <p:tag name="KSO_WM_DIAGRAM_MIN_ITEMCNT" val="1"/>
  <p:tag name="KSO_WM_DIAGRAM_VIRTUALLY_FRAME" val="{&quot;height&quot;:356.1161499023438,&quot;left&quot;:46.01728041280912,&quot;top&quot;:127.0681848913478,&quot;width&quot;:395.60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7"/>
  <p:tag name="KSO_WM_BEAUTIFY_FLAG" val="#wm#"/>
  <p:tag name="KSO_WM_UNIT_TEXT_FILL_FORE_SCHEMECOLOR_INDEX" val="1"/>
  <p:tag name="KSO_WM_UNIT_TEXT_FILL_TYPE" val="1"/>
  <p:tag name="KSO_WM_UNIT_TEXT_TYPE" val="1"/>
  <p:tag name="KSO_WM_UNIT_TEXT_LAYER_COUNT" val="1"/>
  <p:tag name="KSO_WM_UNIT_PRESET_TEXT" val="单击添加文本具体内容，简明地阐述您观点根据需要可酌情增减文字，以便观者准确理解您传达的思想。单击添加文本具体内容，简明扼要地阐述您观点根据需要酌情增减文字，以便观者准确理解。"/>
</p:tagLst>
</file>

<file path=ppt/tags/tag15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3658_3*l_h_a*1_2_1"/>
  <p:tag name="KSO_WM_TEMPLATE_CATEGORY" val="diagram"/>
  <p:tag name="KSO_WM_TEMPLATE_INDEX" val="20233658"/>
  <p:tag name="KSO_WM_UNIT_LAYERLEVEL" val="1_1_1"/>
  <p:tag name="KSO_WM_TAG_VERSION" val="3.0"/>
  <p:tag name="KSO_WM_UNIT_VALUE" val="21"/>
  <p:tag name="KSO_WM_DIAGRAM_MAX_ITEMCNT" val="3"/>
  <p:tag name="KSO_WM_DIAGRAM_MIN_ITEMCNT" val="1"/>
  <p:tag name="KSO_WM_DIAGRAM_VIRTUALLY_FRAME" val="{&quot;height&quot;:356.1161499023438,&quot;left&quot;:46.01728041280912,&quot;top&quot;:127.0681848913478,&quot;width&quot;:395.60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  <p:tag name="KSO_WM_UNIT_TEXT_TYPE" val="1"/>
  <p:tag name="KSO_WM_UNIT_PRESET_TEXT" val="此处添加项标题"/>
</p:tagLst>
</file>

<file path=ppt/tags/tag158.xml><?xml version="1.0" encoding="utf-8"?>
<p:tagLst xmlns:p="http://schemas.openxmlformats.org/presentationml/2006/main">
  <p:tag name="KSO_WM_SLIDE_ID" val="custom20231727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1727"/>
  <p:tag name="KSO_WM_SLIDE_TYPE" val="text"/>
  <p:tag name="KSO_WM_SLIDE_SUBTYPE" val="picTxt"/>
  <p:tag name="KSO_WM_SLIDE_SIZE" val="381.641*348.251"/>
  <p:tag name="KSO_WM_SLIDE_POSITION" val="52.9846*134.933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59.xml><?xml version="1.0" encoding="utf-8"?>
<p:tagLst xmlns:p="http://schemas.openxmlformats.org/presentationml/2006/main">
  <p:tag name="KSO_WM_UNIT_SUBTYPE" val="a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299_4*l_h_f*1_3_1"/>
  <p:tag name="KSO_WM_TEMPLATE_CATEGORY" val="diagram"/>
  <p:tag name="KSO_WM_TEMPLATE_INDEX" val="20231299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90.2,&quot;left&quot;:48.99229262464632,&quot;top&quot;:93.0679133858267,&quot;width&quot;:863.2801391601563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DIAGRAM_COLOR_TRICK" val="2"/>
  <p:tag name="KSO_WM_UNIT_TEXT_TYPE" val="1"/>
  <p:tag name="KSO_WM_UNIT_PRESET_TEXT" val="单击此处输入你的智能项正文，文字是您思想的提炼"/>
  <p:tag name="KSO_WM_UNIT_FILL_TYPE" val="3"/>
</p:tagLst>
</file>

<file path=ppt/tags/tag16.xml><?xml version="1.0" encoding="utf-8"?>
<p:tagLst xmlns:p="http://schemas.openxmlformats.org/presentationml/2006/main">
  <p:tag name="KSO_WM_UNIT_IGNORE_FIXCOLOR" val="1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299_4*l_h_f*1_2_1"/>
  <p:tag name="KSO_WM_TEMPLATE_CATEGORY" val="diagram"/>
  <p:tag name="KSO_WM_TEMPLATE_INDEX" val="20231299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90.2,&quot;left&quot;:48.99229262464632,&quot;top&quot;:93.0679133858267,&quot;width&quot;:863.2801391601563}"/>
  <p:tag name="KSO_WM_DIAGRAM_COLOR_MATCH_VALUE" val="{&quot;shape&quot;:{&quot;fill&quot;:{&quot;gradient&quot;:[{&quot;brightness&quot;:0,&quot;colorType&quot;:1,&quot;foreColorIndex&quot;:6,&quot;pos&quot;:0,&quot;transparency&quot;:0},{&quot;brightness&quot;:0,&quot;colorType&quot;:1,&quot;foreColorIndex&quot;:6,&quot;pos&quot;:1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DIAGRAM_COLOR_TRICK" val="2"/>
  <p:tag name="KSO_WM_UNIT_TEXT_TYPE" val="1"/>
  <p:tag name="KSO_WM_UNIT_PRESET_TEXT" val="单击此处输入你的智能项正文，文字是您思想的提炼"/>
  <p:tag name="KSO_WM_UNIT_FILL_TYPE" val="3"/>
</p:tagLst>
</file>

<file path=ppt/tags/tag161.xml><?xml version="1.0" encoding="utf-8"?>
<p:tagLst xmlns:p="http://schemas.openxmlformats.org/presentationml/2006/main">
  <p:tag name="KSO_WM_UNIT_SUBTYPE" val="a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299_4*l_h_f*1_1_1"/>
  <p:tag name="KSO_WM_TEMPLATE_CATEGORY" val="diagram"/>
  <p:tag name="KSO_WM_TEMPLATE_INDEX" val="20231299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90.2,&quot;left&quot;:48.99229262464632,&quot;top&quot;:93.0679133858267,&quot;width&quot;:863.2801391601563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DIAGRAM_COLOR_TRICK" val="2"/>
  <p:tag name="KSO_WM_UNIT_TEXT_TYPE" val="1"/>
  <p:tag name="KSO_WM_UNIT_PRESET_TEXT" val="单击此处输入你的智能项正文，文字是您思想的提炼"/>
  <p:tag name="KSO_WM_UNIT_FILL_TYPE" val="3"/>
</p:tagLst>
</file>

<file path=ppt/tags/tag16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1299_4*l_h_f*1_4_1"/>
  <p:tag name="KSO_WM_TEMPLATE_CATEGORY" val="diagram"/>
  <p:tag name="KSO_WM_TEMPLATE_INDEX" val="20231299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90.2,&quot;left&quot;:48.99229262464632,&quot;top&quot;:93.0679133858267,&quot;width&quot;:863.2801391601563}"/>
  <p:tag name="KSO_WM_DIAGRAM_COLOR_MATCH_VALUE" val="{&quot;shape&quot;:{&quot;fill&quot;:{&quot;gradient&quot;:[{&quot;brightness&quot;:0,&quot;colorType&quot;:1,&quot;foreColorIndex&quot;:6,&quot;pos&quot;:0,&quot;transparency&quot;:0},{&quot;brightness&quot;:0,&quot;colorType&quot;:1,&quot;foreColorIndex&quot;:6,&quot;pos&quot;:1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DIAGRAM_COLOR_TRICK" val="2"/>
  <p:tag name="KSO_WM_UNIT_TEXT_TYPE" val="1"/>
  <p:tag name="KSO_WM_UNIT_PRESET_TEXT" val="单击此处输入你的智能项正文，文字是您思想的提炼"/>
  <p:tag name="KSO_WM_UNIT_FILL_TYPE" val="3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1299_4*l_h_i*1_3_1"/>
  <p:tag name="KSO_WM_TEMPLATE_CATEGORY" val="diagram"/>
  <p:tag name="KSO_WM_TEMPLATE_INDEX" val="20231299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90.2,&quot;left&quot;:48.99229262464632,&quot;top&quot;:93.0679133858267,&quot;width&quot;:863.2801391601563}"/>
  <p:tag name="KSO_WM_DIAGRAM_COLOR_MATCH_VALUE" val="{&quot;shape&quot;:{&quot;fill&quot;:{&quot;type&quot;:0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1299_4*l_h_i*1_2_1"/>
  <p:tag name="KSO_WM_TEMPLATE_CATEGORY" val="diagram"/>
  <p:tag name="KSO_WM_TEMPLATE_INDEX" val="20231299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90.2,&quot;left&quot;:48.99229262464632,&quot;top&quot;:93.0679133858267,&quot;width&quot;:863.2801391601563}"/>
  <p:tag name="KSO_WM_DIAGRAM_COLOR_MATCH_VALUE" val="{&quot;shape&quot;:{&quot;fill&quot;:{&quot;type&quot;:0},&quot;glow&quot;:{&quot;colorType&quot;:0},&quot;line&quot;:{&quot;type&quot;:0},&quot;shadow&quot;:{&quot;brightness&quot;:-0.25,&quot;colorType&quot;:1,&quot;foreColorIndex&quot;:6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299_4*l_h_i*1_1_1"/>
  <p:tag name="KSO_WM_TEMPLATE_CATEGORY" val="diagram"/>
  <p:tag name="KSO_WM_TEMPLATE_INDEX" val="20231299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90.2,&quot;left&quot;:48.99229262464632,&quot;top&quot;:93.0679133858267,&quot;width&quot;:863.2801391601563}"/>
  <p:tag name="KSO_WM_DIAGRAM_COLOR_MATCH_VALUE" val="{&quot;shape&quot;:{&quot;fill&quot;:{&quot;type&quot;:0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2"/>
</p:tagLst>
</file>

<file path=ppt/tags/tag166.xml><?xml version="1.0" encoding="utf-8"?>
<p:tagLst xmlns:p="http://schemas.openxmlformats.org/presentationml/2006/main">
  <p:tag name="KSO_WM_UNIT_SUBTYPE" val="a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31299_4*l_h_f*1_5_1"/>
  <p:tag name="KSO_WM_TEMPLATE_CATEGORY" val="diagram"/>
  <p:tag name="KSO_WM_TEMPLATE_INDEX" val="20231299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90.2,&quot;left&quot;:48.99229262464632,&quot;top&quot;:93.0679133858267,&quot;width&quot;:863.2801391601563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DIAGRAM_COLOR_TRICK" val="2"/>
  <p:tag name="KSO_WM_UNIT_TEXT_TYPE" val="1"/>
  <p:tag name="KSO_WM_UNIT_PRESET_TEXT" val="单击此处输入你的智能项正文，文字是您思想的提炼"/>
  <p:tag name="KSO_WM_UNIT_FILL_TYPE" val="3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231299_4*l_h_i*1_4_1"/>
  <p:tag name="KSO_WM_TEMPLATE_CATEGORY" val="diagram"/>
  <p:tag name="KSO_WM_TEMPLATE_INDEX" val="20231299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90.2,&quot;left&quot;:48.99229262464632,&quot;top&quot;:93.0679133858267,&quot;width&quot;:863.2801391601563}"/>
  <p:tag name="KSO_WM_DIAGRAM_COLOR_MATCH_VALUE" val="{&quot;shape&quot;:{&quot;fill&quot;:{&quot;type&quot;:0},&quot;glow&quot;:{&quot;colorType&quot;:0},&quot;line&quot;:{&quot;type&quot;:0},&quot;shadow&quot;:{&quot;brightness&quot;:-0.25,&quot;colorType&quot;:1,&quot;foreColorIndex&quot;:6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1"/>
  <p:tag name="KSO_WM_UNIT_ID" val="diagram20231299_4*l_h_i*1_5_1"/>
  <p:tag name="KSO_WM_TEMPLATE_CATEGORY" val="diagram"/>
  <p:tag name="KSO_WM_TEMPLATE_INDEX" val="20231299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90.2,&quot;left&quot;:48.99229262464632,&quot;top&quot;:93.0679133858267,&quot;width&quot;:863.2801391601563}"/>
  <p:tag name="KSO_WM_DIAGRAM_COLOR_MATCH_VALUE" val="{&quot;shape&quot;:{&quot;fill&quot;:{&quot;type&quot;:0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2"/>
</p:tagLst>
</file>

<file path=ppt/tags/tag1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299_4*a*1"/>
  <p:tag name="KSO_WM_TEMPLATE_CATEGORY" val="diagram"/>
  <p:tag name="KSO_WM_TEMPLATE_INDEX" val="20231299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0.xml><?xml version="1.0" encoding="utf-8"?>
<p:tagLst xmlns:p="http://schemas.openxmlformats.org/presentationml/2006/main">
  <p:tag name="KSO_WM_CHIP_INFOS" val="{&quot;name&quot;:&quot;Slide5&quot;,&quot;width&quot;:395.8,&quot;height&quot;:510.267,&quot;tags&quot;:{&quot;style&quot;:[&quot;简约&quot;],&quot;coloring&quot;:[&quot;多彩色&quot;]},&quot;slide_type&quot;:[&quot;text&quot;],&quot;type&quot;:&quot;diagram&quot;,&quot;match_code&quot;:&quot;l(h(f)h(f)h(f)h(f)h(f))&quot;,&quot;adjust_rule&quot;:{&quot;width_max&quot;:474.96,&quot;width_min&quot;:316.64,&quot;height_max&quot;:612.32,&quot;height_min&quot;:408.213},&quot;fill_rule&quot;:{&quot;fill_mode&quot;:&quot;adaptive&quot;,&quot;fill_align&quot;:&quot;cm&quot;},&quot;adapt_layouttype&quot;:[&quot;leftright&quot;,&quot;navigation&quot;],&quot;zoom_adjust&quot;:20}"/>
  <p:tag name="KSO_WM_CHIP_XID" val="5e72d6780bf9d44aae6d4d20"/>
  <p:tag name="KSO_WM_SLIDE_ID" val="diagram20231299_4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5"/>
  <p:tag name="KSO_WM_SLIDE_INDEX" val="4"/>
  <p:tag name="KSO_WM_SLIDE_SIZE" val="855.432*251.239"/>
  <p:tag name="KSO_WM_SLIDE_POSITION" val="52.9412*179.723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299"/>
  <p:tag name="KSO_WM_SLIDE_LAYOUT" val="a_l"/>
  <p:tag name="KSO_WM_SLIDE_LAYOUT_CNT" val="1_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9147_38*a*1"/>
  <p:tag name="KSO_WM_TEMPLATE_CATEGORY" val="custom"/>
  <p:tag name="KSO_WM_TEMPLATE_INDEX" val="20209147"/>
  <p:tag name="KSO_WM_UNIT_LAYERLEVEL" val="1"/>
  <p:tag name="KSO_WM_TAG_VERSION" val="1.0"/>
  <p:tag name="KSO_WM_BEAUTIFY_FLAG" val="#wm#"/>
  <p:tag name="KSO_WM_UNIT_ISCONTENTSTITLE" val="0"/>
  <p:tag name="KSO_WM_UNIT_PRESET_TEXT" val="单击添加大标题"/>
  <p:tag name="KSO_WM_UNIT_NOCLEAR" val="0"/>
  <p:tag name="KSO_WM_UNIT_VALUE" val="13"/>
  <p:tag name="KSO_WM_DIAGRAM_GROUP_CODE" val="ζ1-1"/>
  <p:tag name="KSO_WM_UNIT_TYPE" val="a"/>
  <p:tag name="KSO_WM_UNIT_INDEX" val="1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172.xml><?xml version="1.0" encoding="utf-8"?>
<p:tagLst xmlns:p="http://schemas.openxmlformats.org/presentationml/2006/main">
  <p:tag name="PA" val="v5.2.4"/>
  <p:tag name="RESOURCELIBID_ANIM" val="557083"/>
  <p:tag name="KSO_WM_UNIT_DIAGRAM_MODELTYPE" val="flashPicture"/>
  <p:tag name="KSO_WM_UNIT_VALUE" val="799*1066"/>
  <p:tag name="KSO_WM_UNIT_HIGHLIGHT" val="0"/>
  <p:tag name="KSO_WM_UNIT_COMPATIBLE" val="0"/>
  <p:tag name="KSO_WM_UNIT_DIAGRAM_ISNUMVISUAL" val="0"/>
  <p:tag name="KSO_WM_UNIT_DIAGRAM_ISREFERUNIT" val="0"/>
  <p:tag name="KSO_WM_DIAGRAM_GROUP_CODE" val="ζ1-3"/>
  <p:tag name="KSO_WM_UNIT_TYPE" val="ζ_h_d"/>
  <p:tag name="KSO_WM_UNIT_INDEX" val="1_2_1"/>
  <p:tag name="KSO_WM_UNIT_ID" val="custom20209147_38*ζ_h_d*1_2_1"/>
  <p:tag name="KSO_WM_TEMPLATE_CATEGORY" val="custom"/>
  <p:tag name="KSO_WM_TEMPLATE_INDEX" val="20209147"/>
  <p:tag name="KSO_WM_UNIT_LAYERLEVEL" val="1_1_1"/>
  <p:tag name="KSO_WM_TAG_VERSION" val="1.0"/>
  <p:tag name="KSO_WM_BEAUTIFY_FLAG" val="#wm#"/>
  <p:tag name="KSO_WM_UNIT_FLASH_PICTURE_RATE" val="2"/>
  <p:tag name="KSO_WM_UNIT_SUPPORT_UNIT_TYPE" val="[&quot;all&quot;]"/>
  <p:tag name="KSO_WM_UNIT_USESOURCEFORMAT_APPLY" val="1"/>
  <p:tag name="KSO_WM_DIAGRAM_VIRTUALLY_FRAME" val="{&quot;height&quot;:587.749842519685,&quot;left&quot;:508.3496062992126,&quot;top&quot;:-23.92496062992126,&quot;width&quot;:400.3846456692912}"/>
</p:tagLst>
</file>

<file path=ppt/tags/tag173.xml><?xml version="1.0" encoding="utf-8"?>
<p:tagLst xmlns:p="http://schemas.openxmlformats.org/presentationml/2006/main">
  <p:tag name="PA" val="v5.2.4"/>
  <p:tag name="RESOURCELIBID_ANIM" val="557083"/>
  <p:tag name="KSO_WM_UNIT_DIAGRAM_MODELTYPE" val="flashPicture"/>
  <p:tag name="KSO_WM_UNIT_VALUE" val="591*788"/>
  <p:tag name="KSO_WM_UNIT_HIGHLIGHT" val="0"/>
  <p:tag name="KSO_WM_UNIT_COMPATIBLE" val="0"/>
  <p:tag name="KSO_WM_UNIT_DIAGRAM_ISNUMVISUAL" val="0"/>
  <p:tag name="KSO_WM_UNIT_DIAGRAM_ISREFERUNIT" val="0"/>
  <p:tag name="KSO_WM_DIAGRAM_GROUP_CODE" val="ζ1-3"/>
  <p:tag name="KSO_WM_UNIT_TYPE" val="ζ_h_d"/>
  <p:tag name="KSO_WM_UNIT_INDEX" val="1_1_1"/>
  <p:tag name="KSO_WM_UNIT_ID" val="custom20209147_38*ζ_h_d*1_1_1"/>
  <p:tag name="KSO_WM_TEMPLATE_CATEGORY" val="custom"/>
  <p:tag name="KSO_WM_TEMPLATE_INDEX" val="20209147"/>
  <p:tag name="KSO_WM_UNIT_LAYERLEVEL" val="1_1_1"/>
  <p:tag name="KSO_WM_TAG_VERSION" val="1.0"/>
  <p:tag name="KSO_WM_BEAUTIFY_FLAG" val="#wm#"/>
  <p:tag name="KSO_WM_UNIT_FLASH_PICTURE_RATE" val="2"/>
  <p:tag name="KSO_WM_UNIT_SUPPORT_UNIT_TYPE" val="[&quot;all&quot;]"/>
  <p:tag name="KSO_WM_UNIT_USESOURCEFORMAT_APPLY" val="1"/>
  <p:tag name="KSO_WM_DIAGRAM_VIRTUALLY_FRAME" val="{&quot;height&quot;:587.749842519685,&quot;left&quot;:508.3496062992126,&quot;top&quot;:-23.92496062992126,&quot;width&quot;:400.3846456692912}"/>
</p:tagLst>
</file>

<file path=ppt/tags/tag174.xml><?xml version="1.0" encoding="utf-8"?>
<p:tagLst xmlns:p="http://schemas.openxmlformats.org/presentationml/2006/main">
  <p:tag name="PA" val="v5.2.4"/>
  <p:tag name="RESOURCELIBID_ANIM" val="557083"/>
  <p:tag name="KSO_WM_UNIT_DIAGRAM_MODELTYPE" val="flashPicture"/>
  <p:tag name="KSO_WM_UNIT_VALUE" val="591*788"/>
  <p:tag name="KSO_WM_UNIT_HIGHLIGHT" val="0"/>
  <p:tag name="KSO_WM_UNIT_COMPATIBLE" val="0"/>
  <p:tag name="KSO_WM_UNIT_DIAGRAM_ISNUMVISUAL" val="0"/>
  <p:tag name="KSO_WM_UNIT_DIAGRAM_ISREFERUNIT" val="0"/>
  <p:tag name="KSO_WM_DIAGRAM_GROUP_CODE" val="ζ1-3"/>
  <p:tag name="KSO_WM_UNIT_TYPE" val="ζ_h_d"/>
  <p:tag name="KSO_WM_UNIT_INDEX" val="1_3_1"/>
  <p:tag name="KSO_WM_UNIT_ID" val="custom20209147_38*ζ_h_d*1_3_1"/>
  <p:tag name="KSO_WM_TEMPLATE_CATEGORY" val="custom"/>
  <p:tag name="KSO_WM_TEMPLATE_INDEX" val="20209147"/>
  <p:tag name="KSO_WM_UNIT_LAYERLEVEL" val="1_1_1"/>
  <p:tag name="KSO_WM_TAG_VERSION" val="1.0"/>
  <p:tag name="KSO_WM_BEAUTIFY_FLAG" val="#wm#"/>
  <p:tag name="KSO_WM_UNIT_FLASH_PICTURE_RATE" val="2"/>
  <p:tag name="KSO_WM_UNIT_SUPPORT_UNIT_TYPE" val="[&quot;all&quot;]"/>
  <p:tag name="KSO_WM_UNIT_USESOURCEFORMAT_APPLY" val="1"/>
  <p:tag name="KSO_WM_DIAGRAM_VIRTUALLY_FRAME" val="{&quot;height&quot;:587.749842519685,&quot;left&quot;:508.3496062992126,&quot;top&quot;:-23.92496062992126,&quot;width&quot;:400.3846456692912}"/>
</p:tagLst>
</file>

<file path=ppt/tags/tag175.xml><?xml version="1.0" encoding="utf-8"?>
<p:tagLst xmlns:p="http://schemas.openxmlformats.org/presentationml/2006/main"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3"/>
  <p:tag name="KSO_WM_UNIT_SUBTYPE" val="f"/>
  <p:tag name="KSO_WM_UNIT_TYPE" val="ζ_i"/>
  <p:tag name="KSO_WM_UNIT_INDEX" val="1_1"/>
  <p:tag name="KSO_WM_UNIT_ID" val="custom20209147_38*ζ_i*1_1"/>
  <p:tag name="KSO_WM_TEMPLATE_CATEGORY" val="custom"/>
  <p:tag name="KSO_WM_TEMPLATE_INDEX" val="20209147"/>
  <p:tag name="KSO_WM_UNIT_LAYERLEVEL" val="1_1"/>
  <p:tag name="KSO_WM_TAG_VERSION" val="1.0"/>
  <p:tag name="KSO_WM_BEAUTIFY_FLAG" val="#wm#"/>
  <p:tag name="KSO_WM_UNIT_FILL_FORE_SCHEMECOLOR_INDEX_BRIGHTNESS" val="-0.3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UNIT_USESOURCEFORMAT_APPLY" val="1"/>
  <p:tag name="KSO_WM_DIAGRAM_VIRTUALLY_FRAME" val="{&quot;height&quot;:587.749842519685,&quot;left&quot;:508.3496062992126,&quot;top&quot;:-23.92496062992126,&quot;width&quot;:400.3846456692912}"/>
</p:tagLst>
</file>

<file path=ppt/tags/tag176.xml><?xml version="1.0" encoding="utf-8"?>
<p:tagLst xmlns:p="http://schemas.openxmlformats.org/presentationml/2006/main"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3"/>
  <p:tag name="KSO_WM_UNIT_SUBTYPE" val="f"/>
  <p:tag name="KSO_WM_UNIT_TYPE" val="ζ_i"/>
  <p:tag name="KSO_WM_UNIT_INDEX" val="1_2"/>
  <p:tag name="KSO_WM_UNIT_ID" val="custom20209147_38*ζ_i*1_2"/>
  <p:tag name="KSO_WM_TEMPLATE_CATEGORY" val="custom"/>
  <p:tag name="KSO_WM_TEMPLATE_INDEX" val="20209147"/>
  <p:tag name="KSO_WM_UNIT_LAYERLEVEL" val="1_1"/>
  <p:tag name="KSO_WM_TAG_VERSION" val="1.0"/>
  <p:tag name="KSO_WM_BEAUTIFY_FLAG" val="#wm#"/>
  <p:tag name="KSO_WM_UNIT_FILL_FORE_SCHEMECOLOR_INDEX_BRIGHTNESS" val="-0.3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UNIT_USESOURCEFORMAT_APPLY" val="1"/>
  <p:tag name="KSO_WM_DIAGRAM_VIRTUALLY_FRAME" val="{&quot;height&quot;:587.749842519685,&quot;left&quot;:508.3496062992126,&quot;top&quot;:-23.92496062992126,&quot;width&quot;:400.3846456692912}"/>
</p:tagLst>
</file>

<file path=ppt/tags/tag177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根据需要可酌情增减文字，以便观者可以准确理解您所传达的信息。"/>
  <p:tag name="KSO_WM_UNIT_NOCLEAR" val="0"/>
  <p:tag name="KSO_WM_UNIT_VALUE" val="22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9147_38*f*1"/>
  <p:tag name="KSO_WM_TEMPLATE_CATEGORY" val="custom"/>
  <p:tag name="KSO_WM_TEMPLATE_INDEX" val="20209147"/>
  <p:tag name="KSO_WM_UNIT_LAYERLEVEL" val="1"/>
  <p:tag name="KSO_WM_TAG_VERSION" val="1.0"/>
  <p:tag name="KSO_WM_BEAUTIFY_FLAG" val="#wm#"/>
  <p:tag name="KSO_WM_UNIT_DEFAULT_FONT" val="14;16;2"/>
  <p:tag name="KSO_WM_UNIT_BLOCK" val="0"/>
  <p:tag name="KSO_WM_UNIT_SM_LIMIT_TYPE" val="1"/>
  <p:tag name="KSO_WM_DIAGRAM_GROUP_CODE" val="ζ1-1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178.xml><?xml version="1.0" encoding="utf-8"?>
<p:tagLst xmlns:p="http://schemas.openxmlformats.org/presentationml/2006/main">
  <p:tag name="KSO_WM_SLIDE_ID" val="custom20209147_38"/>
  <p:tag name="KSO_WM_TEMPLATE_SUBCATEGORY" val="0"/>
  <p:tag name="KSO_WM_TEMPLATE_MASTER_TYPE" val="0"/>
  <p:tag name="KSO_WM_TEMPLATE_COLOR_TYPE" val="1"/>
  <p:tag name="KSO_WM_SLIDE_ITEM_CNT" val="3"/>
  <p:tag name="KSO_WM_SLIDE_INDEX" val="38"/>
  <p:tag name="KSO_WM_TAG_VERSION" val="1.0"/>
  <p:tag name="KSO_WM_BEAUTIFY_FLAG" val="#wm#"/>
  <p:tag name="KSO_WM_TEMPLATE_CATEGORY" val="custom"/>
  <p:tag name="KSO_WM_TEMPLATE_INDEX" val="20209147"/>
  <p:tag name="KSO_WM_DIAGRAM_GROUP_CODE" val="ζ1-3"/>
  <p:tag name="KSO_WM_SLIDE_DIAGTYPE" val="ζ"/>
  <p:tag name="KSO_WM_SLIDE_LAYOUT" val="a_f_ζ"/>
  <p:tag name="KSO_WM_SLIDE_LAYOUT_CNT" val="1_1_1"/>
  <p:tag name="KSO_WM_SLIDE_TYPE" val="text"/>
  <p:tag name="KSO_WM_SLIDE_SIZE" val="400.385*587.75"/>
  <p:tag name="KSO_WM_SLIDE_POSITION" val="508.35*-23.925"/>
  <p:tag name="KSO_WM_SLIDE_SUBTYPE" val="picTxt"/>
</p:tagLst>
</file>

<file path=ppt/tags/tag1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0966_2*a*1"/>
  <p:tag name="KSO_WM_TEMPLATE_CATEGORY" val="diagram"/>
  <p:tag name="KSO_WM_TEMPLATE_INDEX" val="20230966"/>
  <p:tag name="KSO_WM_UNIT_LAYERLEVEL" val="1"/>
  <p:tag name="KSO_WM_TAG_VERSION" val="3.0"/>
  <p:tag name="KSO_WM_BEAUTIFY_FLAG" val="#wm#"/>
  <p:tag name="KSO_WM_UNIT_PRESET_TEXT" val="单击此处添加标题"/>
  <p:tag name="KSO_WM_UNIT_TYPE" val="a"/>
  <p:tag name="KSO_WM_UNIT_INDEX" val="1"/>
  <p:tag name="KSO_WM_UNIT_TEXT_TYPE" val="1"/>
</p:tagLst>
</file>

<file path=ppt/tags/tag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0.xml><?xml version="1.0" encoding="utf-8"?>
<p:tagLst xmlns:p="http://schemas.openxmlformats.org/presentationml/2006/main">
  <p:tag name="KSO_WM_UNIT_VALUE" val="652*69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2415_3*l_h_d*1_1_1"/>
  <p:tag name="KSO_WM_TEMPLATE_CATEGORY" val="diagram"/>
  <p:tag name="KSO_WM_TEMPLATE_INDEX" val="2023241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2.663818359375,&quot;left&quot;:95.85,&quot;top&quot;:118.79924366776231,&quot;width&quot;:767.7569340743418}"/>
  <p:tag name="KSO_WM_DIAGRAM_COLOR_MATCH_VALUE" val="{&quot;shape&quot;:{&quot;fill&quot;:{&quot;type&quot;:0},&quot;glow&quot;:{&quot;colorType&quot;:0},&quot;line&quot;:{&quot;solidLine&quot;:{&quot;brightness&quot;:-0.25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MH_SHAPE_GUID" val="66"/>
  <p:tag name="KSO_WM_DIAGRAM_USE_COLOR_VALUE" val="{&quot;color_scheme&quot;:1,&quot;color_type&quot;:1,&quot;theme_color_indexes&quot;:[5,6,5,6,5,6]}"/>
</p:tagLst>
</file>

<file path=ppt/tags/tag181.xml><?xml version="1.0" encoding="utf-8"?>
<p:tagLst xmlns:p="http://schemas.openxmlformats.org/presentationml/2006/main">
  <p:tag name="KSO_WM_UNIT_VALUE" val="652*69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2415_3*l_h_d*1_3_1"/>
  <p:tag name="KSO_WM_TEMPLATE_CATEGORY" val="diagram"/>
  <p:tag name="KSO_WM_TEMPLATE_INDEX" val="2023241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2.663818359375,&quot;left&quot;:95.85,&quot;top&quot;:118.79924366776231,&quot;width&quot;:767.7569340743418}"/>
  <p:tag name="KSO_WM_DIAGRAM_COLOR_MATCH_VALUE" val="{&quot;shape&quot;:{&quot;fill&quot;:{&quot;type&quot;:0},&quot;glow&quot;:{&quot;colorType&quot;:0},&quot;line&quot;:{&quot;solidLine&quot;:{&quot;brightness&quot;:-0.25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MH_SHAPE_GUID" val="64"/>
  <p:tag name="KSO_WM_DIAGRAM_USE_COLOR_VALUE" val="{&quot;color_scheme&quot;:1,&quot;color_type&quot;:1,&quot;theme_color_indexes&quot;:[5,6,5,6,5,6]}"/>
</p:tagLst>
</file>

<file path=ppt/tags/tag182.xml><?xml version="1.0" encoding="utf-8"?>
<p:tagLst xmlns:p="http://schemas.openxmlformats.org/presentationml/2006/main">
  <p:tag name="KSO_WM_UNIT_VALUE" val="652*69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4_1"/>
  <p:tag name="KSO_WM_UNIT_ID" val="diagram20232415_3*l_h_d*1_4_1"/>
  <p:tag name="KSO_WM_TEMPLATE_CATEGORY" val="diagram"/>
  <p:tag name="KSO_WM_TEMPLATE_INDEX" val="2023241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2.663818359375,&quot;left&quot;:95.85,&quot;top&quot;:118.79924366776231,&quot;width&quot;:767.7569340743418}"/>
  <p:tag name="KSO_WM_DIAGRAM_COLOR_MATCH_VALUE" val="{&quot;shape&quot;:{&quot;fill&quot;:{&quot;type&quot;:0},&quot;glow&quot;:{&quot;colorType&quot;:0},&quot;line&quot;:{&quot;solidLine&quot;:{&quot;brightness&quot;:-0.25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MH_SHAPE_GUID" val="67"/>
  <p:tag name="KSO_WM_DIAGRAM_USE_COLOR_VALUE" val="{&quot;color_scheme&quot;:1,&quot;color_type&quot;:1,&quot;theme_color_indexes&quot;:[5,6,5,6,5,6]}"/>
</p:tagLst>
</file>

<file path=ppt/tags/tag183.xml><?xml version="1.0" encoding="utf-8"?>
<p:tagLst xmlns:p="http://schemas.openxmlformats.org/presentationml/2006/main">
  <p:tag name="KSO_WM_UNIT_VALUE" val="652*69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2415_3*l_h_d*1_2_1"/>
  <p:tag name="KSO_WM_TEMPLATE_CATEGORY" val="diagram"/>
  <p:tag name="KSO_WM_TEMPLATE_INDEX" val="2023241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2.663818359375,&quot;left&quot;:95.85,&quot;top&quot;:118.79924366776231,&quot;width&quot;:767.7569340743418}"/>
  <p:tag name="KSO_WM_DIAGRAM_COLOR_MATCH_VALUE" val="{&quot;shape&quot;:{&quot;fill&quot;:{&quot;type&quot;:0},&quot;glow&quot;:{&quot;colorType&quot;:0},&quot;line&quot;:{&quot;solidLine&quot;:{&quot;brightness&quot;:-0.25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MH_SHAPE_GUID" val="65"/>
  <p:tag name="KSO_WM_DIAGRAM_USE_COLOR_VALUE" val="{&quot;color_scheme&quot;:1,&quot;color_type&quot;:1,&quot;theme_color_indexes&quot;:[5,6,5,6,5,6]}"/>
</p:tagLst>
</file>

<file path=ppt/tags/tag18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2415_3*l_h_f*1_3_1"/>
  <p:tag name="KSO_WM_TEMPLATE_CATEGORY" val="diagram"/>
  <p:tag name="KSO_WM_TEMPLATE_INDEX" val="20232415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2.663818359375,&quot;left&quot;:95.85,&quot;top&quot;:118.79924366776231,&quot;width&quot;:767.7569340743418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,&quot;colorType&quot;:1,&quot;foreColorIndex&quot;:5,&quot;pos&quot;:0.60000002384185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单击此处添加正文，请言简意赅的阐述您的观点。单击此处添加正文，请言简意赅的阐述您的观点。"/>
  <p:tag name="KSO_WM_UNIT_FILL_TYPE" val="3"/>
  <p:tag name="KSO_WM_UNIT_TEXT_TYPE" val="1"/>
  <p:tag name="KSO_WM_DIAGRAM_USE_COLOR_VALUE" val="{&quot;color_scheme&quot;:1,&quot;color_type&quot;:1,&quot;theme_color_indexes&quot;:[5,6,5,6,5,6]}"/>
</p:tagLst>
</file>

<file path=ppt/tags/tag18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2415_3*l_h_f*1_1_1"/>
  <p:tag name="KSO_WM_TEMPLATE_CATEGORY" val="diagram"/>
  <p:tag name="KSO_WM_TEMPLATE_INDEX" val="20232415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2.663818359375,&quot;left&quot;:95.85,&quot;top&quot;:118.79924366776231,&quot;width&quot;:767.7569340743418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,&quot;colorType&quot;:1,&quot;foreColorIndex&quot;:5,&quot;pos&quot;:0.60000002384185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单击此处添加正文，请言简意赅的阐述您的观点。单击此处添加正文，请言简意赅的阐述您的观点。"/>
  <p:tag name="KSO_WM_UNIT_FILL_TYPE" val="3"/>
  <p:tag name="KSO_WM_UNIT_TEXT_TYPE" val="1"/>
  <p:tag name="KSO_WM_DIAGRAM_USE_COLOR_VALUE" val="{&quot;color_scheme&quot;:1,&quot;color_type&quot;:1,&quot;theme_color_indexes&quot;:[5,6,5,6,5,6]}"/>
</p:tagLst>
</file>

<file path=ppt/tags/tag18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2415_3*l_h_f*1_4_1"/>
  <p:tag name="KSO_WM_TEMPLATE_CATEGORY" val="diagram"/>
  <p:tag name="KSO_WM_TEMPLATE_INDEX" val="20232415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2.663818359375,&quot;left&quot;:95.85,&quot;top&quot;:118.79924366776231,&quot;width&quot;:767.7569340743418}"/>
  <p:tag name="KSO_WM_DIAGRAM_COLOR_MATCH_VALUE" val="{&quot;shape&quot;:{&quot;fill&quot;:{&quot;gradient&quot;:[{&quot;brightness&quot;:0.4000000059604645,&quot;colorType&quot;:1,&quot;foreColorIndex&quot;:8,&quot;pos&quot;:1,&quot;transparency&quot;:0},{&quot;brightness&quot;:0,&quot;colorType&quot;:1,&quot;foreColorIndex&quot;:8,&quot;pos&quot;:0.46000000834465027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单击此处添加正文，请言简意赅的阐述您的观点。单击此处添加正文，请言简意赅的阐述您的观点。"/>
  <p:tag name="KSO_WM_UNIT_FILL_TYPE" val="3"/>
  <p:tag name="KSO_WM_UNIT_TEXT_TYPE" val="1"/>
  <p:tag name="KSO_WM_DIAGRAM_USE_COLOR_VALUE" val="{&quot;color_scheme&quot;:1,&quot;color_type&quot;:1,&quot;theme_color_indexes&quot;:[5,6,5,6,5,6]}"/>
</p:tagLst>
</file>

<file path=ppt/tags/tag18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2415_3*l_h_f*1_2_1"/>
  <p:tag name="KSO_WM_TEMPLATE_CATEGORY" val="diagram"/>
  <p:tag name="KSO_WM_TEMPLATE_INDEX" val="20232415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2.663818359375,&quot;left&quot;:95.85,&quot;top&quot;:118.79924366776231,&quot;width&quot;:767.7569340743418}"/>
  <p:tag name="KSO_WM_DIAGRAM_COLOR_MATCH_VALUE" val="{&quot;shape&quot;:{&quot;fill&quot;:{&quot;gradient&quot;:[{&quot;brightness&quot;:0.4000000059604645,&quot;colorType&quot;:1,&quot;foreColorIndex&quot;:8,&quot;pos&quot;:1,&quot;transparency&quot;:0},{&quot;brightness&quot;:0,&quot;colorType&quot;:1,&quot;foreColorIndex&quot;:8,&quot;pos&quot;:0.46000000834465027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单击此处添加正文，请言简意赅的阐述您的观点。单击此处添加正文，请言简意赅的阐述您的观点。"/>
  <p:tag name="KSO_WM_UNIT_FILL_TYPE" val="3"/>
  <p:tag name="KSO_WM_UNIT_TEXT_TYPE" val="1"/>
  <p:tag name="KSO_WM_DIAGRAM_USE_COLOR_VALUE" val="{&quot;color_scheme&quot;:1,&quot;color_type&quot;:1,&quot;theme_color_indexes&quot;:[5,6,5,6,5,6]}"/>
</p:tagLst>
</file>

<file path=ppt/tags/tag188.xml><?xml version="1.0" encoding="utf-8"?>
<p:tagLst xmlns:p="http://schemas.openxmlformats.org/presentationml/2006/main">
  <p:tag name="KSO_WM_SLIDE_ID" val="diagram20230966_2"/>
  <p:tag name="KSO_WM_TEMPLATE_SUBCATEGORY" val="0"/>
  <p:tag name="KSO_WM_TEMPLATE_MASTER_TYPE" val="0"/>
  <p:tag name="KSO_WM_TEMPLATE_COLOR_TYPE" val="0"/>
  <p:tag name="KSO_WM_SLIDE_ITEM_CNT" val="6"/>
  <p:tag name="KSO_WM_SLIDE_INDEX" val="2"/>
  <p:tag name="KSO_WM_TAG_VERSION" val="3.0"/>
  <p:tag name="KSO_WM_BEAUTIFY_FLAG" val="#wm#"/>
  <p:tag name="KSO_WM_TEMPLATE_CATEGORY" val="diagram"/>
  <p:tag name="KSO_WM_TEMPLATE_INDEX" val="20230966"/>
  <p:tag name="KSO_WM_SLIDE_TYPE" val="text"/>
  <p:tag name="KSO_WM_SLIDE_SUBTYPE" val="diag"/>
  <p:tag name="KSO_WM_SLIDE_SIZE" val="587.3*322.7"/>
  <p:tag name="KSO_WM_SLIDE_POSITION" val="192.3*144.1"/>
  <p:tag name="KSO_WM_SLIDE_LAYOUT" val="a_l"/>
  <p:tag name="KSO_WM_SLIDE_LAYOUT_CNT" val="1_1"/>
  <p:tag name="KSO_WM_SPECIAL_SOURCE" val="bdnull"/>
  <p:tag name="KSO_WM_DIAGRAM_GROUP_CODE" val="l1-1"/>
  <p:tag name="KSO_WM_SLIDE_DIAGTYPE" val="l"/>
  <p:tag name="resource_record_key" val="{&quot;65&quot;:[20209147],&quot;70&quot;:[3315310,3321602]}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9147_18*d*1"/>
  <p:tag name="KSO_WM_TEMPLATE_CATEGORY" val="custom"/>
  <p:tag name="KSO_WM_TEMPLATE_INDEX" val="20209147"/>
  <p:tag name="KSO_WM_UNIT_LAYERLEVEL" val="1"/>
  <p:tag name="KSO_WM_TAG_VERSION" val="1.0"/>
  <p:tag name="KSO_WM_BEAUTIFY_FLAG" val="#wm#"/>
  <p:tag name="KSO_WM_UNIT_VALUE" val="1520*1520"/>
  <p:tag name="KSO_WM_UNIT_TYPE" val="d"/>
  <p:tag name="KSO_WM_UNIT_INDEX" val="1"/>
  <p:tag name="KSO_WM_UNIT_SUPPORT_UNIT_TYPE" val="[&quot;d&quot;]"/>
  <p:tag name="KSO_WM_UNIT_BLOCK" val="0"/>
</p:tagLst>
</file>

<file path=ppt/tags/tag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9147_18*f*1"/>
  <p:tag name="KSO_WM_TEMPLATE_CATEGORY" val="custom"/>
  <p:tag name="KSO_WM_TEMPLATE_INDEX" val="20209147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字字珠玑，但信息却错综复杂，需要用更多的文字来表述；但请您尽可能提炼思想的精髓，否则容易造成观者的阅读压力，适得其反。"/>
  <p:tag name="KSO_WM_UNIT_NOCLEAR" val="0"/>
  <p:tag name="KSO_WM_UNIT_VALUE" val="240"/>
  <p:tag name="KSO_WM_UNIT_TYPE" val="f"/>
  <p:tag name="KSO_WM_UNIT_INDEX" val="1"/>
  <p:tag name="KSO_WM_UNIT_BLOCK" val="0"/>
  <p:tag name="KSO_WM_UNIT_SUBTYPE" val="a"/>
  <p:tag name="KSO_WM_UNIT_TEXT_FILL_FORE_SCHEMECOLOR_INDEX_BRIGHTNESS" val="0.35"/>
  <p:tag name="KSO_WM_UNIT_TEXT_FILL_FORE_SCHEMECOLOR_INDEX" val="13"/>
  <p:tag name="KSO_WM_UNIT_TEXT_FILL_TYPE" val="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9147_18*a*1"/>
  <p:tag name="KSO_WM_TEMPLATE_CATEGORY" val="custom"/>
  <p:tag name="KSO_WM_TEMPLATE_INDEX" val="20209147"/>
  <p:tag name="KSO_WM_UNIT_LAYERLEVEL" val="1"/>
  <p:tag name="KSO_WM_TAG_VERSION" val="1.0"/>
  <p:tag name="KSO_WM_BEAUTIFY_FLAG" val="#wm#"/>
  <p:tag name="KSO_WM_UNIT_ISCONTENTSTITLE" val="0"/>
  <p:tag name="KSO_WM_UNIT_PRESET_TEXT" val="单击此处&#13;添加大标题内容"/>
  <p:tag name="KSO_WM_UNIT_NOCLEAR" val="0"/>
  <p:tag name="KSO_WM_UNIT_VALUE" val="24"/>
  <p:tag name="KSO_WM_UNIT_TYPE" val="a"/>
  <p:tag name="KSO_WM_UNIT_INDEX" val="1"/>
  <p:tag name="KSO_WM_UNIT_BLOCK" val="0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192.xml><?xml version="1.0" encoding="utf-8"?>
<p:tagLst xmlns:p="http://schemas.openxmlformats.org/presentationml/2006/main">
  <p:tag name="KSO_WM_BEAUTIFY_FLAG" val="#wm#"/>
  <p:tag name="KSO_WM_TEMPLATE_CATEGORY" val="custom"/>
  <p:tag name="KSO_WM_TEMPLATE_INDEX" val="20209147"/>
  <p:tag name="KSO_WM_SLIDE_ID" val="custom20209147_18"/>
  <p:tag name="KSO_WM_TEMPLATE_SUBCATEGORY" val="0"/>
  <p:tag name="KSO_WM_TEMPLATE_MASTER_TYPE" val="0"/>
  <p:tag name="KSO_WM_TEMPLATE_COLOR_TYPE" val="1"/>
  <p:tag name="KSO_WM_SLIDE_ITEM_CNT" val="0"/>
  <p:tag name="KSO_WM_SLIDE_INDEX" val="18"/>
  <p:tag name="KSO_WM_TAG_VERSION" val="1.0"/>
  <p:tag name="KSO_WM_SLIDE_TYPE" val="text"/>
  <p:tag name="KSO_WM_SLIDE_SUBTYPE" val="picTxt"/>
  <p:tag name="KSO_WM_SLIDE_SIZE" val="863*435"/>
  <p:tag name="KSO_WM_SLIDE_POSITION" val="48*59"/>
  <p:tag name="KSO_WM_SLIDE_LAYOUT" val="a_d_f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</p:tagLst>
</file>

<file path=ppt/tags/tag193.xml><?xml version="1.0" encoding="utf-8"?>
<p:tagLst xmlns:p="http://schemas.openxmlformats.org/presentationml/2006/main">
  <p:tag name="KSO_WM_UNIT_DEFAULT_FONT" val="24;44;4"/>
  <p:tag name="KSO_WM_UNIT_BLOCK" val="0"/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9147_39*a*1"/>
  <p:tag name="KSO_WM_TEMPLATE_CATEGORY" val="custom"/>
  <p:tag name="KSO_WM_TEMPLATE_INDEX" val="20209147"/>
  <p:tag name="KSO_WM_UNIT_LAYERLEVEL" val="1"/>
  <p:tag name="KSO_WM_TAG_VERSION" val="1.0"/>
  <p:tag name="KSO_WM_BEAUTIFY_FLAG" val="#wm#"/>
  <p:tag name="KSO_WM_UNIT_PRESET_TEXT" val="谢谢观看"/>
  <p:tag name="KSO_WM_CHIP_GROUPID" val="5ebcee150ac41c4a0a52538f"/>
  <p:tag name="KSO_WM_CHIP_XID" val="5ebcee150ac41c4a0a525390"/>
  <p:tag name="KSO_WM_UNIT_DEC_AREA_ID" val="3297e424a9ba46f6a4305a54d35dcb0d"/>
  <p:tag name="KSO_WM_ASSEMBLE_CHIP_INDEX" val="eaa5d185766d474abd0de5ab2e163b2c"/>
  <p:tag name="KSO_WM_UNIT_TEXT_FILL_FORE_SCHEMECOLOR_INDEX_BRIGHTNESS" val="0.15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209147"/>
  <p:tag name="KSO_WM_CHIP_INFOS" val="{&quot;layout_type&quot;:&quot;forverticalleft&quot;,&quot;slide_type&quot;:[&quot;endPage&quot;],&quot;aspect_ratio&quot;:&quot;16:9&quot;}"/>
  <p:tag name="KSO_WM_CHIP_XID" val="5ec34a930ac41c4a0a525d40"/>
  <p:tag name="KSO_WM_CHIP_FILLPROP" val="[[{&quot;fill_id&quot;:&quot;9b6dd5ef120c43b196d95347bc1041f1&quot;,&quot;fill_align&quot;:&quot;cm&quot;,&quot;text_align&quot;:&quot;ct&quot;,&quot;text_direction&quot;:&quot;vertical&quot;,&quot;chip_types&quot;:[&quot;text&quot;,&quot;header&quot;]}]]"/>
  <p:tag name="KSO_WM_SLIDE_ID" val="custom20209147_39"/>
  <p:tag name="KSO_WM_TEMPLATE_SUBCATEGORY" val="21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9"/>
  <p:tag name="KSO_WM_SLIDE_SIZE" val="220*380"/>
  <p:tag name="KSO_WM_SLIDE_POSITION" val="195*30"/>
  <p:tag name="KSO_WM_TAG_VERSION" val="1.0"/>
  <p:tag name="KSO_WM_SLIDE_LAYOUT" val="a_b"/>
  <p:tag name="KSO_WM_SLIDE_LAYOUT_CNT" val="1_1"/>
  <p:tag name="KSO_WM_CHIP_GROUPID" val="5ebf6661ddc3daf3fef3f760"/>
  <p:tag name="KSO_WM_SLIDE_LAYOUT_INFO" val="{&quot;direction&quot;:1,&quot;id&quot;:&quot;2020-07-24T09:44:19&quot;,&quot;maxSize&quot;:{&quot;size1&quot;:40.53536682128906},&quot;minSize&quot;:{&quot;size1&quot;:27.735366821289066},&quot;normalSize&quot;:{&quot;size1&quot;:27.735366821289066},&quot;subLayout&quot;:[{&quot;id&quot;:&quot;2020-07-24T09:44:19&quot;,&quot;margin&quot;:{&quot;bottom&quot;:4.5508360862731934,&quot;left&quot;:7.7138643264770508,&quot;right&quot;:0.17634649574756622,&quot;top&quot;:1.0936083793640137},&quot;type&quot;:0},{&quot;id&quot;:&quot;2020-07-24T09:44:19&quot;,&quot;margin&quot;:{&quot;bottom&quot;:4.5508360862731934,&quot;left&quot;:0.41455626487731934,&quot;right&quot;:20.012706756591797,&quot;top&quot;:1.0936083793640137},&quot;type&quot;:0}],&quot;type&quot;:0}"/>
  <p:tag name="KSO_WM_SLIDE_BK_DARK_LIGHT" val="2"/>
  <p:tag name="KSO_WM_SLIDE_BACKGROUND_TYPE" val="general"/>
  <p:tag name="KSO_WM_SLIDE_SUPPORT_FEATURE_TYPE" val="0"/>
  <p:tag name="KSO_WM_TEMPLATE_ASSEMBLE_XID" val="5f1a3c72671cac347433a30a"/>
  <p:tag name="KSO_WM_TEMPLATE_ASSEMBLE_GROUPID" val="5f0823278050c250ba645d76"/>
</p:tagLst>
</file>

<file path=ppt/tags/tag195.xml><?xml version="1.0" encoding="utf-8"?>
<p:tagLst xmlns:p="http://schemas.openxmlformats.org/presentationml/2006/main">
  <p:tag name="resource_record_key" val="{&quot;65&quot;:[20209147],&quot;70&quot;:[3315310,3321602]}"/>
</p:tagLst>
</file>

<file path=ppt/tags/tag2.xml><?xml version="1.0" encoding="utf-8"?>
<p:tagLst xmlns:p="http://schemas.openxmlformats.org/presentationml/2006/main">
  <p:tag name="KSO_WM_UNIT_IGNORE_FIXCOLOR" val="1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.xml><?xml version="1.0" encoding="utf-8"?>
<p:tagLst xmlns:p="http://schemas.openxmlformats.org/presentationml/2006/main">
  <p:tag name="KSO_WM_UNIT_DEFAULT_FONT" val="24;28;2"/>
  <p:tag name="KSO_WM_UNIT_BLOCK" val="0"/>
  <p:tag name="KSO_WM_UNIT_ISCONTENTSTITLE" val="0"/>
  <p:tag name="KSO_WM_UNIT_ISNUMDGMTITLE" val="0"/>
  <p:tag name="KSO_WM_UNIT_PRESET_TEXT" val="单击此处添加大标题内容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9147_1*a*1"/>
  <p:tag name="KSO_WM_TEMPLATE_CATEGORY" val="custom"/>
  <p:tag name="KSO_WM_TEMPLATE_INDEX" val="20209147"/>
  <p:tag name="KSO_WM_UNIT_LAYERLEVEL" val="1"/>
  <p:tag name="KSO_WM_TAG_VERSION" val="1.0"/>
  <p:tag name="KSO_WM_BEAUTIFY_FLAG" val="#wm#"/>
  <p:tag name="KSO_WM_CHIP_GROUPID" val="5ebe54990ac41c4a0a525673"/>
  <p:tag name="KSO_WM_CHIP_XID" val="5ebe54990ac41c4a0a525674"/>
  <p:tag name="KSO_WM_UNIT_DEC_AREA_ID" val="84c75bf8bb9242e2ab040d4b1d935cf4"/>
  <p:tag name="KSO_WM_ASSEMBLE_CHIP_INDEX" val="4c042b1d542c460c91f4d2ec4311f601"/>
  <p:tag name="KSO_WM_UNIT_TEXT_FILL_FORE_SCHEMECOLOR_INDEX_BRIGHTNESS" val="0.15"/>
  <p:tag name="KSO_WM_UNIT_TEXT_FILL_FORE_SCHEMECOLOR_INDEX" val="13"/>
  <p:tag name="KSO_WM_UNIT_TEXT_FILL_TYPE" val="1"/>
  <p:tag name="KSO_WM_TEMPLATE_ASSEMBLE_XID" val="5f1a3c72671cac347433a30f"/>
  <p:tag name="KSO_WM_TEMPLATE_ASSEMBLE_GROUPID" val="5f0823278050c250ba645d76"/>
</p:tagLst>
</file>

<file path=ppt/tags/tag21.xml><?xml version="1.0" encoding="utf-8"?>
<p:tagLst xmlns:p="http://schemas.openxmlformats.org/presentationml/2006/main">
  <p:tag name="KSO_WM_UNIT_DEFAULT_FONT" val="14;16;2"/>
  <p:tag name="KSO_WM_UNIT_BLOCK" val="0"/>
  <p:tag name="KSO_WM_UNIT_ISCONTENTSTITLE" val="0"/>
  <p:tag name="KSO_WM_UNIT_ISNUMDGMTITLE" val="0"/>
  <p:tag name="KSO_WM_UNIT_PRESET_TEXT" val="单击此处输入你的正文，文字是您思想的提炼，为了最终演示发布的良好效果。"/>
  <p:tag name="KSO_WM_UNIT_NOCLEAR" val="0"/>
  <p:tag name="KSO_WM_UNIT_VALUE" val="9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9147_1*b*1"/>
  <p:tag name="KSO_WM_TEMPLATE_CATEGORY" val="custom"/>
  <p:tag name="KSO_WM_TEMPLATE_INDEX" val="20209147"/>
  <p:tag name="KSO_WM_UNIT_LAYERLEVEL" val="1"/>
  <p:tag name="KSO_WM_TAG_VERSION" val="1.0"/>
  <p:tag name="KSO_WM_BEAUTIFY_FLAG" val="#wm#"/>
  <p:tag name="KSO_WM_CHIP_GROUPID" val="5ebe54990ac41c4a0a525673"/>
  <p:tag name="KSO_WM_CHIP_XID" val="5ebe54990ac41c4a0a525674"/>
  <p:tag name="KSO_WM_UNIT_DEC_AREA_ID" val="84c75bf8bb9242e2ab040d4b1d935cf4"/>
  <p:tag name="KSO_WM_ASSEMBLE_CHIP_INDEX" val="4c042b1d542c460c91f4d2ec4311f601"/>
  <p:tag name="KSO_WM_UNIT_TEXT_FILL_FORE_SCHEMECOLOR_INDEX_BRIGHTNESS" val="0.35"/>
  <p:tag name="KSO_WM_UNIT_TEXT_FILL_FORE_SCHEMECOLOR_INDEX" val="13"/>
  <p:tag name="KSO_WM_UNIT_TEXT_FILL_TYPE" val="1"/>
  <p:tag name="KSO_WM_TEMPLATE_ASSEMBLE_XID" val="5f1a3c72671cac347433a30f"/>
  <p:tag name="KSO_WM_TEMPLATE_ASSEMBLE_GROUPID" val="5f0823278050c250ba645d76"/>
</p:tagLst>
</file>

<file path=ppt/tags/tag22.xml><?xml version="1.0" encoding="utf-8"?>
<p:tagLst xmlns:p="http://schemas.openxmlformats.org/presentationml/2006/main">
  <p:tag name="KSO_WM_SLIDE_BACKGROUND_TYPE" val="general"/>
</p:tagLst>
</file>

<file path=ppt/tags/tag23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UNIT_IGNORE_FIXCOLOR" val="1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0.xml><?xml version="1.0" encoding="utf-8"?>
<p:tagLst xmlns:p="http://schemas.openxmlformats.org/presentationml/2006/main">
  <p:tag name="KSO_WM_SLIDE_BACKGROUND_TYPE" val="general"/>
</p:tagLst>
</file>

<file path=ppt/tags/tag31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0.xml><?xml version="1.0" encoding="utf-8"?>
<p:tagLst xmlns:p="http://schemas.openxmlformats.org/presentationml/2006/main">
  <p:tag name="KSO_WM_UNIT_IGNORE_FIXCOLOR" val="1"/>
  <p:tag name="KSO_WM_UNIT_FILL_FORE_SCHEMECOLOR_INDEX_BRIGHTNESS" val="0"/>
  <p:tag name="KSO_WM_UNIT_FILL_FORE_SCHEMECOLOR_INDEX" val="1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p="http://schemas.openxmlformats.org/presentationml/2006/main"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SLIDE_BACKGROUND_TYPE" val="general"/>
</p:tagLst>
</file>

<file path=ppt/tags/tag47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SLIDE_BACKGROUND_TYPE" val="general"/>
</p:tagLst>
</file>

<file path=ppt/tags/tag52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SLIDE_BACKGROUND_TYPE" val="general"/>
</p:tagLst>
</file>

<file path=ppt/tags/tag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0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SLIDE_BACKGROUND_TYPE" val="general"/>
</p:tagLst>
</file>

<file path=ppt/tags/tag67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9147_1*a*1"/>
  <p:tag name="KSO_WM_TEMPLATE_CATEGORY" val="custom"/>
  <p:tag name="KSO_WM_TEMPLATE_INDEX" val="20209147"/>
  <p:tag name="KSO_WM_UNIT_LAYERLEVEL" val="1"/>
  <p:tag name="KSO_WM_TAG_VERSION" val="1.0"/>
  <p:tag name="KSO_WM_BEAUTIFY_FLAG" val="#wm#"/>
  <p:tag name="KSO_WM_UNIT_PRESET_TEXT" val="单击编辑标题"/>
  <p:tag name="KSO_WM_UNIT_DEFAULT_FONT" val="32;56;4"/>
  <p:tag name="KSO_WM_UNIT_BLOCK" val="0"/>
  <p:tag name="KSO_WM_UNIT_DEC_AREA_ID" val="ca7ad71b017144abba06fa96e94d24e5"/>
  <p:tag name="KSO_WM_CHIP_GROUPID" val="5ebd13080ac41c4a0a525491"/>
  <p:tag name="KSO_WM_CHIP_XID" val="5ebd13080ac41c4a0a525492"/>
  <p:tag name="KSO_WM_ASSEMBLE_CHIP_INDEX" val="ed5b7e633af342d1acd48a1b6f0cf1e7"/>
  <p:tag name="KSO_WM_UNIT_TEXT_FILL_FORE_SCHEMECOLOR_INDEX_BRIGHTNESS" val="0.15"/>
  <p:tag name="KSO_WM_UNIT_TEXT_FILL_FORE_SCHEMECOLOR_INDEX" val="13"/>
  <p:tag name="KSO_WM_UNIT_TEXT_FILL_TYPE" val="1"/>
  <p:tag name="KSO_WM_TEMPLATE_ASSEMBLE_XID" val="5f1a3c72671cac347433a304"/>
  <p:tag name="KSO_WM_TEMPLATE_ASSEMBLE_GROUPID" val="5f0823278050c250ba645d76"/>
</p:tagLst>
</file>

<file path=ppt/tags/tag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UNIT_TYPE" val="i"/>
  <p:tag name="KSO_WM_UNIT_SUBTYPE" val="q"/>
</p:tagLst>
</file>

<file path=ppt/tags/tag73.xml><?xml version="1.0" encoding="utf-8"?>
<p:tagLst xmlns:p="http://schemas.openxmlformats.org/presentationml/2006/main">
  <p:tag name="KSO_WM_UNIT_IGNORE_FIXCOLOR" val="1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4.xml><?xml version="1.0" encoding="utf-8"?>
<p:tagLst xmlns:p="http://schemas.openxmlformats.org/presentationml/2006/main">
  <p:tag name="KSO_WM_UNIT_IGNORE_FIXCOLOR" val="1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UNIT_DEFAULT_FONT" val="24;44;4"/>
  <p:tag name="KSO_WM_UNIT_BLOCK" val="0"/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9147_1*a*1"/>
  <p:tag name="KSO_WM_TEMPLATE_CATEGORY" val="custom"/>
  <p:tag name="KSO_WM_TEMPLATE_INDEX" val="20209147"/>
  <p:tag name="KSO_WM_UNIT_LAYERLEVEL" val="1"/>
  <p:tag name="KSO_WM_TAG_VERSION" val="1.0"/>
  <p:tag name="KSO_WM_BEAUTIFY_FLAG" val="#wm#"/>
  <p:tag name="KSO_WM_UNIT_PRESET_TEXT" val="谢谢观看"/>
  <p:tag name="KSO_WM_CHIP_GROUPID" val="5ebcee150ac41c4a0a52538f"/>
  <p:tag name="KSO_WM_CHIP_XID" val="5ebcee150ac41c4a0a525390"/>
  <p:tag name="KSO_WM_UNIT_DEC_AREA_ID" val="3297e424a9ba46f6a4305a54d35dcb0d"/>
  <p:tag name="KSO_WM_ASSEMBLE_CHIP_INDEX" val="eaa5d185766d474abd0de5ab2e163b2c"/>
  <p:tag name="KSO_WM_UNIT_TEXT_FILL_FORE_SCHEMECOLOR_INDEX_BRIGHTNESS" val="0.15"/>
  <p:tag name="KSO_WM_UNIT_TEXT_FILL_FORE_SCHEMECOLOR_INDEX" val="13"/>
  <p:tag name="KSO_WM_UNIT_TEXT_FILL_TYPE" val="1"/>
  <p:tag name="KSO_WM_TEMPLATE_ASSEMBLE_XID" val="5f1a3c72671cac347433a30a"/>
  <p:tag name="KSO_WM_TEMPLATE_ASSEMBLE_GROUPID" val="5f0823278050c250ba645d76"/>
</p:tagLst>
</file>

<file path=ppt/tags/tag79.xml><?xml version="1.0" encoding="utf-8"?>
<p:tagLst xmlns:p="http://schemas.openxmlformats.org/presentationml/2006/main">
  <p:tag name="KSO_WM_UNIT_DEFAULT_FONT" val="18;24;2"/>
  <p:tag name="KSO_WM_UNIT_BLOCK" val="0"/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9147_1*b*1"/>
  <p:tag name="KSO_WM_TEMPLATE_CATEGORY" val="custom"/>
  <p:tag name="KSO_WM_TEMPLATE_INDEX" val="20209147"/>
  <p:tag name="KSO_WM_UNIT_LAYERLEVEL" val="1"/>
  <p:tag name="KSO_WM_TAG_VERSION" val="1.0"/>
  <p:tag name="KSO_WM_BEAUTIFY_FLAG" val="#wm#"/>
  <p:tag name="KSO_WM_UNIT_PRESET_TEXT" val="单击此处添加副标题内容"/>
  <p:tag name="KSO_WM_CHIP_GROUPID" val="5ebcee150ac41c4a0a52538f"/>
  <p:tag name="KSO_WM_CHIP_XID" val="5ebcee150ac41c4a0a525390"/>
  <p:tag name="KSO_WM_UNIT_DEC_AREA_ID" val="3297e424a9ba46f6a4305a54d35dcb0d"/>
  <p:tag name="KSO_WM_ASSEMBLE_CHIP_INDEX" val="eaa5d185766d474abd0de5ab2e163b2c"/>
  <p:tag name="KSO_WM_UNIT_TEXT_FILL_FORE_SCHEMECOLOR_INDEX_BRIGHTNESS" val="0.35"/>
  <p:tag name="KSO_WM_UNIT_TEXT_FILL_FORE_SCHEMECOLOR_INDEX" val="13"/>
  <p:tag name="KSO_WM_UNIT_TEXT_FILL_TYPE" val="1"/>
  <p:tag name="KSO_WM_TEMPLATE_ASSEMBLE_XID" val="5f1a3c72671cac347433a30a"/>
  <p:tag name="KSO_WM_TEMPLATE_ASSEMBLE_GROUPID" val="5f0823278050c250ba645d76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9147_1*b*1"/>
  <p:tag name="KSO_WM_TEMPLATE_CATEGORY" val="custom"/>
  <p:tag name="KSO_WM_TEMPLATE_INDEX" val="20209147"/>
  <p:tag name="KSO_WM_UNIT_LAYERLEVEL" val="1"/>
  <p:tag name="KSO_WM_TAG_VERSION" val="1.0"/>
  <p:tag name="KSO_WM_BEAUTIFY_FLAG" val="#wm#"/>
  <p:tag name="KSO_WM_UNIT_PRESET_TEXT" val="单击此处添加副标题内容"/>
  <p:tag name="KSO_WM_UNIT_DEFAULT_FONT" val="14;22;2"/>
  <p:tag name="KSO_WM_UNIT_BLOCK" val="0"/>
  <p:tag name="KSO_WM_UNIT_DEC_AREA_ID" val="63f69e3593cd47dbb7e8c8f0e7f67745"/>
  <p:tag name="KSO_WM_CHIP_GROUPID" val="5ebd13080ac41c4a0a525491"/>
  <p:tag name="KSO_WM_CHIP_XID" val="5ebd13080ac41c4a0a525492"/>
  <p:tag name="KSO_WM_ASSEMBLE_CHIP_INDEX" val="ed5b7e633af342d1acd48a1b6f0cf1e7"/>
  <p:tag name="KSO_WM_UNIT_TEXT_FILL_FORE_SCHEMECOLOR_INDEX_BRIGHTNESS" val="0.35"/>
  <p:tag name="KSO_WM_UNIT_TEXT_FILL_FORE_SCHEMECOLOR_INDEX" val="13"/>
  <p:tag name="KSO_WM_UNIT_TEXT_FILL_TYPE" val="1"/>
  <p:tag name="KSO_WM_TEMPLATE_ASSEMBLE_XID" val="5f1a3c72671cac347433a304"/>
  <p:tag name="KSO_WM_TEMPLATE_ASSEMBLE_GROUPID" val="5f0823278050c250ba645d76"/>
</p:tagLst>
</file>

<file path=ppt/tags/tag80.xml><?xml version="1.0" encoding="utf-8"?>
<p:tagLst xmlns:p="http://schemas.openxmlformats.org/presentationml/2006/main">
  <p:tag name="KSO_WM_SLIDE_BACKGROUND_TYPE" val="general"/>
</p:tagLst>
</file>

<file path=ppt/tags/tag81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2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3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4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SLIDE_BACKGROUND_TYPE" val="frame"/>
</p:tagLst>
</file>

<file path=ppt/tags/tag87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frame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8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89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SLIDE_BACKGROUND_TYPE" val="general"/>
</p:tagLst>
</file>

<file path=ppt/tags/tag90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SLIDE_BACKGROUND_TYPE" val="leftRight"/>
</p:tagLst>
</file>

<file path=ppt/tags/tag94.xml><?xml version="1.0" encoding="utf-8"?>
<p:tagLst xmlns:p="http://schemas.openxmlformats.org/presentationml/2006/main">
  <p:tag name="KSO_WM_UNIT_IGNORE_FIXCOLOR" val="1"/>
  <p:tag name="KSO_WM_SLIDE_BACKGROUND_TYPE" val="leftRight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5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6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97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99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EFF1E8"/>
      </a:dk2>
      <a:lt2>
        <a:srgbClr val="FCFCFB"/>
      </a:lt2>
      <a:accent1>
        <a:srgbClr val="707946"/>
      </a:accent1>
      <a:accent2>
        <a:srgbClr val="4E7851"/>
      </a:accent2>
      <a:accent3>
        <a:srgbClr val="397463"/>
      </a:accent3>
      <a:accent4>
        <a:srgbClr val="316C74"/>
      </a:accent4>
      <a:accent5>
        <a:srgbClr val="37617C"/>
      </a:accent5>
      <a:accent6>
        <a:srgbClr val="45567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2038</Words>
  <Application>WPS 文字</Application>
  <PresentationFormat>宽屏</PresentationFormat>
  <Paragraphs>89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隶书</vt:lpstr>
      <vt:lpstr>报隶-简</vt:lpstr>
      <vt:lpstr>汉仪尚巍手书W</vt:lpstr>
      <vt:lpstr>苹方-简</vt:lpstr>
      <vt:lpstr>隶书</vt:lpstr>
      <vt:lpstr>Segoe UI</vt:lpstr>
      <vt:lpstr>Wingdings</vt:lpstr>
      <vt:lpstr>微软雅黑</vt:lpstr>
      <vt:lpstr>Arial Bold</vt:lpstr>
      <vt:lpstr>1_Office 主题​​</vt:lpstr>
      <vt:lpstr>单击编辑标题</vt:lpstr>
      <vt:lpstr>最新人工智能技术与进展</vt:lpstr>
      <vt:lpstr>单击此处添加标题</vt:lpstr>
      <vt:lpstr>PowerPoint 演示文稿</vt:lpstr>
      <vt:lpstr>单击此处添加标题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91091</cp:lastModifiedBy>
  <cp:revision>21</cp:revision>
  <dcterms:created xsi:type="dcterms:W3CDTF">2024-12-09T09:15:40Z</dcterms:created>
  <dcterms:modified xsi:type="dcterms:W3CDTF">2024-12-09T09:15:40Z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2052-6.13.2.8918</vt:lpwstr>
  </property>
  <property fmtid="{D5CDD505-2E9C-101B-9397-08002B2CF9AE}" pid="3" name="ICV">
    <vt:lpwstr>2EF7578F7A44E936719DD966B1BEF66D_41</vt:lpwstr>
  </property>
</Properties>
</file>