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3" r:id="rId2"/>
    <p:sldId id="264" r:id="rId3"/>
    <p:sldId id="267" r:id="rId4"/>
    <p:sldId id="269" r:id="rId5"/>
    <p:sldId id="265" r:id="rId6"/>
    <p:sldId id="27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1" autoAdjust="0"/>
  </p:normalViewPr>
  <p:slideViewPr>
    <p:cSldViewPr>
      <p:cViewPr varScale="1">
        <p:scale>
          <a:sx n="75" d="100"/>
          <a:sy n="75" d="100"/>
        </p:scale>
        <p:origin x="-10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1CD2C-8E9C-4EB1-BFC1-7D301FF903C0}" type="datetimeFigureOut">
              <a:rPr lang="en-US" smtClean="0"/>
              <a:t>2/16/2013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5F929-67BB-43C5-BD74-96436D1C90C1}" type="slidenum">
              <a:rPr lang="en-US" smtClean="0"/>
              <a:t>‹Nr.›</a:t>
            </a:fld>
            <a:endParaRPr lang="en-US" dirty="0"/>
          </a:p>
        </p:txBody>
      </p:sp>
    </p:spTree>
    <p:extLst>
      <p:ext uri="{BB962C8B-B14F-4D97-AF65-F5344CB8AC3E}">
        <p14:creationId xmlns:p14="http://schemas.microsoft.com/office/powerpoint/2010/main" val="369145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1</a:t>
            </a:fld>
            <a:endParaRPr lang="en-US" dirty="0"/>
          </a:p>
        </p:txBody>
      </p:sp>
    </p:spTree>
    <p:extLst>
      <p:ext uri="{BB962C8B-B14F-4D97-AF65-F5344CB8AC3E}">
        <p14:creationId xmlns:p14="http://schemas.microsoft.com/office/powerpoint/2010/main" val="20224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2</a:t>
            </a:fld>
            <a:endParaRPr lang="en-US" dirty="0"/>
          </a:p>
        </p:txBody>
      </p:sp>
    </p:spTree>
    <p:extLst>
      <p:ext uri="{BB962C8B-B14F-4D97-AF65-F5344CB8AC3E}">
        <p14:creationId xmlns:p14="http://schemas.microsoft.com/office/powerpoint/2010/main" val="941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3</a:t>
            </a:fld>
            <a:endParaRPr lang="en-US" dirty="0"/>
          </a:p>
        </p:txBody>
      </p:sp>
    </p:spTree>
    <p:extLst>
      <p:ext uri="{BB962C8B-B14F-4D97-AF65-F5344CB8AC3E}">
        <p14:creationId xmlns:p14="http://schemas.microsoft.com/office/powerpoint/2010/main" val="173743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4</a:t>
            </a:fld>
            <a:endParaRPr lang="en-US" dirty="0"/>
          </a:p>
        </p:txBody>
      </p:sp>
    </p:spTree>
    <p:extLst>
      <p:ext uri="{BB962C8B-B14F-4D97-AF65-F5344CB8AC3E}">
        <p14:creationId xmlns:p14="http://schemas.microsoft.com/office/powerpoint/2010/main" val="65414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5</a:t>
            </a:fld>
            <a:endParaRPr lang="en-US" dirty="0"/>
          </a:p>
        </p:txBody>
      </p:sp>
    </p:spTree>
    <p:extLst>
      <p:ext uri="{BB962C8B-B14F-4D97-AF65-F5344CB8AC3E}">
        <p14:creationId xmlns:p14="http://schemas.microsoft.com/office/powerpoint/2010/main" val="375019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6</a:t>
            </a:fld>
            <a:endParaRPr lang="en-US" dirty="0"/>
          </a:p>
        </p:txBody>
      </p:sp>
    </p:spTree>
    <p:extLst>
      <p:ext uri="{BB962C8B-B14F-4D97-AF65-F5344CB8AC3E}">
        <p14:creationId xmlns:p14="http://schemas.microsoft.com/office/powerpoint/2010/main" val="410807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392273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6984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312838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21299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44633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375252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248641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258686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167944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237427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127156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1A8F6-AC9E-440A-8D70-5F1F7A275AE5}" type="datetimeFigureOut">
              <a:rPr lang="en-US" smtClean="0"/>
              <a:t>2/16/2013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3092F-5466-4113-BDB3-4C761D9DEF17}" type="slidenum">
              <a:rPr lang="en-US" smtClean="0"/>
              <a:t>‹Nr.›</a:t>
            </a:fld>
            <a:endParaRPr lang="en-US" dirty="0"/>
          </a:p>
        </p:txBody>
      </p:sp>
    </p:spTree>
    <p:extLst>
      <p:ext uri="{BB962C8B-B14F-4D97-AF65-F5344CB8AC3E}">
        <p14:creationId xmlns:p14="http://schemas.microsoft.com/office/powerpoint/2010/main" val="302431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Many smaller figures in different dress and poses</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90877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Thousands of mounted warriors</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181075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Other figures such as this goose are also found in the tomb complex</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734052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Recent digs have revealed that in addition to the clay soldiers, Qin Shi Huangdi's underground realm, presumably a facsimile of the court that surrounded him during his lifetime, is also populated by delightfully realistic waterfowl, crafted from bronze and serenaded by terra cotta musicians. The emperor's clay retinue includes terra cotta officials and even troupes of acrobats, slightly smaller than the soldiers but created with the same methods. </a:t>
            </a:r>
            <a:endParaRPr lang="en-US" dirty="0" smtClean="0"/>
          </a:p>
          <a:p>
            <a:r>
              <a:rPr lang="en-US" dirty="0" smtClean="0"/>
              <a:t>"</a:t>
            </a:r>
            <a:r>
              <a:rPr lang="en-US" dirty="0"/>
              <a:t>We find the underground pits are an imitation of the real organization in the Qin dynasty," says Duan Qingbo, head of the excavation team at the Shaanxi Provincial Research Institute for Archaeology. "People thought when the emperor died, he took just a lot of pottery army soldiers with him. Now they realize he took a whole political system with him."</a:t>
            </a:r>
            <a:br>
              <a:rPr lang="en-US" dirty="0"/>
            </a:br>
            <a:r>
              <a:rPr lang="en-US" dirty="0"/>
              <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516715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Tomb doorway showing depictions of Earth and heaven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500932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smtClean="0"/>
              <a:t>Discovery Times Square</a:t>
            </a:r>
          </a:p>
          <a:p>
            <a:r>
              <a:rPr lang="en-US" dirty="0" smtClean="0"/>
              <a:t>Smithsonianmag.com</a:t>
            </a:r>
          </a:p>
          <a:p>
            <a:r>
              <a:rPr lang="en-US" dirty="0" smtClean="0"/>
              <a:t>Travelchinaguide.com</a:t>
            </a:r>
          </a:p>
          <a:p>
            <a:r>
              <a:rPr lang="en-US" dirty="0" smtClean="0"/>
              <a:t>Terracottawarriors.com</a:t>
            </a:r>
            <a:endParaRPr lang="en-US" dirty="0"/>
          </a:p>
        </p:txBody>
      </p:sp>
    </p:spTree>
    <p:extLst>
      <p:ext uri="{BB962C8B-B14F-4D97-AF65-F5344CB8AC3E}">
        <p14:creationId xmlns:p14="http://schemas.microsoft.com/office/powerpoint/2010/main" val="118187832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Words>
  <Application>Microsoft Office PowerPoint</Application>
  <PresentationFormat>Bildschirmpräsentation (4:3)</PresentationFormat>
  <Paragraphs>17</Paragraphs>
  <Slides>6</Slides>
  <Notes>6</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Office Theme</vt:lpstr>
      <vt:lpstr>Many smaller figures in different dress and poses</vt:lpstr>
      <vt:lpstr>Thousands of mounted warriors</vt:lpstr>
      <vt:lpstr>Other figures such as this goose are also found in the tomb complex</vt:lpstr>
      <vt:lpstr>PowerPoint-Präsentation</vt:lpstr>
      <vt:lpstr>Tomb doorway showing depictions of Earth and heaven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Terra Cotta Warriors</dc:title>
  <dc:creator>Bill</dc:creator>
  <cp:lastModifiedBy>Woesler</cp:lastModifiedBy>
  <cp:revision>26</cp:revision>
  <dcterms:created xsi:type="dcterms:W3CDTF">2013-01-22T00:48:50Z</dcterms:created>
  <dcterms:modified xsi:type="dcterms:W3CDTF">2013-02-17T00:19:05Z</dcterms:modified>
</cp:coreProperties>
</file>