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5"/>
  </p:notesMasterIdLst>
  <p:handoutMasterIdLst>
    <p:handoutMasterId r:id="rId16"/>
  </p:handoutMasterIdLst>
  <p:sldIdLst>
    <p:sldId id="264" r:id="rId3"/>
    <p:sldId id="284" r:id="rId4"/>
    <p:sldId id="286" r:id="rId5"/>
    <p:sldId id="287" r:id="rId6"/>
    <p:sldId id="265" r:id="rId7"/>
    <p:sldId id="279" r:id="rId8"/>
    <p:sldId id="300" r:id="rId9"/>
    <p:sldId id="288" r:id="rId10"/>
    <p:sldId id="301" r:id="rId11"/>
    <p:sldId id="302" r:id="rId12"/>
    <p:sldId id="303" r:id="rId13"/>
    <p:sldId id="305" r:id="rId14"/>
  </p:sldIdLst>
  <p:sldSz cx="12192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19140" initials="1"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2D6BA"/>
    <a:srgbClr val="4973A3"/>
    <a:srgbClr val="073739"/>
    <a:srgbClr val="354A83"/>
    <a:srgbClr val="4364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16" d="100"/>
          <a:sy n="116" d="100"/>
        </p:scale>
        <p:origin x="336" y="108"/>
      </p:cViewPr>
      <p:guideLst>
        <p:guide orient="horz" pos="2166"/>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0" Type="http://schemas.openxmlformats.org/officeDocument/2006/relationships/commentAuthors" Target="commentAuthors.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handoutMaster" Target="handoutMasters/handoutMaster1.xml"/><Relationship Id="rId15" Type="http://schemas.openxmlformats.org/officeDocument/2006/relationships/notesMaster" Target="notesMasters/notesMaster1.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14:cpLocks xmlns:a14="http://schemas.microsoft.com/office/drawing/2010/main"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Heavy" charset="-122"/>
              <a:ea typeface="思源黑体 CN Heavy" charset="-122"/>
            </a:endParaRPr>
          </a:p>
        </p:txBody>
      </p:sp>
      <p:sp>
        <p:nvSpPr>
          <p:cNvPr id="3" name="日期占位符 2"/>
          <p:cNvSpPr>
            <a14:cpLocks xmlns:a14="http://schemas.microsoft.com/office/drawing/2010/main"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思源黑体 CN Heavy" charset="-122"/>
                <a:ea typeface="思源黑体 CN Heavy" charset="-122"/>
              </a:rPr>
            </a:fld>
            <a:endParaRPr lang="zh-CN" altLang="en-US">
              <a:latin typeface="思源黑体 CN Heavy" charset="-122"/>
              <a:ea typeface="思源黑体 CN Heavy" charset="-122"/>
            </a:endParaRPr>
          </a:p>
        </p:txBody>
      </p:sp>
      <p:sp>
        <p:nvSpPr>
          <p:cNvPr id="4" name="页脚占位符 3"/>
          <p:cNvSpPr>
            <a14:cpLocks xmlns:a14="http://schemas.microsoft.com/office/drawing/2010/main"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Heavy" charset="-122"/>
              <a:ea typeface="思源黑体 CN Heavy" charset="-122"/>
            </a:endParaRPr>
          </a:p>
        </p:txBody>
      </p:sp>
      <p:sp>
        <p:nvSpPr>
          <p:cNvPr id="5" name="灯片编号占位符 4"/>
          <p:cNvSpPr>
            <a14:cpLocks xmlns:a14="http://schemas.microsoft.com/office/drawing/2010/main"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思源黑体 CN Heavy" charset="-122"/>
                <a:ea typeface="思源黑体 CN Heavy" charset="-122"/>
              </a:rPr>
            </a:fld>
            <a:endParaRPr lang="zh-CN" altLang="en-US">
              <a:latin typeface="思源黑体 CN Heavy" charset="-122"/>
              <a:ea typeface="思源黑体 CN Heavy"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14:cpLocks xmlns:a14="http://schemas.microsoft.com/office/drawing/2010/main"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Heavy" charset="-122"/>
                <a:ea typeface="思源黑体 CN Heavy" charset="-122"/>
              </a:defRPr>
            </a:lvl1pPr>
          </a:lstStyle>
          <a:p>
            <a:endParaRPr lang="zh-CN" altLang="en-US"/>
          </a:p>
        </p:txBody>
      </p:sp>
      <p:sp>
        <p:nvSpPr>
          <p:cNvPr id="3" name="日期占位符 2"/>
          <p:cNvSpPr>
            <a14:cpLocks xmlns:a14="http://schemas.microsoft.com/office/drawing/2010/main"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Heavy" charset="-122"/>
                <a:ea typeface="思源黑体 CN Heavy" charset="-122"/>
              </a:defRPr>
            </a:lvl1pPr>
          </a:lstStyle>
          <a:p>
            <a:fld id="{D2A48B96-639E-45A3-A0BA-2464DFDB1FAA}" type="datetimeFigureOut">
              <a:rPr lang="zh-CN" altLang="en-US" smtClean="0"/>
            </a:fld>
            <a:endParaRPr lang="zh-CN" altLang="en-US"/>
          </a:p>
        </p:txBody>
      </p:sp>
      <p:sp>
        <p:nvSpPr>
          <p:cNvPr id="4" name="幻灯片图像占位符 3"/>
          <p:cNvSpPr>
            <a14:cpLocks xmlns:a14="http://schemas.microsoft.com/office/drawing/2010/main"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14:cpLocks xmlns:a14="http://schemas.microsoft.com/office/drawing/2010/main"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14:cpLocks xmlns:a14="http://schemas.microsoft.com/office/drawing/2010/main"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Heavy" charset="-122"/>
                <a:ea typeface="思源黑体 CN Heavy" charset="-122"/>
              </a:defRPr>
            </a:lvl1pPr>
          </a:lstStyle>
          <a:p>
            <a:endParaRPr lang="zh-CN" altLang="en-US"/>
          </a:p>
        </p:txBody>
      </p:sp>
      <p:sp>
        <p:nvSpPr>
          <p:cNvPr id="7" name="灯片编号占位符 6"/>
          <p:cNvSpPr>
            <a14:cpLocks xmlns:a14="http://schemas.microsoft.com/office/drawing/2010/main"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Heavy" charset="-122"/>
                <a:ea typeface="思源黑体 CN Heavy"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Heavy" charset="-122"/>
        <a:ea typeface="思源黑体 CN Heavy" charset="-122"/>
        <a:cs typeface="+mn-cs"/>
      </a:defRPr>
    </a:lvl1pPr>
    <a:lvl2pPr marL="457200" algn="l" defTabSz="914400" rtl="0" eaLnBrk="1" latinLnBrk="0" hangingPunct="1">
      <a:defRPr sz="1200" kern="1200">
        <a:solidFill>
          <a:schemeClr val="tx1"/>
        </a:solidFill>
        <a:latin typeface="思源黑体 CN Heavy" charset="-122"/>
        <a:ea typeface="思源黑体 CN Heavy" charset="-122"/>
        <a:cs typeface="+mn-cs"/>
      </a:defRPr>
    </a:lvl2pPr>
    <a:lvl3pPr marL="914400" algn="l" defTabSz="914400" rtl="0" eaLnBrk="1" latinLnBrk="0" hangingPunct="1">
      <a:defRPr sz="1200" kern="1200">
        <a:solidFill>
          <a:schemeClr val="tx1"/>
        </a:solidFill>
        <a:latin typeface="思源黑体 CN Heavy" charset="-122"/>
        <a:ea typeface="思源黑体 CN Heavy" charset="-122"/>
        <a:cs typeface="+mn-cs"/>
      </a:defRPr>
    </a:lvl3pPr>
    <a:lvl4pPr marL="1371600" algn="l" defTabSz="914400" rtl="0" eaLnBrk="1" latinLnBrk="0" hangingPunct="1">
      <a:defRPr sz="1200" kern="1200">
        <a:solidFill>
          <a:schemeClr val="tx1"/>
        </a:solidFill>
        <a:latin typeface="思源黑体 CN Heavy" charset="-122"/>
        <a:ea typeface="思源黑体 CN Heavy" charset="-122"/>
        <a:cs typeface="+mn-cs"/>
      </a:defRPr>
    </a:lvl4pPr>
    <a:lvl5pPr marL="1828800" algn="l" defTabSz="914400" rtl="0" eaLnBrk="1" latinLnBrk="0" hangingPunct="1">
      <a:defRPr sz="1200" kern="1200">
        <a:solidFill>
          <a:schemeClr val="tx1"/>
        </a:solidFill>
        <a:latin typeface="思源黑体 CN Heavy" charset="-122"/>
        <a:ea typeface="思源黑体 CN Heavy"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p:nvPr>
        </p:nvSpPr>
        <p:spPr/>
      </p:sp>
      <p:sp>
        <p:nvSpPr>
          <p:cNvPr id="3" name="备注占位符 2"/>
          <p:cNvSpPr>
            <a14:cpLocks xmlns:a14="http://schemas.microsoft.com/office/drawing/2010/main" noGrp="1"/>
          </p:cNvSpPr>
          <p:nvPr>
            <p:ph type="body" idx="1"/>
          </p:nvPr>
        </p:nvSpPr>
        <p:spPr/>
        <p:txBody>
          <a:bodyPr/>
          <a:lstStyle/>
          <a:p>
            <a:endParaRPr lang="zh-CN" altLang="en-US"/>
          </a:p>
        </p:txBody>
      </p:sp>
      <p:sp>
        <p:nvSpPr>
          <p:cNvPr id="4" name="灯片编号占位符 3"/>
          <p:cNvSpPr>
            <a14:cpLocks xmlns:a14="http://schemas.microsoft.com/office/drawing/2010/main"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14:cpLocks xmlns:a14="http://schemas.microsoft.com/office/drawing/2010/main"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14:cpLocks xmlns:a14="http://schemas.microsoft.com/office/drawing/2010/main"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14:cpLocks xmlns:a14="http://schemas.microsoft.com/office/drawing/2010/main"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14:cpLocks xmlns:a14="http://schemas.microsoft.com/office/drawing/2010/main" noGrp="1"/>
          </p:cNvSpPr>
          <p:nvPr>
            <p:ph type="ftr" sz="quarter" idx="11"/>
          </p:nvPr>
        </p:nvSpPr>
        <p:spPr/>
        <p:txBody>
          <a:bodyPr/>
          <a:lstStyle/>
          <a:p>
            <a:endParaRPr lang="zh-CN" altLang="en-US"/>
          </a:p>
        </p:txBody>
      </p:sp>
      <p:sp>
        <p:nvSpPr>
          <p:cNvPr id="6" name="灯片编号占位符 5"/>
          <p:cNvSpPr>
            <a14:cpLocks xmlns:a14="http://schemas.microsoft.com/office/drawing/2010/main"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14:cpLocks xmlns:a14="http://schemas.microsoft.com/office/drawing/2010/main" noGrp="1"/>
          </p:cNvSpPr>
          <p:nvPr>
            <p:ph type="title"/>
          </p:nvPr>
        </p:nvSpPr>
        <p:spPr/>
        <p:txBody>
          <a:bodyPr/>
          <a:lstStyle/>
          <a:p>
            <a:r>
              <a:rPr lang="zh-CN" altLang="en-US" smtClean="0"/>
              <a:t>单击此处编辑母版标题样式</a:t>
            </a:r>
            <a:endParaRPr lang="zh-CN" altLang="en-US"/>
          </a:p>
        </p:txBody>
      </p:sp>
      <p:sp>
        <p:nvSpPr>
          <p:cNvPr id="3" name="竖排文字占位符 2"/>
          <p:cNvSpPr>
            <a14:cpLocks xmlns:a14="http://schemas.microsoft.com/office/drawing/2010/main"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14:cpLocks xmlns:a14="http://schemas.microsoft.com/office/drawing/2010/main"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14:cpLocks xmlns:a14="http://schemas.microsoft.com/office/drawing/2010/main" noGrp="1"/>
          </p:cNvSpPr>
          <p:nvPr>
            <p:ph type="ftr" sz="quarter" idx="11"/>
          </p:nvPr>
        </p:nvSpPr>
        <p:spPr/>
        <p:txBody>
          <a:bodyPr/>
          <a:lstStyle/>
          <a:p>
            <a:endParaRPr lang="zh-CN" altLang="en-US"/>
          </a:p>
        </p:txBody>
      </p:sp>
      <p:sp>
        <p:nvSpPr>
          <p:cNvPr id="6" name="灯片编号占位符 5"/>
          <p:cNvSpPr>
            <a14:cpLocks xmlns:a14="http://schemas.microsoft.com/office/drawing/2010/main"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14:cpLocks xmlns:a14="http://schemas.microsoft.com/office/drawing/2010/main"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14:cpLocks xmlns:a14="http://schemas.microsoft.com/office/drawing/2010/main"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14:cpLocks xmlns:a14="http://schemas.microsoft.com/office/drawing/2010/main"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14:cpLocks xmlns:a14="http://schemas.microsoft.com/office/drawing/2010/main" noGrp="1"/>
          </p:cNvSpPr>
          <p:nvPr>
            <p:ph type="ftr" sz="quarter" idx="11"/>
          </p:nvPr>
        </p:nvSpPr>
        <p:spPr/>
        <p:txBody>
          <a:bodyPr/>
          <a:lstStyle/>
          <a:p>
            <a:endParaRPr lang="zh-CN" altLang="en-US"/>
          </a:p>
        </p:txBody>
      </p:sp>
      <p:sp>
        <p:nvSpPr>
          <p:cNvPr id="6" name="灯片编号占位符 5"/>
          <p:cNvSpPr>
            <a14:cpLocks xmlns:a14="http://schemas.microsoft.com/office/drawing/2010/main"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14:cpLocks xmlns:a14="http://schemas.microsoft.com/office/drawing/2010/main" noGrp="1"/>
          </p:cNvSpPr>
          <p:nvPr>
            <p:ph type="title"/>
          </p:nvPr>
        </p:nvSpPr>
        <p:spPr/>
        <p:txBody>
          <a:bodyPr/>
          <a:lstStyle/>
          <a:p>
            <a:r>
              <a:rPr lang="zh-CN" altLang="en-US" smtClean="0"/>
              <a:t>单击此处编辑母版标题样式</a:t>
            </a:r>
            <a:endParaRPr lang="zh-CN" altLang="en-US"/>
          </a:p>
        </p:txBody>
      </p:sp>
      <p:sp>
        <p:nvSpPr>
          <p:cNvPr id="3" name="内容占位符 2"/>
          <p:cNvSpPr>
            <a14:cpLocks xmlns:a14="http://schemas.microsoft.com/office/drawing/2010/main"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14:cpLocks xmlns:a14="http://schemas.microsoft.com/office/drawing/2010/main"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14:cpLocks xmlns:a14="http://schemas.microsoft.com/office/drawing/2010/main" noGrp="1"/>
          </p:cNvSpPr>
          <p:nvPr>
            <p:ph type="ftr" sz="quarter" idx="11"/>
          </p:nvPr>
        </p:nvSpPr>
        <p:spPr/>
        <p:txBody>
          <a:bodyPr/>
          <a:lstStyle/>
          <a:p>
            <a:endParaRPr lang="zh-CN" altLang="en-US"/>
          </a:p>
        </p:txBody>
      </p:sp>
      <p:sp>
        <p:nvSpPr>
          <p:cNvPr id="6" name="灯片编号占位符 5"/>
          <p:cNvSpPr>
            <a14:cpLocks xmlns:a14="http://schemas.microsoft.com/office/drawing/2010/main"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14:cpLocks xmlns:a14="http://schemas.microsoft.com/office/drawing/2010/main"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14:cpLocks xmlns:a14="http://schemas.microsoft.com/office/drawing/2010/main"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14:cpLocks xmlns:a14="http://schemas.microsoft.com/office/drawing/2010/main"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14:cpLocks xmlns:a14="http://schemas.microsoft.com/office/drawing/2010/main" noGrp="1"/>
          </p:cNvSpPr>
          <p:nvPr>
            <p:ph type="ftr" sz="quarter" idx="11"/>
          </p:nvPr>
        </p:nvSpPr>
        <p:spPr/>
        <p:txBody>
          <a:bodyPr/>
          <a:lstStyle/>
          <a:p>
            <a:endParaRPr lang="zh-CN" altLang="en-US"/>
          </a:p>
        </p:txBody>
      </p:sp>
      <p:sp>
        <p:nvSpPr>
          <p:cNvPr id="6" name="灯片编号占位符 5"/>
          <p:cNvSpPr>
            <a14:cpLocks xmlns:a14="http://schemas.microsoft.com/office/drawing/2010/main"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14:cpLocks xmlns:a14="http://schemas.microsoft.com/office/drawing/2010/main" noGrp="1"/>
          </p:cNvSpPr>
          <p:nvPr>
            <p:ph type="title"/>
          </p:nvPr>
        </p:nvSpPr>
        <p:spPr/>
        <p:txBody>
          <a:bodyPr/>
          <a:lstStyle/>
          <a:p>
            <a:r>
              <a:rPr lang="zh-CN" altLang="en-US" smtClean="0"/>
              <a:t>单击此处编辑母版标题样式</a:t>
            </a:r>
            <a:endParaRPr lang="zh-CN" altLang="en-US"/>
          </a:p>
        </p:txBody>
      </p:sp>
      <p:sp>
        <p:nvSpPr>
          <p:cNvPr id="3" name="内容占位符 2"/>
          <p:cNvSpPr>
            <a14:cpLocks xmlns:a14="http://schemas.microsoft.com/office/drawing/2010/main"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14:cpLocks xmlns:a14="http://schemas.microsoft.com/office/drawing/2010/main"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14:cpLocks xmlns:a14="http://schemas.microsoft.com/office/drawing/2010/main"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14:cpLocks xmlns:a14="http://schemas.microsoft.com/office/drawing/2010/main" noGrp="1"/>
          </p:cNvSpPr>
          <p:nvPr>
            <p:ph type="ftr" sz="quarter" idx="11"/>
          </p:nvPr>
        </p:nvSpPr>
        <p:spPr/>
        <p:txBody>
          <a:bodyPr/>
          <a:lstStyle/>
          <a:p>
            <a:endParaRPr lang="zh-CN" altLang="en-US"/>
          </a:p>
        </p:txBody>
      </p:sp>
      <p:sp>
        <p:nvSpPr>
          <p:cNvPr id="7" name="灯片编号占位符 6"/>
          <p:cNvSpPr>
            <a14:cpLocks xmlns:a14="http://schemas.microsoft.com/office/drawing/2010/main"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14:cpLocks xmlns:a14="http://schemas.microsoft.com/office/drawing/2010/main"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14:cpLocks xmlns:a14="http://schemas.microsoft.com/office/drawing/2010/main"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14:cpLocks xmlns:a14="http://schemas.microsoft.com/office/drawing/2010/main"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14:cpLocks xmlns:a14="http://schemas.microsoft.com/office/drawing/2010/main"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14:cpLocks xmlns:a14="http://schemas.microsoft.com/office/drawing/2010/main"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14:cpLocks xmlns:a14="http://schemas.microsoft.com/office/drawing/2010/main"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14:cpLocks xmlns:a14="http://schemas.microsoft.com/office/drawing/2010/main" noGrp="1"/>
          </p:cNvSpPr>
          <p:nvPr>
            <p:ph type="ftr" sz="quarter" idx="11"/>
          </p:nvPr>
        </p:nvSpPr>
        <p:spPr/>
        <p:txBody>
          <a:bodyPr/>
          <a:lstStyle/>
          <a:p>
            <a:endParaRPr lang="zh-CN" altLang="en-US"/>
          </a:p>
        </p:txBody>
      </p:sp>
      <p:sp>
        <p:nvSpPr>
          <p:cNvPr id="9" name="灯片编号占位符 8"/>
          <p:cNvSpPr>
            <a14:cpLocks xmlns:a14="http://schemas.microsoft.com/office/drawing/2010/main"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14:cpLocks xmlns:a14="http://schemas.microsoft.com/office/drawing/2010/main" noGrp="1"/>
          </p:cNvSpPr>
          <p:nvPr>
            <p:ph type="title"/>
          </p:nvPr>
        </p:nvSpPr>
        <p:spPr/>
        <p:txBody>
          <a:bodyPr/>
          <a:lstStyle/>
          <a:p>
            <a:r>
              <a:rPr lang="zh-CN" altLang="en-US" smtClean="0"/>
              <a:t>单击此处编辑母版标题样式</a:t>
            </a:r>
            <a:endParaRPr lang="zh-CN" altLang="en-US"/>
          </a:p>
        </p:txBody>
      </p:sp>
      <p:sp>
        <p:nvSpPr>
          <p:cNvPr id="3" name="日期占位符 2"/>
          <p:cNvSpPr>
            <a14:cpLocks xmlns:a14="http://schemas.microsoft.com/office/drawing/2010/main"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14:cpLocks xmlns:a14="http://schemas.microsoft.com/office/drawing/2010/main" noGrp="1"/>
          </p:cNvSpPr>
          <p:nvPr>
            <p:ph type="ftr" sz="quarter" idx="11"/>
          </p:nvPr>
        </p:nvSpPr>
        <p:spPr/>
        <p:txBody>
          <a:bodyPr/>
          <a:lstStyle/>
          <a:p>
            <a:endParaRPr lang="zh-CN" altLang="en-US"/>
          </a:p>
        </p:txBody>
      </p:sp>
      <p:sp>
        <p:nvSpPr>
          <p:cNvPr id="5" name="灯片编号占位符 4"/>
          <p:cNvSpPr>
            <a14:cpLocks xmlns:a14="http://schemas.microsoft.com/office/drawing/2010/main"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14:cpLocks xmlns:a14="http://schemas.microsoft.com/office/drawing/2010/main"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14:cpLocks xmlns:a14="http://schemas.microsoft.com/office/drawing/2010/main" noGrp="1"/>
          </p:cNvSpPr>
          <p:nvPr>
            <p:ph type="ftr" sz="quarter" idx="11"/>
          </p:nvPr>
        </p:nvSpPr>
        <p:spPr/>
        <p:txBody>
          <a:bodyPr/>
          <a:lstStyle/>
          <a:p>
            <a:endParaRPr lang="zh-CN" altLang="en-US"/>
          </a:p>
        </p:txBody>
      </p:sp>
      <p:sp>
        <p:nvSpPr>
          <p:cNvPr id="4" name="灯片编号占位符 3"/>
          <p:cNvSpPr>
            <a14:cpLocks xmlns:a14="http://schemas.microsoft.com/office/drawing/2010/main"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14:cpLocks xmlns:a14="http://schemas.microsoft.com/office/drawing/2010/main"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14:cpLocks xmlns:a14="http://schemas.microsoft.com/office/drawing/2010/main"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14:cpLocks xmlns:a14="http://schemas.microsoft.com/office/drawing/2010/main"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14:cpLocks xmlns:a14="http://schemas.microsoft.com/office/drawing/2010/main"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14:cpLocks xmlns:a14="http://schemas.microsoft.com/office/drawing/2010/main" noGrp="1"/>
          </p:cNvSpPr>
          <p:nvPr>
            <p:ph type="ftr" sz="quarter" idx="11"/>
          </p:nvPr>
        </p:nvSpPr>
        <p:spPr/>
        <p:txBody>
          <a:bodyPr/>
          <a:lstStyle/>
          <a:p>
            <a:endParaRPr lang="zh-CN" altLang="en-US"/>
          </a:p>
        </p:txBody>
      </p:sp>
      <p:sp>
        <p:nvSpPr>
          <p:cNvPr id="7" name="灯片编号占位符 6"/>
          <p:cNvSpPr>
            <a14:cpLocks xmlns:a14="http://schemas.microsoft.com/office/drawing/2010/main"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14:cpLocks xmlns:a14="http://schemas.microsoft.com/office/drawing/2010/main"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14:cpLocks xmlns:a14="http://schemas.microsoft.com/office/drawing/2010/main"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14:cpLocks xmlns:a14="http://schemas.microsoft.com/office/drawing/2010/main"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14:cpLocks xmlns:a14="http://schemas.microsoft.com/office/drawing/2010/main"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14:cpLocks xmlns:a14="http://schemas.microsoft.com/office/drawing/2010/main" noGrp="1"/>
          </p:cNvSpPr>
          <p:nvPr>
            <p:ph type="ftr" sz="quarter" idx="11"/>
          </p:nvPr>
        </p:nvSpPr>
        <p:spPr/>
        <p:txBody>
          <a:bodyPr/>
          <a:lstStyle/>
          <a:p>
            <a:endParaRPr lang="zh-CN" altLang="en-US"/>
          </a:p>
        </p:txBody>
      </p:sp>
      <p:sp>
        <p:nvSpPr>
          <p:cNvPr id="7" name="灯片编号占位符 6"/>
          <p:cNvSpPr>
            <a14:cpLocks xmlns:a14="http://schemas.microsoft.com/office/drawing/2010/main"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14:cpLocks xmlns:a14="http://schemas.microsoft.com/office/drawing/2010/main"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14:cpLocks xmlns:a14="http://schemas.microsoft.com/office/drawing/2010/main"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14:cpLocks xmlns:a14="http://schemas.microsoft.com/office/drawing/2010/main"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Heavy" charset="-122"/>
                <a:ea typeface="思源黑体 CN Heavy" charset="-122"/>
              </a:defRPr>
            </a:lvl1pPr>
          </a:lstStyle>
          <a:p>
            <a:fld id="{D997B5FA-0921-464F-AAE1-844C04324D75}" type="datetimeFigureOut">
              <a:rPr lang="zh-CN" altLang="en-US" smtClean="0"/>
            </a:fld>
            <a:endParaRPr lang="zh-CN" altLang="en-US"/>
          </a:p>
        </p:txBody>
      </p:sp>
      <p:sp>
        <p:nvSpPr>
          <p:cNvPr id="5" name="页脚占位符 4"/>
          <p:cNvSpPr>
            <a14:cpLocks xmlns:a14="http://schemas.microsoft.com/office/drawing/2010/main"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Heavy" charset="-122"/>
                <a:ea typeface="思源黑体 CN Heavy" charset="-122"/>
              </a:defRPr>
            </a:lvl1pPr>
          </a:lstStyle>
          <a:p>
            <a:endParaRPr lang="zh-CN" altLang="en-US"/>
          </a:p>
        </p:txBody>
      </p:sp>
      <p:sp>
        <p:nvSpPr>
          <p:cNvPr id="6" name="灯片编号占位符 5"/>
          <p:cNvSpPr>
            <a14:cpLocks xmlns:a14="http://schemas.microsoft.com/office/drawing/2010/main"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Heavy" charset="-122"/>
                <a:ea typeface="思源黑体 CN Heavy" charset="-122"/>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Heavy" charset="-122"/>
          <a:ea typeface="思源黑体 CN Heavy" charset="-122"/>
          <a:cs typeface="+mj-cs"/>
        </a:defRPr>
      </a:lvl1pPr>
    </p:titleStyle>
    <p:bodyStyle>
      <a:lvl1pPr marL="228600" indent="-228600" algn="l" defTabSz="914400" rtl="0" eaLnBrk="1" latinLnBrk="0" hangingPunct="1">
        <a:lnSpc>
          <a:spcPct val="90000"/>
        </a:lnSpc>
        <a:spcBef>
          <a:spcPts val="1000"/>
        </a:spcBef>
        <a:buFont typeface="Arial" charset="0"/>
        <a:buChar char="•"/>
        <a:defRPr sz="2800" kern="1200">
          <a:solidFill>
            <a:schemeClr val="tx1"/>
          </a:solidFill>
          <a:latin typeface="思源黑体 CN Heavy" charset="-122"/>
          <a:ea typeface="思源黑体 CN Heavy" charset="-122"/>
          <a:cs typeface="+mn-cs"/>
        </a:defRPr>
      </a:lvl1pPr>
      <a:lvl2pPr marL="685800" indent="-228600" algn="l" defTabSz="914400" rtl="0" eaLnBrk="1" latinLnBrk="0" hangingPunct="1">
        <a:lnSpc>
          <a:spcPct val="90000"/>
        </a:lnSpc>
        <a:spcBef>
          <a:spcPts val="500"/>
        </a:spcBef>
        <a:buFont typeface="Arial" charset="0"/>
        <a:buChar char="•"/>
        <a:defRPr sz="2400" kern="1200">
          <a:solidFill>
            <a:schemeClr val="tx1"/>
          </a:solidFill>
          <a:latin typeface="思源黑体 CN Heavy" charset="-122"/>
          <a:ea typeface="思源黑体 CN Heavy" charset="-122"/>
          <a:cs typeface="+mn-cs"/>
        </a:defRPr>
      </a:lvl2pPr>
      <a:lvl3pPr marL="1143000" indent="-228600" algn="l" defTabSz="914400" rtl="0" eaLnBrk="1" latinLnBrk="0" hangingPunct="1">
        <a:lnSpc>
          <a:spcPct val="90000"/>
        </a:lnSpc>
        <a:spcBef>
          <a:spcPts val="500"/>
        </a:spcBef>
        <a:buFont typeface="Arial" charset="0"/>
        <a:buChar char="•"/>
        <a:defRPr sz="2000" kern="1200">
          <a:solidFill>
            <a:schemeClr val="tx1"/>
          </a:solidFill>
          <a:latin typeface="思源黑体 CN Heavy" charset="-122"/>
          <a:ea typeface="思源黑体 CN Heavy" charset="-122"/>
          <a:cs typeface="+mn-cs"/>
        </a:defRPr>
      </a:lvl3pPr>
      <a:lvl4pPr marL="1600200" indent="-228600" algn="l" defTabSz="914400" rtl="0" eaLnBrk="1" latinLnBrk="0" hangingPunct="1">
        <a:lnSpc>
          <a:spcPct val="90000"/>
        </a:lnSpc>
        <a:spcBef>
          <a:spcPts val="500"/>
        </a:spcBef>
        <a:buFont typeface="Arial" charset="0"/>
        <a:buChar char="•"/>
        <a:defRPr sz="1800" kern="1200">
          <a:solidFill>
            <a:schemeClr val="tx1"/>
          </a:solidFill>
          <a:latin typeface="思源黑体 CN Heavy" charset="-122"/>
          <a:ea typeface="思源黑体 CN Heavy" charset="-122"/>
          <a:cs typeface="+mn-cs"/>
        </a:defRPr>
      </a:lvl4pPr>
      <a:lvl5pPr marL="2057400" indent="-228600" algn="l" defTabSz="914400" rtl="0" eaLnBrk="1" latinLnBrk="0" hangingPunct="1">
        <a:lnSpc>
          <a:spcPct val="90000"/>
        </a:lnSpc>
        <a:spcBef>
          <a:spcPts val="500"/>
        </a:spcBef>
        <a:buFont typeface="Arial" charset="0"/>
        <a:buChar char="•"/>
        <a:defRPr sz="1800" kern="1200">
          <a:solidFill>
            <a:schemeClr val="tx1"/>
          </a:solidFill>
          <a:latin typeface="思源黑体 CN Heavy" charset="-122"/>
          <a:ea typeface="思源黑体 CN Heavy" charset="-122"/>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image" Target="../media/image23.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tags" Target="../tags/tag10.xml"/><Relationship Id="rId1" Type="http://schemas.openxmlformats.org/officeDocument/2006/relationships/image" Target="../media/image24.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2.xml"/><Relationship Id="rId6" Type="http://schemas.openxmlformats.org/officeDocument/2006/relationships/tags" Target="../tags/tag1.xml"/><Relationship Id="rId5" Type="http://schemas.openxmlformats.org/officeDocument/2006/relationships/image" Target="../media/image10.png"/><Relationship Id="rId4" Type="http://schemas.openxmlformats.org/officeDocument/2006/relationships/image" Target="../media/image9.jpeg"/><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image" Target="../media/image12.jpeg"/><Relationship Id="rId1"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15" name="矩形 14"/>
          <p:cNvSpPr/>
          <p:nvPr/>
        </p:nvSpPr>
        <p:spPr>
          <a:xfrm>
            <a:off x="-33655" y="0"/>
            <a:ext cx="12192000" cy="6876415"/>
          </a:xfrm>
          <a:prstGeom prst="rect">
            <a:avLst/>
          </a:prstGeom>
          <a:solidFill>
            <a:srgbClr val="354A83">
              <a:alpha val="60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4126" name="图形 14"/>
          <p:cNvGrpSpPr/>
          <p:nvPr/>
        </p:nvGrpSpPr>
        <p:grpSpPr>
          <a:xfrm>
            <a:off x="-166269" y="1260183"/>
            <a:ext cx="8487310" cy="5147771"/>
            <a:chOff x="1465469" y="3429856"/>
            <a:chExt cx="7187717" cy="2340082"/>
          </a:xfrm>
          <a:blipFill dpi="0" rotWithShape="1">
            <a:blip r:embed="rId2"/>
            <a:srcRect/>
            <a:stretch>
              <a:fillRect t="-9000"/>
            </a:stretch>
          </a:blipFill>
        </p:grpSpPr>
        <p:sp useBgFill="1">
          <p:nvSpPr>
            <p:cNvPr id="4127" name="任意形状 4126"/>
            <p:cNvSpPr/>
            <p:nvPr/>
          </p:nvSpPr>
          <p:spPr>
            <a:xfrm flipH="1">
              <a:off x="1873932" y="3578721"/>
              <a:ext cx="6779254" cy="1863263"/>
            </a:xfrm>
            <a:custGeom>
              <a:avLst/>
              <a:gdLst>
                <a:gd name="connsiteX0" fmla="*/ 6255747 w 6779254"/>
                <a:gd name="connsiteY0" fmla="*/ 1826617 h 1863263"/>
                <a:gd name="connsiteX1" fmla="*/ 6117627 w 6779254"/>
                <a:gd name="connsiteY1" fmla="*/ 1856010 h 1863263"/>
                <a:gd name="connsiteX2" fmla="*/ 6027259 w 6779254"/>
                <a:gd name="connsiteY2" fmla="*/ 1840030 h 1863263"/>
                <a:gd name="connsiteX3" fmla="*/ 5937842 w 6779254"/>
                <a:gd name="connsiteY3" fmla="*/ 1827569 h 1863263"/>
                <a:gd name="connsiteX4" fmla="*/ 5884668 w 6779254"/>
                <a:gd name="connsiteY4" fmla="*/ 1845452 h 1863263"/>
                <a:gd name="connsiteX5" fmla="*/ 5814466 w 6779254"/>
                <a:gd name="connsiteY5" fmla="*/ 1847925 h 1863263"/>
                <a:gd name="connsiteX6" fmla="*/ 5813420 w 6779254"/>
                <a:gd name="connsiteY6" fmla="*/ 1821957 h 1863263"/>
                <a:gd name="connsiteX7" fmla="*/ 5794395 w 6779254"/>
                <a:gd name="connsiteY7" fmla="*/ 1787998 h 1863263"/>
                <a:gd name="connsiteX8" fmla="*/ 5784882 w 6779254"/>
                <a:gd name="connsiteY8" fmla="*/ 1788474 h 1863263"/>
                <a:gd name="connsiteX9" fmla="*/ 5762909 w 6779254"/>
                <a:gd name="connsiteY9" fmla="*/ 1798462 h 1863263"/>
                <a:gd name="connsiteX10" fmla="*/ 5776131 w 6779254"/>
                <a:gd name="connsiteY10" fmla="*/ 1812825 h 1863263"/>
                <a:gd name="connsiteX11" fmla="*/ 5764335 w 6779254"/>
                <a:gd name="connsiteY11" fmla="*/ 1849066 h 1863263"/>
                <a:gd name="connsiteX12" fmla="*/ 5754823 w 6779254"/>
                <a:gd name="connsiteY12" fmla="*/ 1853727 h 1863263"/>
                <a:gd name="connsiteX13" fmla="*/ 5629544 w 6779254"/>
                <a:gd name="connsiteY13" fmla="*/ 1855725 h 1863263"/>
                <a:gd name="connsiteX14" fmla="*/ 5563623 w 6779254"/>
                <a:gd name="connsiteY14" fmla="*/ 1850208 h 1863263"/>
                <a:gd name="connsiteX15" fmla="*/ 5524242 w 6779254"/>
                <a:gd name="connsiteY15" fmla="*/ 1862669 h 1863263"/>
                <a:gd name="connsiteX16" fmla="*/ 5506169 w 6779254"/>
                <a:gd name="connsiteY16" fmla="*/ 1859910 h 1863263"/>
                <a:gd name="connsiteX17" fmla="*/ 5460889 w 6779254"/>
                <a:gd name="connsiteY17" fmla="*/ 1856390 h 1863263"/>
                <a:gd name="connsiteX18" fmla="*/ 5431211 w 6779254"/>
                <a:gd name="connsiteY18" fmla="*/ 1846878 h 1863263"/>
                <a:gd name="connsiteX19" fmla="*/ 5404100 w 6779254"/>
                <a:gd name="connsiteY19" fmla="*/ 1834037 h 1863263"/>
                <a:gd name="connsiteX20" fmla="*/ 5275873 w 6779254"/>
                <a:gd name="connsiteY20" fmla="*/ 1838127 h 1863263"/>
                <a:gd name="connsiteX21" fmla="*/ 5154590 w 6779254"/>
                <a:gd name="connsiteY21" fmla="*/ 1849161 h 1863263"/>
                <a:gd name="connsiteX22" fmla="*/ 5076397 w 6779254"/>
                <a:gd name="connsiteY22" fmla="*/ 1837652 h 1863263"/>
                <a:gd name="connsiteX23" fmla="*/ 5044436 w 6779254"/>
                <a:gd name="connsiteY23" fmla="*/ 1832039 h 1863263"/>
                <a:gd name="connsiteX24" fmla="*/ 4770573 w 6779254"/>
                <a:gd name="connsiteY24" fmla="*/ 1837461 h 1863263"/>
                <a:gd name="connsiteX25" fmla="*/ 4519921 w 6779254"/>
                <a:gd name="connsiteY25" fmla="*/ 1834798 h 1863263"/>
                <a:gd name="connsiteX26" fmla="*/ 4331670 w 6779254"/>
                <a:gd name="connsiteY26" fmla="*/ 1825286 h 1863263"/>
                <a:gd name="connsiteX27" fmla="*/ 4238734 w 6779254"/>
                <a:gd name="connsiteY27" fmla="*/ 1802552 h 1863263"/>
                <a:gd name="connsiteX28" fmla="*/ 4293811 w 6779254"/>
                <a:gd name="connsiteY28" fmla="*/ 1796464 h 1863263"/>
                <a:gd name="connsiteX29" fmla="*/ 4296189 w 6779254"/>
                <a:gd name="connsiteY29" fmla="*/ 1785430 h 1863263"/>
                <a:gd name="connsiteX30" fmla="*/ 4261374 w 6779254"/>
                <a:gd name="connsiteY30" fmla="*/ 1770496 h 1863263"/>
                <a:gd name="connsiteX31" fmla="*/ 4142944 w 6779254"/>
                <a:gd name="connsiteY31" fmla="*/ 1769354 h 1863263"/>
                <a:gd name="connsiteX32" fmla="*/ 3984942 w 6779254"/>
                <a:gd name="connsiteY32" fmla="*/ 1749189 h 1863263"/>
                <a:gd name="connsiteX33" fmla="*/ 3914551 w 6779254"/>
                <a:gd name="connsiteY33" fmla="*/ 1740723 h 1863263"/>
                <a:gd name="connsiteX34" fmla="*/ 3889533 w 6779254"/>
                <a:gd name="connsiteY34" fmla="*/ 1735491 h 1863263"/>
                <a:gd name="connsiteX35" fmla="*/ 3890389 w 6779254"/>
                <a:gd name="connsiteY35" fmla="*/ 1729118 h 1863263"/>
                <a:gd name="connsiteX36" fmla="*/ 4201065 w 6779254"/>
                <a:gd name="connsiteY36" fmla="*/ 1704196 h 1863263"/>
                <a:gd name="connsiteX37" fmla="*/ 4201065 w 6779254"/>
                <a:gd name="connsiteY37" fmla="*/ 1696111 h 1863263"/>
                <a:gd name="connsiteX38" fmla="*/ 4150363 w 6779254"/>
                <a:gd name="connsiteY38" fmla="*/ 1693733 h 1863263"/>
                <a:gd name="connsiteX39" fmla="*/ 3922065 w 6779254"/>
                <a:gd name="connsiteY39" fmla="*/ 1695921 h 1863263"/>
                <a:gd name="connsiteX40" fmla="*/ 3863279 w 6779254"/>
                <a:gd name="connsiteY40" fmla="*/ 1678038 h 1863263"/>
                <a:gd name="connsiteX41" fmla="*/ 3847203 w 6779254"/>
                <a:gd name="connsiteY41" fmla="*/ 1675089 h 1863263"/>
                <a:gd name="connsiteX42" fmla="*/ 3717168 w 6779254"/>
                <a:gd name="connsiteY42" fmla="*/ 1680796 h 1863263"/>
                <a:gd name="connsiteX43" fmla="*/ 3681211 w 6779254"/>
                <a:gd name="connsiteY43" fmla="*/ 1680796 h 1863263"/>
                <a:gd name="connsiteX44" fmla="*/ 3686252 w 6779254"/>
                <a:gd name="connsiteY44" fmla="*/ 1692401 h 1863263"/>
                <a:gd name="connsiteX45" fmla="*/ 3682067 w 6779254"/>
                <a:gd name="connsiteY45" fmla="*/ 1693923 h 1863263"/>
                <a:gd name="connsiteX46" fmla="*/ 3626705 w 6779254"/>
                <a:gd name="connsiteY46" fmla="*/ 1690594 h 1863263"/>
                <a:gd name="connsiteX47" fmla="*/ 3385660 w 6779254"/>
                <a:gd name="connsiteY47" fmla="*/ 1693733 h 1863263"/>
                <a:gd name="connsiteX48" fmla="*/ 3248872 w 6779254"/>
                <a:gd name="connsiteY48" fmla="*/ 1687930 h 1863263"/>
                <a:gd name="connsiteX49" fmla="*/ 3172772 w 6779254"/>
                <a:gd name="connsiteY49" fmla="*/ 1695540 h 1863263"/>
                <a:gd name="connsiteX50" fmla="*/ 2926401 w 6779254"/>
                <a:gd name="connsiteY50" fmla="*/ 1705052 h 1863263"/>
                <a:gd name="connsiteX51" fmla="*/ 2864094 w 6779254"/>
                <a:gd name="connsiteY51" fmla="*/ 1695540 h 1863263"/>
                <a:gd name="connsiteX52" fmla="*/ 2693727 w 6779254"/>
                <a:gd name="connsiteY52" fmla="*/ 1693067 h 1863263"/>
                <a:gd name="connsiteX53" fmla="*/ 2629803 w 6779254"/>
                <a:gd name="connsiteY53" fmla="*/ 1690309 h 1863263"/>
                <a:gd name="connsiteX54" fmla="*/ 2484168 w 6779254"/>
                <a:gd name="connsiteY54" fmla="*/ 1681557 h 1863263"/>
                <a:gd name="connsiteX55" fmla="*/ 2432040 w 6779254"/>
                <a:gd name="connsiteY55" fmla="*/ 1685552 h 1863263"/>
                <a:gd name="connsiteX56" fmla="*/ 2393420 w 6779254"/>
                <a:gd name="connsiteY56" fmla="*/ 1684887 h 1863263"/>
                <a:gd name="connsiteX57" fmla="*/ 2224479 w 6779254"/>
                <a:gd name="connsiteY57" fmla="*/ 1671094 h 1863263"/>
                <a:gd name="connsiteX58" fmla="*/ 2050783 w 6779254"/>
                <a:gd name="connsiteY58" fmla="*/ 1669477 h 1863263"/>
                <a:gd name="connsiteX59" fmla="*/ 1902864 w 6779254"/>
                <a:gd name="connsiteY59" fmla="*/ 1673377 h 1863263"/>
                <a:gd name="connsiteX60" fmla="*/ 1828953 w 6779254"/>
                <a:gd name="connsiteY60" fmla="*/ 1676040 h 1863263"/>
                <a:gd name="connsiteX61" fmla="*/ 1745149 w 6779254"/>
                <a:gd name="connsiteY61" fmla="*/ 1683555 h 1863263"/>
                <a:gd name="connsiteX62" fmla="*/ 1647076 w 6779254"/>
                <a:gd name="connsiteY62" fmla="*/ 1676135 h 1863263"/>
                <a:gd name="connsiteX63" fmla="*/ 1597421 w 6779254"/>
                <a:gd name="connsiteY63" fmla="*/ 1675660 h 1863263"/>
                <a:gd name="connsiteX64" fmla="*/ 1480989 w 6779254"/>
                <a:gd name="connsiteY64" fmla="*/ 1663294 h 1863263"/>
                <a:gd name="connsiteX65" fmla="*/ 1464152 w 6779254"/>
                <a:gd name="connsiteY65" fmla="*/ 1655589 h 1863263"/>
                <a:gd name="connsiteX66" fmla="*/ 1467576 w 6779254"/>
                <a:gd name="connsiteY66" fmla="*/ 1650738 h 1863263"/>
                <a:gd name="connsiteX67" fmla="*/ 1488979 w 6779254"/>
                <a:gd name="connsiteY67" fmla="*/ 1637231 h 1863263"/>
                <a:gd name="connsiteX68" fmla="*/ 1462725 w 6779254"/>
                <a:gd name="connsiteY68" fmla="*/ 1630382 h 1863263"/>
                <a:gd name="connsiteX69" fmla="*/ 1401180 w 6779254"/>
                <a:gd name="connsiteY69" fmla="*/ 1628670 h 1863263"/>
                <a:gd name="connsiteX70" fmla="*/ 1332785 w 6779254"/>
                <a:gd name="connsiteY70" fmla="*/ 1630572 h 1863263"/>
                <a:gd name="connsiteX71" fmla="*/ 1189433 w 6779254"/>
                <a:gd name="connsiteY71" fmla="*/ 1623914 h 1863263"/>
                <a:gd name="connsiteX72" fmla="*/ 1191241 w 6779254"/>
                <a:gd name="connsiteY72" fmla="*/ 1603177 h 1863263"/>
                <a:gd name="connsiteX73" fmla="*/ 1166603 w 6779254"/>
                <a:gd name="connsiteY73" fmla="*/ 1610692 h 1863263"/>
                <a:gd name="connsiteX74" fmla="*/ 1164416 w 6779254"/>
                <a:gd name="connsiteY74" fmla="*/ 1601180 h 1863263"/>
                <a:gd name="connsiteX75" fmla="*/ 1202465 w 6779254"/>
                <a:gd name="connsiteY75" fmla="*/ 1596138 h 1863263"/>
                <a:gd name="connsiteX76" fmla="*/ 1284843 w 6779254"/>
                <a:gd name="connsiteY76" fmla="*/ 1595187 h 1863263"/>
                <a:gd name="connsiteX77" fmla="*/ 1314426 w 6779254"/>
                <a:gd name="connsiteY77" fmla="*/ 1596709 h 1863263"/>
                <a:gd name="connsiteX78" fmla="*/ 1323939 w 6779254"/>
                <a:gd name="connsiteY78" fmla="*/ 1596709 h 1863263"/>
                <a:gd name="connsiteX79" fmla="*/ 1423153 w 6779254"/>
                <a:gd name="connsiteY79" fmla="*/ 1585390 h 1863263"/>
                <a:gd name="connsiteX80" fmla="*/ 1493640 w 6779254"/>
                <a:gd name="connsiteY80" fmla="*/ 1581204 h 1863263"/>
                <a:gd name="connsiteX81" fmla="*/ 1549954 w 6779254"/>
                <a:gd name="connsiteY81" fmla="*/ 1580063 h 1863263"/>
                <a:gd name="connsiteX82" fmla="*/ 1622914 w 6779254"/>
                <a:gd name="connsiteY82" fmla="*/ 1567697 h 1863263"/>
                <a:gd name="connsiteX83" fmla="*/ 1475852 w 6779254"/>
                <a:gd name="connsiteY83" fmla="*/ 1536782 h 1863263"/>
                <a:gd name="connsiteX84" fmla="*/ 1503343 w 6779254"/>
                <a:gd name="connsiteY84" fmla="*/ 1524512 h 1863263"/>
                <a:gd name="connsiteX85" fmla="*/ 1573735 w 6779254"/>
                <a:gd name="connsiteY85" fmla="*/ 1501968 h 1863263"/>
                <a:gd name="connsiteX86" fmla="*/ 1645554 w 6779254"/>
                <a:gd name="connsiteY86" fmla="*/ 1494549 h 1863263"/>
                <a:gd name="connsiteX87" fmla="*/ 1747907 w 6779254"/>
                <a:gd name="connsiteY87" fmla="*/ 1480185 h 1863263"/>
                <a:gd name="connsiteX88" fmla="*/ 1756373 w 6779254"/>
                <a:gd name="connsiteY88" fmla="*/ 1476285 h 1863263"/>
                <a:gd name="connsiteX89" fmla="*/ 1890689 w 6779254"/>
                <a:gd name="connsiteY89" fmla="*/ 1439949 h 1863263"/>
                <a:gd name="connsiteX90" fmla="*/ 1957275 w 6779254"/>
                <a:gd name="connsiteY90" fmla="*/ 1425585 h 1863263"/>
                <a:gd name="connsiteX91" fmla="*/ 2148285 w 6779254"/>
                <a:gd name="connsiteY91" fmla="*/ 1410366 h 1863263"/>
                <a:gd name="connsiteX92" fmla="*/ 2221055 w 6779254"/>
                <a:gd name="connsiteY92" fmla="*/ 1396288 h 1863263"/>
                <a:gd name="connsiteX93" fmla="*/ 2232660 w 6779254"/>
                <a:gd name="connsiteY93" fmla="*/ 1394386 h 1863263"/>
                <a:gd name="connsiteX94" fmla="*/ 2340150 w 6779254"/>
                <a:gd name="connsiteY94" fmla="*/ 1395337 h 1863263"/>
                <a:gd name="connsiteX95" fmla="*/ 2424621 w 6779254"/>
                <a:gd name="connsiteY95" fmla="*/ 1393149 h 1863263"/>
                <a:gd name="connsiteX96" fmla="*/ 2508615 w 6779254"/>
                <a:gd name="connsiteY96" fmla="*/ 1397810 h 1863263"/>
                <a:gd name="connsiteX97" fmla="*/ 2613727 w 6779254"/>
                <a:gd name="connsiteY97" fmla="*/ 1394195 h 1863263"/>
                <a:gd name="connsiteX98" fmla="*/ 2663097 w 6779254"/>
                <a:gd name="connsiteY98" fmla="*/ 1406656 h 1863263"/>
                <a:gd name="connsiteX99" fmla="*/ 2786758 w 6779254"/>
                <a:gd name="connsiteY99" fmla="*/ 1407798 h 1863263"/>
                <a:gd name="connsiteX100" fmla="*/ 2910420 w 6779254"/>
                <a:gd name="connsiteY100" fmla="*/ 1401044 h 1863263"/>
                <a:gd name="connsiteX101" fmla="*/ 2939623 w 6779254"/>
                <a:gd name="connsiteY101" fmla="*/ 1401044 h 1863263"/>
                <a:gd name="connsiteX102" fmla="*/ 2939623 w 6779254"/>
                <a:gd name="connsiteY102" fmla="*/ 1393054 h 1863263"/>
                <a:gd name="connsiteX103" fmla="*/ 2907471 w 6779254"/>
                <a:gd name="connsiteY103" fmla="*/ 1389154 h 1863263"/>
                <a:gd name="connsiteX104" fmla="*/ 2952750 w 6779254"/>
                <a:gd name="connsiteY104" fmla="*/ 1395337 h 1863263"/>
                <a:gd name="connsiteX105" fmla="*/ 2974248 w 6779254"/>
                <a:gd name="connsiteY105" fmla="*/ 1399998 h 1863263"/>
                <a:gd name="connsiteX106" fmla="*/ 3100953 w 6779254"/>
                <a:gd name="connsiteY106" fmla="*/ 1389725 h 1863263"/>
                <a:gd name="connsiteX107" fmla="*/ 3254008 w 6779254"/>
                <a:gd name="connsiteY107" fmla="*/ 1383066 h 1863263"/>
                <a:gd name="connsiteX108" fmla="*/ 3456623 w 6779254"/>
                <a:gd name="connsiteY108" fmla="*/ 1386015 h 1863263"/>
                <a:gd name="connsiteX109" fmla="*/ 3665896 w 6779254"/>
                <a:gd name="connsiteY109" fmla="*/ 1403612 h 1863263"/>
                <a:gd name="connsiteX110" fmla="*/ 3789557 w 6779254"/>
                <a:gd name="connsiteY110" fmla="*/ 1410271 h 1863263"/>
                <a:gd name="connsiteX111" fmla="*/ 3875169 w 6779254"/>
                <a:gd name="connsiteY111" fmla="*/ 1418451 h 1863263"/>
                <a:gd name="connsiteX112" fmla="*/ 3888391 w 6779254"/>
                <a:gd name="connsiteY112" fmla="*/ 1413220 h 1863263"/>
                <a:gd name="connsiteX113" fmla="*/ 3871745 w 6779254"/>
                <a:gd name="connsiteY113" fmla="*/ 1408844 h 1863263"/>
                <a:gd name="connsiteX114" fmla="*/ 3958498 w 6779254"/>
                <a:gd name="connsiteY114" fmla="*/ 1413600 h 1863263"/>
                <a:gd name="connsiteX115" fmla="*/ 3932149 w 6779254"/>
                <a:gd name="connsiteY115" fmla="*/ 1405990 h 1863263"/>
                <a:gd name="connsiteX116" fmla="*/ 3952981 w 6779254"/>
                <a:gd name="connsiteY116" fmla="*/ 1399617 h 1863263"/>
                <a:gd name="connsiteX117" fmla="*/ 3990174 w 6779254"/>
                <a:gd name="connsiteY117" fmla="*/ 1396954 h 1863263"/>
                <a:gd name="connsiteX118" fmla="*/ 4010436 w 6779254"/>
                <a:gd name="connsiteY118" fmla="*/ 1403042 h 1863263"/>
                <a:gd name="connsiteX119" fmla="*/ 4067510 w 6779254"/>
                <a:gd name="connsiteY119" fmla="*/ 1419022 h 1863263"/>
                <a:gd name="connsiteX120" fmla="*/ 4063896 w 6779254"/>
                <a:gd name="connsiteY120" fmla="*/ 1399998 h 1863263"/>
                <a:gd name="connsiteX121" fmla="*/ 4153027 w 6779254"/>
                <a:gd name="connsiteY121" fmla="*/ 1372888 h 1863263"/>
                <a:gd name="connsiteX122" fmla="*/ 4115833 w 6779254"/>
                <a:gd name="connsiteY122" fmla="*/ 1363376 h 1863263"/>
                <a:gd name="connsiteX123" fmla="*/ 3985799 w 6779254"/>
                <a:gd name="connsiteY123" fmla="*/ 1362139 h 1863263"/>
                <a:gd name="connsiteX124" fmla="*/ 3871650 w 6779254"/>
                <a:gd name="connsiteY124" fmla="*/ 1356622 h 1863263"/>
                <a:gd name="connsiteX125" fmla="*/ 3827702 w 6779254"/>
                <a:gd name="connsiteY125" fmla="*/ 1360618 h 1863263"/>
                <a:gd name="connsiteX126" fmla="*/ 3682257 w 6779254"/>
                <a:gd name="connsiteY126" fmla="*/ 1357764 h 1863263"/>
                <a:gd name="connsiteX127" fmla="*/ 3481736 w 6779254"/>
                <a:gd name="connsiteY127" fmla="*/ 1356527 h 1863263"/>
                <a:gd name="connsiteX128" fmla="*/ 3330203 w 6779254"/>
                <a:gd name="connsiteY128" fmla="*/ 1351296 h 1863263"/>
                <a:gd name="connsiteX129" fmla="*/ 3201690 w 6779254"/>
                <a:gd name="connsiteY129" fmla="*/ 1329608 h 1863263"/>
                <a:gd name="connsiteX130" fmla="*/ 3182665 w 6779254"/>
                <a:gd name="connsiteY130" fmla="*/ 1328847 h 1863263"/>
                <a:gd name="connsiteX131" fmla="*/ 3134247 w 6779254"/>
                <a:gd name="connsiteY131" fmla="*/ 1318193 h 1863263"/>
                <a:gd name="connsiteX132" fmla="*/ 3115888 w 6779254"/>
                <a:gd name="connsiteY132" fmla="*/ 1323520 h 1863263"/>
                <a:gd name="connsiteX133" fmla="*/ 3127398 w 6779254"/>
                <a:gd name="connsiteY133" fmla="*/ 1329322 h 1863263"/>
                <a:gd name="connsiteX134" fmla="*/ 3126352 w 6779254"/>
                <a:gd name="connsiteY134" fmla="*/ 1334174 h 1863263"/>
                <a:gd name="connsiteX135" fmla="*/ 3089253 w 6779254"/>
                <a:gd name="connsiteY135" fmla="*/ 1328276 h 1863263"/>
                <a:gd name="connsiteX136" fmla="*/ 3058243 w 6779254"/>
                <a:gd name="connsiteY136" fmla="*/ 1326659 h 1863263"/>
                <a:gd name="connsiteX137" fmla="*/ 3031418 w 6779254"/>
                <a:gd name="connsiteY137" fmla="*/ 1333127 h 1863263"/>
                <a:gd name="connsiteX138" fmla="*/ 2909088 w 6779254"/>
                <a:gd name="connsiteY138" fmla="*/ 1331701 h 1863263"/>
                <a:gd name="connsiteX139" fmla="*/ 2850967 w 6779254"/>
                <a:gd name="connsiteY139" fmla="*/ 1335315 h 1863263"/>
                <a:gd name="connsiteX140" fmla="*/ 2743762 w 6779254"/>
                <a:gd name="connsiteY140" fmla="*/ 1309347 h 1863263"/>
                <a:gd name="connsiteX141" fmla="*/ 2659387 w 6779254"/>
                <a:gd name="connsiteY141" fmla="*/ 1299835 h 1863263"/>
                <a:gd name="connsiteX142" fmla="*/ 2645879 w 6779254"/>
                <a:gd name="connsiteY142" fmla="*/ 1295935 h 1863263"/>
                <a:gd name="connsiteX143" fmla="*/ 2616581 w 6779254"/>
                <a:gd name="connsiteY143" fmla="*/ 1304496 h 1863263"/>
                <a:gd name="connsiteX144" fmla="*/ 2537248 w 6779254"/>
                <a:gd name="connsiteY144" fmla="*/ 1281096 h 1863263"/>
                <a:gd name="connsiteX145" fmla="*/ 2395132 w 6779254"/>
                <a:gd name="connsiteY145" fmla="*/ 1282237 h 1863263"/>
                <a:gd name="connsiteX146" fmla="*/ 2339104 w 6779254"/>
                <a:gd name="connsiteY146" fmla="*/ 1285757 h 1863263"/>
                <a:gd name="connsiteX147" fmla="*/ 2196418 w 6779254"/>
                <a:gd name="connsiteY147" fmla="*/ 1287564 h 1863263"/>
                <a:gd name="connsiteX148" fmla="*/ 2055444 w 6779254"/>
                <a:gd name="connsiteY148" fmla="*/ 1293271 h 1863263"/>
                <a:gd name="connsiteX149" fmla="*/ 1988857 w 6779254"/>
                <a:gd name="connsiteY149" fmla="*/ 1288420 h 1863263"/>
                <a:gd name="connsiteX150" fmla="*/ 1787859 w 6779254"/>
                <a:gd name="connsiteY150" fmla="*/ 1283569 h 1863263"/>
                <a:gd name="connsiteX151" fmla="*/ 1686077 w 6779254"/>
                <a:gd name="connsiteY151" fmla="*/ 1287469 h 1863263"/>
                <a:gd name="connsiteX152" fmla="*/ 1520370 w 6779254"/>
                <a:gd name="connsiteY152" fmla="*/ 1289276 h 1863263"/>
                <a:gd name="connsiteX153" fmla="*/ 1422202 w 6779254"/>
                <a:gd name="connsiteY153" fmla="*/ 1289276 h 1863263"/>
                <a:gd name="connsiteX154" fmla="*/ 1422202 w 6779254"/>
                <a:gd name="connsiteY154" fmla="*/ 1280335 h 1863263"/>
                <a:gd name="connsiteX155" fmla="*/ 1575732 w 6779254"/>
                <a:gd name="connsiteY155" fmla="*/ 1280335 h 1863263"/>
                <a:gd name="connsiteX156" fmla="*/ 1577445 w 6779254"/>
                <a:gd name="connsiteY156" fmla="*/ 1270823 h 1863263"/>
                <a:gd name="connsiteX157" fmla="*/ 1554425 w 6779254"/>
                <a:gd name="connsiteY157" fmla="*/ 1265781 h 1863263"/>
                <a:gd name="connsiteX158" fmla="*/ 1459301 w 6779254"/>
                <a:gd name="connsiteY158" fmla="*/ 1268159 h 1863263"/>
                <a:gd name="connsiteX159" fmla="*/ 1440276 w 6779254"/>
                <a:gd name="connsiteY159" fmla="*/ 1257886 h 1863263"/>
                <a:gd name="connsiteX160" fmla="*/ 1421251 w 6779254"/>
                <a:gd name="connsiteY160" fmla="*/ 1248374 h 1863263"/>
                <a:gd name="connsiteX161" fmla="*/ 1241371 w 6779254"/>
                <a:gd name="connsiteY161" fmla="*/ 1251989 h 1863263"/>
                <a:gd name="connsiteX162" fmla="*/ 1099351 w 6779254"/>
                <a:gd name="connsiteY162" fmla="*/ 1254462 h 1863263"/>
                <a:gd name="connsiteX163" fmla="*/ 982158 w 6779254"/>
                <a:gd name="connsiteY163" fmla="*/ 1254462 h 1863263"/>
                <a:gd name="connsiteX164" fmla="*/ 919185 w 6779254"/>
                <a:gd name="connsiteY164" fmla="*/ 1252940 h 1863263"/>
                <a:gd name="connsiteX165" fmla="*/ 878567 w 6779254"/>
                <a:gd name="connsiteY165" fmla="*/ 1233916 h 1863263"/>
                <a:gd name="connsiteX166" fmla="*/ 869055 w 6779254"/>
                <a:gd name="connsiteY166" fmla="*/ 1201574 h 1863263"/>
                <a:gd name="connsiteX167" fmla="*/ 791148 w 6779254"/>
                <a:gd name="connsiteY167" fmla="*/ 1183882 h 1863263"/>
                <a:gd name="connsiteX168" fmla="*/ 769175 w 6779254"/>
                <a:gd name="connsiteY168" fmla="*/ 1201384 h 1863263"/>
                <a:gd name="connsiteX169" fmla="*/ 747011 w 6779254"/>
                <a:gd name="connsiteY169" fmla="*/ 1214701 h 1863263"/>
                <a:gd name="connsiteX170" fmla="*/ 646655 w 6779254"/>
                <a:gd name="connsiteY170" fmla="*/ 1213274 h 1863263"/>
                <a:gd name="connsiteX171" fmla="*/ 580068 w 6779254"/>
                <a:gd name="connsiteY171" fmla="*/ 1210421 h 1863263"/>
                <a:gd name="connsiteX172" fmla="*/ 537262 w 6779254"/>
                <a:gd name="connsiteY172" fmla="*/ 1216794 h 1863263"/>
                <a:gd name="connsiteX173" fmla="*/ 523279 w 6779254"/>
                <a:gd name="connsiteY173" fmla="*/ 1210991 h 1863263"/>
                <a:gd name="connsiteX174" fmla="*/ 524230 w 6779254"/>
                <a:gd name="connsiteY174" fmla="*/ 1203382 h 1863263"/>
                <a:gd name="connsiteX175" fmla="*/ 597190 w 6779254"/>
                <a:gd name="connsiteY175" fmla="*/ 1193870 h 1863263"/>
                <a:gd name="connsiteX176" fmla="*/ 597856 w 6779254"/>
                <a:gd name="connsiteY176" fmla="*/ 1187401 h 1863263"/>
                <a:gd name="connsiteX177" fmla="*/ 603849 w 6779254"/>
                <a:gd name="connsiteY177" fmla="*/ 1193965 h 1863263"/>
                <a:gd name="connsiteX178" fmla="*/ 686226 w 6779254"/>
                <a:gd name="connsiteY178" fmla="*/ 1179126 h 1863263"/>
                <a:gd name="connsiteX179" fmla="*/ 689460 w 6779254"/>
                <a:gd name="connsiteY179" fmla="*/ 1198626 h 1863263"/>
                <a:gd name="connsiteX180" fmla="*/ 720851 w 6779254"/>
                <a:gd name="connsiteY180" fmla="*/ 1185023 h 1863263"/>
                <a:gd name="connsiteX181" fmla="*/ 806463 w 6779254"/>
                <a:gd name="connsiteY181" fmla="*/ 1167711 h 1863263"/>
                <a:gd name="connsiteX182" fmla="*/ 962372 w 6779254"/>
                <a:gd name="connsiteY182" fmla="*/ 1155726 h 1863263"/>
                <a:gd name="connsiteX183" fmla="*/ 1096211 w 6779254"/>
                <a:gd name="connsiteY183" fmla="*/ 1151731 h 1863263"/>
                <a:gd name="connsiteX184" fmla="*/ 1282750 w 6779254"/>
                <a:gd name="connsiteY184" fmla="*/ 1140316 h 1863263"/>
                <a:gd name="connsiteX185" fmla="*/ 1469098 w 6779254"/>
                <a:gd name="connsiteY185" fmla="*/ 1132041 h 1863263"/>
                <a:gd name="connsiteX186" fmla="*/ 1537302 w 6779254"/>
                <a:gd name="connsiteY186" fmla="*/ 1121387 h 1863263"/>
                <a:gd name="connsiteX187" fmla="*/ 1449503 w 6779254"/>
                <a:gd name="connsiteY187" fmla="*/ 1111875 h 1863263"/>
                <a:gd name="connsiteX188" fmla="*/ 1412975 w 6779254"/>
                <a:gd name="connsiteY188" fmla="*/ 1108926 h 1863263"/>
                <a:gd name="connsiteX189" fmla="*/ 1383201 w 6779254"/>
                <a:gd name="connsiteY189" fmla="*/ 1095704 h 1863263"/>
                <a:gd name="connsiteX190" fmla="*/ 1320324 w 6779254"/>
                <a:gd name="connsiteY190" fmla="*/ 1096846 h 1863263"/>
                <a:gd name="connsiteX191" fmla="*/ 1231383 w 6779254"/>
                <a:gd name="connsiteY191" fmla="*/ 1096846 h 1863263"/>
                <a:gd name="connsiteX192" fmla="*/ 1160420 w 6779254"/>
                <a:gd name="connsiteY192" fmla="*/ 1100365 h 1863263"/>
                <a:gd name="connsiteX193" fmla="*/ 1158993 w 6779254"/>
                <a:gd name="connsiteY193" fmla="*/ 1111685 h 1863263"/>
                <a:gd name="connsiteX194" fmla="*/ 1188957 w 6779254"/>
                <a:gd name="connsiteY194" fmla="*/ 1121197 h 1863263"/>
                <a:gd name="connsiteX195" fmla="*/ 1009648 w 6779254"/>
                <a:gd name="connsiteY195" fmla="*/ 1124811 h 1863263"/>
                <a:gd name="connsiteX196" fmla="*/ 1122561 w 6779254"/>
                <a:gd name="connsiteY196" fmla="*/ 1116060 h 1863263"/>
                <a:gd name="connsiteX197" fmla="*/ 1122561 w 6779254"/>
                <a:gd name="connsiteY197" fmla="*/ 1107309 h 1863263"/>
                <a:gd name="connsiteX198" fmla="*/ 977877 w 6779254"/>
                <a:gd name="connsiteY198" fmla="*/ 1107309 h 1863263"/>
                <a:gd name="connsiteX199" fmla="*/ 976926 w 6779254"/>
                <a:gd name="connsiteY199" fmla="*/ 1096655 h 1863263"/>
                <a:gd name="connsiteX200" fmla="*/ 1046747 w 6779254"/>
                <a:gd name="connsiteY200" fmla="*/ 1087143 h 1863263"/>
                <a:gd name="connsiteX201" fmla="*/ 1171169 w 6779254"/>
                <a:gd name="connsiteY201" fmla="*/ 1080675 h 1863263"/>
                <a:gd name="connsiteX202" fmla="*/ 1355235 w 6779254"/>
                <a:gd name="connsiteY202" fmla="*/ 1075443 h 1863263"/>
                <a:gd name="connsiteX203" fmla="*/ 1381679 w 6779254"/>
                <a:gd name="connsiteY203" fmla="*/ 1054231 h 1863263"/>
                <a:gd name="connsiteX204" fmla="*/ 1413831 w 6779254"/>
                <a:gd name="connsiteY204" fmla="*/ 1050617 h 1863263"/>
                <a:gd name="connsiteX205" fmla="*/ 1413831 w 6779254"/>
                <a:gd name="connsiteY205" fmla="*/ 1041865 h 1863263"/>
                <a:gd name="connsiteX206" fmla="*/ 1274950 w 6779254"/>
                <a:gd name="connsiteY206" fmla="*/ 1041865 h 1863263"/>
                <a:gd name="connsiteX207" fmla="*/ 1439800 w 6779254"/>
                <a:gd name="connsiteY207" fmla="*/ 1012188 h 1863263"/>
                <a:gd name="connsiteX208" fmla="*/ 1439229 w 6779254"/>
                <a:gd name="connsiteY208" fmla="*/ 1001153 h 1863263"/>
                <a:gd name="connsiteX209" fmla="*/ 1401845 w 6779254"/>
                <a:gd name="connsiteY209" fmla="*/ 997919 h 1863263"/>
                <a:gd name="connsiteX210" fmla="*/ 1420870 w 6779254"/>
                <a:gd name="connsiteY210" fmla="*/ 982795 h 1863263"/>
                <a:gd name="connsiteX211" fmla="*/ 1454164 w 6779254"/>
                <a:gd name="connsiteY211" fmla="*/ 969383 h 1863263"/>
                <a:gd name="connsiteX212" fmla="*/ 1515804 w 6779254"/>
                <a:gd name="connsiteY212" fmla="*/ 958634 h 1863263"/>
                <a:gd name="connsiteX213" fmla="*/ 1466530 w 6779254"/>
                <a:gd name="connsiteY213" fmla="*/ 936946 h 1863263"/>
                <a:gd name="connsiteX214" fmla="*/ 1469193 w 6779254"/>
                <a:gd name="connsiteY214" fmla="*/ 928386 h 1863263"/>
                <a:gd name="connsiteX215" fmla="*/ 1540061 w 6779254"/>
                <a:gd name="connsiteY215" fmla="*/ 923154 h 1863263"/>
                <a:gd name="connsiteX216" fmla="*/ 1647551 w 6779254"/>
                <a:gd name="connsiteY216" fmla="*/ 914783 h 1863263"/>
                <a:gd name="connsiteX217" fmla="*/ 1654590 w 6779254"/>
                <a:gd name="connsiteY217" fmla="*/ 913927 h 1863263"/>
                <a:gd name="connsiteX218" fmla="*/ 1769881 w 6779254"/>
                <a:gd name="connsiteY218" fmla="*/ 911644 h 1863263"/>
                <a:gd name="connsiteX219" fmla="*/ 1800606 w 6779254"/>
                <a:gd name="connsiteY219" fmla="*/ 912500 h 1863263"/>
                <a:gd name="connsiteX220" fmla="*/ 1935112 w 6779254"/>
                <a:gd name="connsiteY220" fmla="*/ 904700 h 1863263"/>
                <a:gd name="connsiteX221" fmla="*/ 1946241 w 6779254"/>
                <a:gd name="connsiteY221" fmla="*/ 902037 h 1863263"/>
                <a:gd name="connsiteX222" fmla="*/ 1995230 w 6779254"/>
                <a:gd name="connsiteY222" fmla="*/ 886722 h 1863263"/>
                <a:gd name="connsiteX223" fmla="*/ 2012162 w 6779254"/>
                <a:gd name="connsiteY223" fmla="*/ 876069 h 1863263"/>
                <a:gd name="connsiteX224" fmla="*/ 1993803 w 6779254"/>
                <a:gd name="connsiteY224" fmla="*/ 864559 h 1863263"/>
                <a:gd name="connsiteX225" fmla="*/ 1931592 w 6779254"/>
                <a:gd name="connsiteY225" fmla="*/ 863988 h 1863263"/>
                <a:gd name="connsiteX226" fmla="*/ 1998179 w 6779254"/>
                <a:gd name="connsiteY226" fmla="*/ 840018 h 1863263"/>
                <a:gd name="connsiteX227" fmla="*/ 2034611 w 6779254"/>
                <a:gd name="connsiteY227" fmla="*/ 829650 h 1863263"/>
                <a:gd name="connsiteX228" fmla="*/ 2058202 w 6779254"/>
                <a:gd name="connsiteY228" fmla="*/ 829650 h 1863263"/>
                <a:gd name="connsiteX229" fmla="*/ 2097108 w 6779254"/>
                <a:gd name="connsiteY229" fmla="*/ 808628 h 1863263"/>
                <a:gd name="connsiteX230" fmla="*/ 2108333 w 6779254"/>
                <a:gd name="connsiteY230" fmla="*/ 795786 h 1863263"/>
                <a:gd name="connsiteX231" fmla="*/ 2093493 w 6779254"/>
                <a:gd name="connsiteY231" fmla="*/ 787796 h 1863263"/>
                <a:gd name="connsiteX232" fmla="*/ 2033946 w 6779254"/>
                <a:gd name="connsiteY232" fmla="*/ 769342 h 1863263"/>
                <a:gd name="connsiteX233" fmla="*/ 2006265 w 6779254"/>
                <a:gd name="connsiteY233" fmla="*/ 763635 h 1863263"/>
                <a:gd name="connsiteX234" fmla="*/ 1951663 w 6779254"/>
                <a:gd name="connsiteY234" fmla="*/ 748701 h 1863263"/>
                <a:gd name="connsiteX235" fmla="*/ 1919701 w 6779254"/>
                <a:gd name="connsiteY235" fmla="*/ 743565 h 1863263"/>
                <a:gd name="connsiteX236" fmla="*/ 1781486 w 6779254"/>
                <a:gd name="connsiteY236" fmla="*/ 718262 h 1863263"/>
                <a:gd name="connsiteX237" fmla="*/ 1689025 w 6779254"/>
                <a:gd name="connsiteY237" fmla="*/ 715218 h 1863263"/>
                <a:gd name="connsiteX238" fmla="*/ 1661820 w 6779254"/>
                <a:gd name="connsiteY238" fmla="*/ 701901 h 1863263"/>
                <a:gd name="connsiteX239" fmla="*/ 1586386 w 6779254"/>
                <a:gd name="connsiteY239" fmla="*/ 721972 h 1863263"/>
                <a:gd name="connsiteX240" fmla="*/ 1597231 w 6779254"/>
                <a:gd name="connsiteY240" fmla="*/ 712460 h 1863263"/>
                <a:gd name="connsiteX241" fmla="*/ 1503723 w 6779254"/>
                <a:gd name="connsiteY241" fmla="*/ 698572 h 1863263"/>
                <a:gd name="connsiteX242" fmla="*/ 1450073 w 6779254"/>
                <a:gd name="connsiteY242" fmla="*/ 671082 h 1863263"/>
                <a:gd name="connsiteX243" fmla="*/ 1537493 w 6779254"/>
                <a:gd name="connsiteY243" fmla="*/ 663377 h 1863263"/>
                <a:gd name="connsiteX244" fmla="*/ 1677135 w 6779254"/>
                <a:gd name="connsiteY244" fmla="*/ 658431 h 1863263"/>
                <a:gd name="connsiteX245" fmla="*/ 1738490 w 6779254"/>
                <a:gd name="connsiteY245" fmla="*/ 657860 h 1863263"/>
                <a:gd name="connsiteX246" fmla="*/ 1658205 w 6779254"/>
                <a:gd name="connsiteY246" fmla="*/ 629324 h 1863263"/>
                <a:gd name="connsiteX247" fmla="*/ 1520465 w 6779254"/>
                <a:gd name="connsiteY247" fmla="*/ 657860 h 1863263"/>
                <a:gd name="connsiteX248" fmla="*/ 1471571 w 6779254"/>
                <a:gd name="connsiteY248" fmla="*/ 658621 h 1863263"/>
                <a:gd name="connsiteX249" fmla="*/ 1385960 w 6779254"/>
                <a:gd name="connsiteY249" fmla="*/ 659667 h 1863263"/>
                <a:gd name="connsiteX250" fmla="*/ 1319373 w 6779254"/>
                <a:gd name="connsiteY250" fmla="*/ 648063 h 1863263"/>
                <a:gd name="connsiteX251" fmla="*/ 1319848 w 6779254"/>
                <a:gd name="connsiteY251" fmla="*/ 641975 h 1863263"/>
                <a:gd name="connsiteX252" fmla="*/ 1335449 w 6779254"/>
                <a:gd name="connsiteY252" fmla="*/ 617433 h 1863263"/>
                <a:gd name="connsiteX253" fmla="*/ 1304153 w 6779254"/>
                <a:gd name="connsiteY253" fmla="*/ 603736 h 1863263"/>
                <a:gd name="connsiteX254" fmla="*/ 1275616 w 6779254"/>
                <a:gd name="connsiteY254" fmla="*/ 603736 h 1863263"/>
                <a:gd name="connsiteX255" fmla="*/ 1130361 w 6779254"/>
                <a:gd name="connsiteY255" fmla="*/ 604497 h 1863263"/>
                <a:gd name="connsiteX256" fmla="*/ 1190194 w 6779254"/>
                <a:gd name="connsiteY256" fmla="*/ 599456 h 1863263"/>
                <a:gd name="connsiteX257" fmla="*/ 1245652 w 6779254"/>
                <a:gd name="connsiteY257" fmla="*/ 599456 h 1863263"/>
                <a:gd name="connsiteX258" fmla="*/ 1249076 w 6779254"/>
                <a:gd name="connsiteY258" fmla="*/ 591465 h 1863263"/>
                <a:gd name="connsiteX259" fmla="*/ 1218731 w 6779254"/>
                <a:gd name="connsiteY259" fmla="*/ 576626 h 1863263"/>
                <a:gd name="connsiteX260" fmla="*/ 940683 w 6779254"/>
                <a:gd name="connsiteY260" fmla="*/ 569778 h 1863263"/>
                <a:gd name="connsiteX261" fmla="*/ 698117 w 6779254"/>
                <a:gd name="connsiteY261" fmla="*/ 562644 h 1863263"/>
                <a:gd name="connsiteX262" fmla="*/ 562184 w 6779254"/>
                <a:gd name="connsiteY262" fmla="*/ 557507 h 1863263"/>
                <a:gd name="connsiteX263" fmla="*/ 390961 w 6779254"/>
                <a:gd name="connsiteY263" fmla="*/ 556080 h 1863263"/>
                <a:gd name="connsiteX264" fmla="*/ 251794 w 6779254"/>
                <a:gd name="connsiteY264" fmla="*/ 549517 h 1863263"/>
                <a:gd name="connsiteX265" fmla="*/ 213269 w 6779254"/>
                <a:gd name="connsiteY265" fmla="*/ 547995 h 1863263"/>
                <a:gd name="connsiteX266" fmla="*/ 213269 w 6779254"/>
                <a:gd name="connsiteY266" fmla="*/ 540385 h 1863263"/>
                <a:gd name="connsiteX267" fmla="*/ 229059 w 6779254"/>
                <a:gd name="connsiteY267" fmla="*/ 533727 h 1863263"/>
                <a:gd name="connsiteX268" fmla="*/ 226967 w 6779254"/>
                <a:gd name="connsiteY268" fmla="*/ 529446 h 1863263"/>
                <a:gd name="connsiteX269" fmla="*/ 66873 w 6779254"/>
                <a:gd name="connsiteY269" fmla="*/ 522693 h 1863263"/>
                <a:gd name="connsiteX270" fmla="*/ 39001 w 6779254"/>
                <a:gd name="connsiteY270" fmla="*/ 532205 h 1863263"/>
                <a:gd name="connsiteX271" fmla="*/ 0 w 6779254"/>
                <a:gd name="connsiteY271" fmla="*/ 516129 h 1863263"/>
                <a:gd name="connsiteX272" fmla="*/ 14364 w 6779254"/>
                <a:gd name="connsiteY272" fmla="*/ 507188 h 1863263"/>
                <a:gd name="connsiteX273" fmla="*/ 96837 w 6779254"/>
                <a:gd name="connsiteY273" fmla="*/ 505761 h 1863263"/>
                <a:gd name="connsiteX274" fmla="*/ 149916 w 6779254"/>
                <a:gd name="connsiteY274" fmla="*/ 492444 h 1863263"/>
                <a:gd name="connsiteX275" fmla="*/ 230772 w 6779254"/>
                <a:gd name="connsiteY275" fmla="*/ 477129 h 1863263"/>
                <a:gd name="connsiteX276" fmla="*/ 352911 w 6779254"/>
                <a:gd name="connsiteY276" fmla="*/ 469900 h 1863263"/>
                <a:gd name="connsiteX277" fmla="*/ 537357 w 6779254"/>
                <a:gd name="connsiteY277" fmla="*/ 456868 h 1863263"/>
                <a:gd name="connsiteX278" fmla="*/ 704490 w 6779254"/>
                <a:gd name="connsiteY278" fmla="*/ 449449 h 1863263"/>
                <a:gd name="connsiteX279" fmla="*/ 913763 w 6779254"/>
                <a:gd name="connsiteY279" fmla="*/ 427761 h 1863263"/>
                <a:gd name="connsiteX280" fmla="*/ 1029910 w 6779254"/>
                <a:gd name="connsiteY280" fmla="*/ 406644 h 1863263"/>
                <a:gd name="connsiteX281" fmla="*/ 1066628 w 6779254"/>
                <a:gd name="connsiteY281" fmla="*/ 406644 h 1863263"/>
                <a:gd name="connsiteX282" fmla="*/ 1028578 w 6779254"/>
                <a:gd name="connsiteY282" fmla="*/ 371925 h 1863263"/>
                <a:gd name="connsiteX283" fmla="*/ 990529 w 6779254"/>
                <a:gd name="connsiteY283" fmla="*/ 362413 h 1863263"/>
                <a:gd name="connsiteX284" fmla="*/ 1583247 w 6779254"/>
                <a:gd name="connsiteY284" fmla="*/ 310952 h 1863263"/>
                <a:gd name="connsiteX285" fmla="*/ 1586006 w 6779254"/>
                <a:gd name="connsiteY285" fmla="*/ 300394 h 1863263"/>
                <a:gd name="connsiteX286" fmla="*/ 1537588 w 6779254"/>
                <a:gd name="connsiteY286" fmla="*/ 278325 h 1863263"/>
                <a:gd name="connsiteX287" fmla="*/ 1425341 w 6779254"/>
                <a:gd name="connsiteY287" fmla="*/ 274996 h 1863263"/>
                <a:gd name="connsiteX288" fmla="*/ 1226246 w 6779254"/>
                <a:gd name="connsiteY288" fmla="*/ 280799 h 1863263"/>
                <a:gd name="connsiteX289" fmla="*/ 986533 w 6779254"/>
                <a:gd name="connsiteY289" fmla="*/ 290311 h 1863263"/>
                <a:gd name="connsiteX290" fmla="*/ 860304 w 6779254"/>
                <a:gd name="connsiteY290" fmla="*/ 290311 h 1863263"/>
                <a:gd name="connsiteX291" fmla="*/ 860304 w 6779254"/>
                <a:gd name="connsiteY291" fmla="*/ 283177 h 1863263"/>
                <a:gd name="connsiteX292" fmla="*/ 883989 w 6779254"/>
                <a:gd name="connsiteY292" fmla="*/ 280228 h 1863263"/>
                <a:gd name="connsiteX293" fmla="*/ 1012692 w 6779254"/>
                <a:gd name="connsiteY293" fmla="*/ 265865 h 1863263"/>
                <a:gd name="connsiteX294" fmla="*/ 1026676 w 6779254"/>
                <a:gd name="connsiteY294" fmla="*/ 265865 h 1863263"/>
                <a:gd name="connsiteX295" fmla="*/ 1083750 w 6779254"/>
                <a:gd name="connsiteY295" fmla="*/ 254830 h 1863263"/>
                <a:gd name="connsiteX296" fmla="*/ 1141776 w 6779254"/>
                <a:gd name="connsiteY296" fmla="*/ 248077 h 1863263"/>
                <a:gd name="connsiteX297" fmla="*/ 1167840 w 6779254"/>
                <a:gd name="connsiteY297" fmla="*/ 248077 h 1863263"/>
                <a:gd name="connsiteX298" fmla="*/ 1186865 w 6779254"/>
                <a:gd name="connsiteY298" fmla="*/ 229814 h 1863263"/>
                <a:gd name="connsiteX299" fmla="*/ 1199611 w 6779254"/>
                <a:gd name="connsiteY299" fmla="*/ 247696 h 1863263"/>
                <a:gd name="connsiteX300" fmla="*/ 1291692 w 6779254"/>
                <a:gd name="connsiteY300" fmla="*/ 223250 h 1863263"/>
                <a:gd name="connsiteX301" fmla="*/ 1279516 w 6779254"/>
                <a:gd name="connsiteY301" fmla="*/ 217828 h 1863263"/>
                <a:gd name="connsiteX302" fmla="*/ 1148435 w 6779254"/>
                <a:gd name="connsiteY302" fmla="*/ 200992 h 1863263"/>
                <a:gd name="connsiteX303" fmla="*/ 1018876 w 6779254"/>
                <a:gd name="connsiteY303" fmla="*/ 206033 h 1863263"/>
                <a:gd name="connsiteX304" fmla="*/ 969601 w 6779254"/>
                <a:gd name="connsiteY304" fmla="*/ 195855 h 1863263"/>
                <a:gd name="connsiteX305" fmla="*/ 994619 w 6779254"/>
                <a:gd name="connsiteY305" fmla="*/ 185392 h 1863263"/>
                <a:gd name="connsiteX306" fmla="*/ 1198850 w 6779254"/>
                <a:gd name="connsiteY306" fmla="*/ 160470 h 1863263"/>
                <a:gd name="connsiteX307" fmla="*/ 1279421 w 6779254"/>
                <a:gd name="connsiteY307" fmla="*/ 156855 h 1863263"/>
                <a:gd name="connsiteX308" fmla="*/ 1334593 w 6779254"/>
                <a:gd name="connsiteY308" fmla="*/ 155429 h 1863263"/>
                <a:gd name="connsiteX309" fmla="*/ 1339064 w 6779254"/>
                <a:gd name="connsiteY309" fmla="*/ 154002 h 1863263"/>
                <a:gd name="connsiteX310" fmla="*/ 1478135 w 6779254"/>
                <a:gd name="connsiteY310" fmla="*/ 115953 h 1863263"/>
                <a:gd name="connsiteX311" fmla="*/ 1526744 w 6779254"/>
                <a:gd name="connsiteY311" fmla="*/ 105490 h 1863263"/>
                <a:gd name="connsiteX312" fmla="*/ 1548812 w 6779254"/>
                <a:gd name="connsiteY312" fmla="*/ 79712 h 1863263"/>
                <a:gd name="connsiteX313" fmla="*/ 1395567 w 6779254"/>
                <a:gd name="connsiteY313" fmla="*/ 79712 h 1863263"/>
                <a:gd name="connsiteX314" fmla="*/ 1394806 w 6779254"/>
                <a:gd name="connsiteY314" fmla="*/ 70200 h 1863263"/>
                <a:gd name="connsiteX315" fmla="*/ 1449978 w 6779254"/>
                <a:gd name="connsiteY315" fmla="*/ 65349 h 1863263"/>
                <a:gd name="connsiteX316" fmla="*/ 1487457 w 6779254"/>
                <a:gd name="connsiteY316" fmla="*/ 65349 h 1863263"/>
                <a:gd name="connsiteX317" fmla="*/ 1573830 w 6779254"/>
                <a:gd name="connsiteY317" fmla="*/ 64492 h 1863263"/>
                <a:gd name="connsiteX318" fmla="*/ 1673330 w 6779254"/>
                <a:gd name="connsiteY318" fmla="*/ 58595 h 1863263"/>
                <a:gd name="connsiteX319" fmla="*/ 1744007 w 6779254"/>
                <a:gd name="connsiteY319" fmla="*/ 36907 h 1863263"/>
                <a:gd name="connsiteX320" fmla="*/ 1801748 w 6779254"/>
                <a:gd name="connsiteY320" fmla="*/ 31390 h 1863263"/>
                <a:gd name="connsiteX321" fmla="*/ 2022150 w 6779254"/>
                <a:gd name="connsiteY321" fmla="*/ 19976 h 1863263"/>
                <a:gd name="connsiteX322" fmla="*/ 2161793 w 6779254"/>
                <a:gd name="connsiteY322" fmla="*/ 21402 h 1863263"/>
                <a:gd name="connsiteX323" fmla="*/ 2488164 w 6779254"/>
                <a:gd name="connsiteY323" fmla="*/ 7705 h 1863263"/>
                <a:gd name="connsiteX324" fmla="*/ 2596415 w 6779254"/>
                <a:gd name="connsiteY324" fmla="*/ 0 h 1863263"/>
                <a:gd name="connsiteX325" fmla="*/ 2634465 w 6779254"/>
                <a:gd name="connsiteY325" fmla="*/ 8276 h 1863263"/>
                <a:gd name="connsiteX326" fmla="*/ 2657199 w 6779254"/>
                <a:gd name="connsiteY326" fmla="*/ 10654 h 1863263"/>
                <a:gd name="connsiteX327" fmla="*/ 2759172 w 6779254"/>
                <a:gd name="connsiteY327" fmla="*/ 4756 h 1863263"/>
                <a:gd name="connsiteX328" fmla="*/ 2798744 w 6779254"/>
                <a:gd name="connsiteY328" fmla="*/ 3900 h 1863263"/>
                <a:gd name="connsiteX329" fmla="*/ 2843452 w 6779254"/>
                <a:gd name="connsiteY329" fmla="*/ 4756 h 1863263"/>
                <a:gd name="connsiteX330" fmla="*/ 2925164 w 6779254"/>
                <a:gd name="connsiteY330" fmla="*/ 7324 h 1863263"/>
                <a:gd name="connsiteX331" fmla="*/ 2967875 w 6779254"/>
                <a:gd name="connsiteY331" fmla="*/ 11795 h 1863263"/>
                <a:gd name="connsiteX332" fmla="*/ 3012012 w 6779254"/>
                <a:gd name="connsiteY332" fmla="*/ 16932 h 1863263"/>
                <a:gd name="connsiteX333" fmla="*/ 3107136 w 6779254"/>
                <a:gd name="connsiteY333" fmla="*/ 25588 h 1863263"/>
                <a:gd name="connsiteX334" fmla="*/ 3200263 w 6779254"/>
                <a:gd name="connsiteY334" fmla="*/ 28061 h 1863263"/>
                <a:gd name="connsiteX335" fmla="*/ 3292438 w 6779254"/>
                <a:gd name="connsiteY335" fmla="*/ 28061 h 1863263"/>
                <a:gd name="connsiteX336" fmla="*/ 3432271 w 6779254"/>
                <a:gd name="connsiteY336" fmla="*/ 29678 h 1863263"/>
                <a:gd name="connsiteX337" fmla="*/ 3585041 w 6779254"/>
                <a:gd name="connsiteY337" fmla="*/ 39190 h 1863263"/>
                <a:gd name="connsiteX338" fmla="*/ 3648869 w 6779254"/>
                <a:gd name="connsiteY338" fmla="*/ 41854 h 1863263"/>
                <a:gd name="connsiteX339" fmla="*/ 3759498 w 6779254"/>
                <a:gd name="connsiteY339" fmla="*/ 70961 h 1863263"/>
                <a:gd name="connsiteX340" fmla="*/ 3759498 w 6779254"/>
                <a:gd name="connsiteY340" fmla="*/ 77905 h 1863263"/>
                <a:gd name="connsiteX341" fmla="*/ 3487633 w 6779254"/>
                <a:gd name="connsiteY341" fmla="*/ 90841 h 1863263"/>
                <a:gd name="connsiteX342" fmla="*/ 3487633 w 6779254"/>
                <a:gd name="connsiteY342" fmla="*/ 96263 h 1863263"/>
                <a:gd name="connsiteX343" fmla="*/ 3544708 w 6779254"/>
                <a:gd name="connsiteY343" fmla="*/ 101495 h 1863263"/>
                <a:gd name="connsiteX344" fmla="*/ 3684160 w 6779254"/>
                <a:gd name="connsiteY344" fmla="*/ 97595 h 1863263"/>
                <a:gd name="connsiteX345" fmla="*/ 3886489 w 6779254"/>
                <a:gd name="connsiteY345" fmla="*/ 98546 h 1863263"/>
                <a:gd name="connsiteX346" fmla="*/ 4161398 w 6779254"/>
                <a:gd name="connsiteY346" fmla="*/ 98546 h 1863263"/>
                <a:gd name="connsiteX347" fmla="*/ 4278971 w 6779254"/>
                <a:gd name="connsiteY347" fmla="*/ 95407 h 1863263"/>
                <a:gd name="connsiteX348" fmla="*/ 4384274 w 6779254"/>
                <a:gd name="connsiteY348" fmla="*/ 93600 h 1863263"/>
                <a:gd name="connsiteX349" fmla="*/ 4549885 w 6779254"/>
                <a:gd name="connsiteY349" fmla="*/ 95407 h 1863263"/>
                <a:gd name="connsiteX350" fmla="*/ 4705508 w 6779254"/>
                <a:gd name="connsiteY350" fmla="*/ 95407 h 1863263"/>
                <a:gd name="connsiteX351" fmla="*/ 4760490 w 6779254"/>
                <a:gd name="connsiteY351" fmla="*/ 103207 h 1863263"/>
                <a:gd name="connsiteX352" fmla="*/ 4894901 w 6779254"/>
                <a:gd name="connsiteY352" fmla="*/ 109770 h 1863263"/>
                <a:gd name="connsiteX353" fmla="*/ 5007337 w 6779254"/>
                <a:gd name="connsiteY353" fmla="*/ 122421 h 1863263"/>
                <a:gd name="connsiteX354" fmla="*/ 5125196 w 6779254"/>
                <a:gd name="connsiteY354" fmla="*/ 123182 h 1863263"/>
                <a:gd name="connsiteX355" fmla="*/ 5216515 w 6779254"/>
                <a:gd name="connsiteY355" fmla="*/ 118046 h 1863263"/>
                <a:gd name="connsiteX356" fmla="*/ 5230879 w 6779254"/>
                <a:gd name="connsiteY356" fmla="*/ 112719 h 1863263"/>
                <a:gd name="connsiteX357" fmla="*/ 5215659 w 6779254"/>
                <a:gd name="connsiteY357" fmla="*/ 108248 h 1863263"/>
                <a:gd name="connsiteX358" fmla="*/ 5198727 w 6779254"/>
                <a:gd name="connsiteY358" fmla="*/ 105680 h 1863263"/>
                <a:gd name="connsiteX359" fmla="*/ 5199964 w 6779254"/>
                <a:gd name="connsiteY359" fmla="*/ 96739 h 1863263"/>
                <a:gd name="connsiteX360" fmla="*/ 5265124 w 6779254"/>
                <a:gd name="connsiteY360" fmla="*/ 104919 h 1863263"/>
                <a:gd name="connsiteX361" fmla="*/ 5336276 w 6779254"/>
                <a:gd name="connsiteY361" fmla="*/ 118617 h 1863263"/>
                <a:gd name="connsiteX362" fmla="*/ 5389642 w 6779254"/>
                <a:gd name="connsiteY362" fmla="*/ 125085 h 1863263"/>
                <a:gd name="connsiteX363" fmla="*/ 5381746 w 6779254"/>
                <a:gd name="connsiteY363" fmla="*/ 141255 h 1863263"/>
                <a:gd name="connsiteX364" fmla="*/ 5541269 w 6779254"/>
                <a:gd name="connsiteY364" fmla="*/ 166843 h 1863263"/>
                <a:gd name="connsiteX365" fmla="*/ 5672826 w 6779254"/>
                <a:gd name="connsiteY365" fmla="*/ 160850 h 1863263"/>
                <a:gd name="connsiteX366" fmla="*/ 5792777 w 6779254"/>
                <a:gd name="connsiteY366" fmla="*/ 173692 h 1863263"/>
                <a:gd name="connsiteX367" fmla="*/ 6022502 w 6779254"/>
                <a:gd name="connsiteY367" fmla="*/ 203275 h 1863263"/>
                <a:gd name="connsiteX368" fmla="*/ 6137508 w 6779254"/>
                <a:gd name="connsiteY368" fmla="*/ 229053 h 1863263"/>
                <a:gd name="connsiteX369" fmla="*/ 6185070 w 6779254"/>
                <a:gd name="connsiteY369" fmla="*/ 252262 h 1863263"/>
                <a:gd name="connsiteX370" fmla="*/ 6190491 w 6779254"/>
                <a:gd name="connsiteY370" fmla="*/ 267101 h 1863263"/>
                <a:gd name="connsiteX371" fmla="*/ 6167852 w 6779254"/>
                <a:gd name="connsiteY371" fmla="*/ 279657 h 1863263"/>
                <a:gd name="connsiteX372" fmla="*/ 6107068 w 6779254"/>
                <a:gd name="connsiteY372" fmla="*/ 277850 h 1863263"/>
                <a:gd name="connsiteX373" fmla="*/ 6081575 w 6779254"/>
                <a:gd name="connsiteY373" fmla="*/ 285650 h 1863263"/>
                <a:gd name="connsiteX374" fmla="*/ 5997580 w 6779254"/>
                <a:gd name="connsiteY374" fmla="*/ 273189 h 1863263"/>
                <a:gd name="connsiteX375" fmla="*/ 5962479 w 6779254"/>
                <a:gd name="connsiteY375" fmla="*/ 301060 h 1863263"/>
                <a:gd name="connsiteX376" fmla="*/ 5764716 w 6779254"/>
                <a:gd name="connsiteY376" fmla="*/ 250835 h 1863263"/>
                <a:gd name="connsiteX377" fmla="*/ 5710971 w 6779254"/>
                <a:gd name="connsiteY377" fmla="*/ 243606 h 1863263"/>
                <a:gd name="connsiteX378" fmla="*/ 5630020 w 6779254"/>
                <a:gd name="connsiteY378" fmla="*/ 219826 h 1863263"/>
                <a:gd name="connsiteX379" fmla="*/ 5526430 w 6779254"/>
                <a:gd name="connsiteY379" fmla="*/ 200801 h 1863263"/>
                <a:gd name="connsiteX380" fmla="*/ 5367382 w 6779254"/>
                <a:gd name="connsiteY380" fmla="*/ 176831 h 1863263"/>
                <a:gd name="connsiteX381" fmla="*/ 5320486 w 6779254"/>
                <a:gd name="connsiteY381" fmla="*/ 199755 h 1863263"/>
                <a:gd name="connsiteX382" fmla="*/ 5311735 w 6779254"/>
                <a:gd name="connsiteY382" fmla="*/ 206604 h 1863263"/>
                <a:gd name="connsiteX383" fmla="*/ 5264173 w 6779254"/>
                <a:gd name="connsiteY383" fmla="*/ 222965 h 1863263"/>
                <a:gd name="connsiteX384" fmla="*/ 5261699 w 6779254"/>
                <a:gd name="connsiteY384" fmla="*/ 254260 h 1863263"/>
                <a:gd name="connsiteX385" fmla="*/ 5377180 w 6779254"/>
                <a:gd name="connsiteY385" fmla="*/ 273284 h 1863263"/>
                <a:gd name="connsiteX386" fmla="*/ 5469641 w 6779254"/>
                <a:gd name="connsiteY386" fmla="*/ 275377 h 1863263"/>
                <a:gd name="connsiteX387" fmla="*/ 5526240 w 6779254"/>
                <a:gd name="connsiteY387" fmla="*/ 279657 h 1863263"/>
                <a:gd name="connsiteX388" fmla="*/ 5642006 w 6779254"/>
                <a:gd name="connsiteY388" fmla="*/ 298111 h 1863263"/>
                <a:gd name="connsiteX389" fmla="*/ 5752540 w 6779254"/>
                <a:gd name="connsiteY389" fmla="*/ 308574 h 1863263"/>
                <a:gd name="connsiteX390" fmla="*/ 5876201 w 6779254"/>
                <a:gd name="connsiteY390" fmla="*/ 324269 h 1863263"/>
                <a:gd name="connsiteX391" fmla="*/ 5892277 w 6779254"/>
                <a:gd name="connsiteY391" fmla="*/ 323223 h 1863263"/>
                <a:gd name="connsiteX392" fmla="*/ 5840720 w 6779254"/>
                <a:gd name="connsiteY392" fmla="*/ 304769 h 1863263"/>
                <a:gd name="connsiteX393" fmla="*/ 5841576 w 6779254"/>
                <a:gd name="connsiteY393" fmla="*/ 301155 h 1863263"/>
                <a:gd name="connsiteX394" fmla="*/ 5938032 w 6779254"/>
                <a:gd name="connsiteY394" fmla="*/ 301155 h 1863263"/>
                <a:gd name="connsiteX395" fmla="*/ 5942122 w 6779254"/>
                <a:gd name="connsiteY395" fmla="*/ 305530 h 1863263"/>
                <a:gd name="connsiteX396" fmla="*/ 5918341 w 6779254"/>
                <a:gd name="connsiteY396" fmla="*/ 324555 h 1863263"/>
                <a:gd name="connsiteX397" fmla="*/ 5929852 w 6779254"/>
                <a:gd name="connsiteY397" fmla="*/ 325981 h 1863263"/>
                <a:gd name="connsiteX398" fmla="*/ 6063976 w 6779254"/>
                <a:gd name="connsiteY398" fmla="*/ 325981 h 1863263"/>
                <a:gd name="connsiteX399" fmla="*/ 6093465 w 6779254"/>
                <a:gd name="connsiteY399" fmla="*/ 356420 h 1863263"/>
                <a:gd name="connsiteX400" fmla="*/ 6088519 w 6779254"/>
                <a:gd name="connsiteY400" fmla="*/ 367930 h 1863263"/>
                <a:gd name="connsiteX401" fmla="*/ 6025356 w 6779254"/>
                <a:gd name="connsiteY401" fmla="*/ 386383 h 1863263"/>
                <a:gd name="connsiteX402" fmla="*/ 5900648 w 6779254"/>
                <a:gd name="connsiteY402" fmla="*/ 363364 h 1863263"/>
                <a:gd name="connsiteX403" fmla="*/ 5858413 w 6779254"/>
                <a:gd name="connsiteY403" fmla="*/ 360606 h 1863263"/>
                <a:gd name="connsiteX404" fmla="*/ 5780792 w 6779254"/>
                <a:gd name="connsiteY404" fmla="*/ 368215 h 1863263"/>
                <a:gd name="connsiteX405" fmla="*/ 5770233 w 6779254"/>
                <a:gd name="connsiteY405" fmla="*/ 374874 h 1863263"/>
                <a:gd name="connsiteX406" fmla="*/ 5862979 w 6779254"/>
                <a:gd name="connsiteY406" fmla="*/ 404837 h 1863263"/>
                <a:gd name="connsiteX407" fmla="*/ 5861457 w 6779254"/>
                <a:gd name="connsiteY407" fmla="*/ 412827 h 1863263"/>
                <a:gd name="connsiteX408" fmla="*/ 5819602 w 6779254"/>
                <a:gd name="connsiteY408" fmla="*/ 412827 h 1863263"/>
                <a:gd name="connsiteX409" fmla="*/ 5819032 w 6779254"/>
                <a:gd name="connsiteY409" fmla="*/ 423100 h 1863263"/>
                <a:gd name="connsiteX410" fmla="*/ 5942693 w 6779254"/>
                <a:gd name="connsiteY410" fmla="*/ 431566 h 1863263"/>
                <a:gd name="connsiteX411" fmla="*/ 5944120 w 6779254"/>
                <a:gd name="connsiteY411" fmla="*/ 427000 h 1863263"/>
                <a:gd name="connsiteX412" fmla="*/ 5925095 w 6779254"/>
                <a:gd name="connsiteY412" fmla="*/ 417488 h 1863263"/>
                <a:gd name="connsiteX413" fmla="*/ 5926998 w 6779254"/>
                <a:gd name="connsiteY413" fmla="*/ 409022 h 1863263"/>
                <a:gd name="connsiteX414" fmla="*/ 6065689 w 6779254"/>
                <a:gd name="connsiteY414" fmla="*/ 431852 h 1863263"/>
                <a:gd name="connsiteX415" fmla="*/ 6057794 w 6779254"/>
                <a:gd name="connsiteY415" fmla="*/ 416061 h 1863263"/>
                <a:gd name="connsiteX416" fmla="*/ 6058840 w 6779254"/>
                <a:gd name="connsiteY416" fmla="*/ 413683 h 1863263"/>
                <a:gd name="connsiteX417" fmla="*/ 6114583 w 6779254"/>
                <a:gd name="connsiteY417" fmla="*/ 395800 h 1863263"/>
                <a:gd name="connsiteX418" fmla="*/ 6152632 w 6779254"/>
                <a:gd name="connsiteY418" fmla="*/ 417964 h 1863263"/>
                <a:gd name="connsiteX419" fmla="*/ 6213131 w 6779254"/>
                <a:gd name="connsiteY419" fmla="*/ 467998 h 1863263"/>
                <a:gd name="connsiteX420" fmla="*/ 6177270 w 6779254"/>
                <a:gd name="connsiteY420" fmla="*/ 473705 h 1863263"/>
                <a:gd name="connsiteX421" fmla="*/ 6180694 w 6779254"/>
                <a:gd name="connsiteY421" fmla="*/ 519363 h 1863263"/>
                <a:gd name="connsiteX422" fmla="*/ 6230348 w 6779254"/>
                <a:gd name="connsiteY422" fmla="*/ 519363 h 1863263"/>
                <a:gd name="connsiteX423" fmla="*/ 6230348 w 6779254"/>
                <a:gd name="connsiteY423" fmla="*/ 528019 h 1863263"/>
                <a:gd name="connsiteX424" fmla="*/ 6185070 w 6779254"/>
                <a:gd name="connsiteY424" fmla="*/ 528019 h 1863263"/>
                <a:gd name="connsiteX425" fmla="*/ 6209184 w 6779254"/>
                <a:gd name="connsiteY425" fmla="*/ 554240 h 1863263"/>
                <a:gd name="connsiteX426" fmla="*/ 6244712 w 6779254"/>
                <a:gd name="connsiteY426" fmla="*/ 551609 h 1863263"/>
                <a:gd name="connsiteX427" fmla="*/ 6261359 w 6779254"/>
                <a:gd name="connsiteY427" fmla="*/ 549136 h 1863263"/>
                <a:gd name="connsiteX428" fmla="*/ 6288850 w 6779254"/>
                <a:gd name="connsiteY428" fmla="*/ 562453 h 1863263"/>
                <a:gd name="connsiteX429" fmla="*/ 6340217 w 6779254"/>
                <a:gd name="connsiteY429" fmla="*/ 567495 h 1863263"/>
                <a:gd name="connsiteX430" fmla="*/ 6361905 w 6779254"/>
                <a:gd name="connsiteY430" fmla="*/ 561597 h 1863263"/>
                <a:gd name="connsiteX431" fmla="*/ 6386067 w 6779254"/>
                <a:gd name="connsiteY431" fmla="*/ 557317 h 1863263"/>
                <a:gd name="connsiteX432" fmla="*/ 6380169 w 6779254"/>
                <a:gd name="connsiteY432" fmla="*/ 595365 h 1863263"/>
                <a:gd name="connsiteX433" fmla="*/ 6354105 w 6779254"/>
                <a:gd name="connsiteY433" fmla="*/ 602119 h 1863263"/>
                <a:gd name="connsiteX434" fmla="*/ 6310824 w 6779254"/>
                <a:gd name="connsiteY434" fmla="*/ 630655 h 1863263"/>
                <a:gd name="connsiteX435" fmla="*/ 6312060 w 6779254"/>
                <a:gd name="connsiteY435" fmla="*/ 668704 h 1863263"/>
                <a:gd name="connsiteX436" fmla="*/ 6241098 w 6779254"/>
                <a:gd name="connsiteY436" fmla="*/ 668704 h 1863263"/>
                <a:gd name="connsiteX437" fmla="*/ 6173464 w 6779254"/>
                <a:gd name="connsiteY437" fmla="*/ 666802 h 1863263"/>
                <a:gd name="connsiteX438" fmla="*/ 6181740 w 6779254"/>
                <a:gd name="connsiteY438" fmla="*/ 672889 h 1863263"/>
                <a:gd name="connsiteX439" fmla="*/ 6300360 w 6779254"/>
                <a:gd name="connsiteY439" fmla="*/ 729962 h 1863263"/>
                <a:gd name="connsiteX440" fmla="*/ 6377411 w 6779254"/>
                <a:gd name="connsiteY440" fmla="*/ 745087 h 1863263"/>
                <a:gd name="connsiteX441" fmla="*/ 6413368 w 6779254"/>
                <a:gd name="connsiteY441" fmla="*/ 745087 h 1863263"/>
                <a:gd name="connsiteX442" fmla="*/ 6383213 w 6779254"/>
                <a:gd name="connsiteY442" fmla="*/ 781613 h 1863263"/>
                <a:gd name="connsiteX443" fmla="*/ 6426305 w 6779254"/>
                <a:gd name="connsiteY443" fmla="*/ 811957 h 1863263"/>
                <a:gd name="connsiteX444" fmla="*/ 6653271 w 6779254"/>
                <a:gd name="connsiteY444" fmla="*/ 818806 h 1863263"/>
                <a:gd name="connsiteX445" fmla="*/ 6700833 w 6779254"/>
                <a:gd name="connsiteY445" fmla="*/ 835166 h 1863263"/>
                <a:gd name="connsiteX446" fmla="*/ 6753722 w 6779254"/>
                <a:gd name="connsiteY446" fmla="*/ 866842 h 1863263"/>
                <a:gd name="connsiteX447" fmla="*/ 6704828 w 6779254"/>
                <a:gd name="connsiteY447" fmla="*/ 918683 h 1863263"/>
                <a:gd name="connsiteX448" fmla="*/ 6691511 w 6779254"/>
                <a:gd name="connsiteY448" fmla="*/ 930098 h 1863263"/>
                <a:gd name="connsiteX449" fmla="*/ 6697504 w 6779254"/>
                <a:gd name="connsiteY449" fmla="*/ 1017134 h 1863263"/>
                <a:gd name="connsiteX450" fmla="*/ 6691701 w 6779254"/>
                <a:gd name="connsiteY450" fmla="*/ 1046336 h 1863263"/>
                <a:gd name="connsiteX451" fmla="*/ 6667349 w 6779254"/>
                <a:gd name="connsiteY451" fmla="*/ 1060795 h 1863263"/>
                <a:gd name="connsiteX452" fmla="*/ 6642807 w 6779254"/>
                <a:gd name="connsiteY452" fmla="*/ 1079819 h 1863263"/>
                <a:gd name="connsiteX453" fmla="*/ 6720904 w 6779254"/>
                <a:gd name="connsiteY453" fmla="*/ 1074302 h 1863263"/>
                <a:gd name="connsiteX454" fmla="*/ 6727182 w 6779254"/>
                <a:gd name="connsiteY454" fmla="*/ 1071068 h 1863263"/>
                <a:gd name="connsiteX455" fmla="*/ 6773983 w 6779254"/>
                <a:gd name="connsiteY455" fmla="*/ 1087143 h 1863263"/>
                <a:gd name="connsiteX456" fmla="*/ 6758383 w 6779254"/>
                <a:gd name="connsiteY456" fmla="*/ 1128711 h 1863263"/>
                <a:gd name="connsiteX457" fmla="*/ 6744875 w 6779254"/>
                <a:gd name="connsiteY457" fmla="*/ 1141458 h 1863263"/>
                <a:gd name="connsiteX458" fmla="*/ 6696267 w 6779254"/>
                <a:gd name="connsiteY458" fmla="*/ 1172182 h 1863263"/>
                <a:gd name="connsiteX459" fmla="*/ 6655935 w 6779254"/>
                <a:gd name="connsiteY459" fmla="*/ 1173894 h 1863263"/>
                <a:gd name="connsiteX460" fmla="*/ 6569752 w 6779254"/>
                <a:gd name="connsiteY460" fmla="*/ 1215177 h 1863263"/>
                <a:gd name="connsiteX461" fmla="*/ 6503165 w 6779254"/>
                <a:gd name="connsiteY461" fmla="*/ 1246852 h 1863263"/>
                <a:gd name="connsiteX462" fmla="*/ 6467208 w 6779254"/>
                <a:gd name="connsiteY462" fmla="*/ 1266733 h 1863263"/>
                <a:gd name="connsiteX463" fmla="*/ 6494413 w 6779254"/>
                <a:gd name="connsiteY463" fmla="*/ 1279384 h 1863263"/>
                <a:gd name="connsiteX464" fmla="*/ 6495936 w 6779254"/>
                <a:gd name="connsiteY464" fmla="*/ 1286042 h 1863263"/>
                <a:gd name="connsiteX465" fmla="*/ 6465876 w 6779254"/>
                <a:gd name="connsiteY465" fmla="*/ 1296696 h 1863263"/>
                <a:gd name="connsiteX466" fmla="*/ 6404426 w 6779254"/>
                <a:gd name="connsiteY466" fmla="*/ 1300501 h 1863263"/>
                <a:gd name="connsiteX467" fmla="*/ 6354771 w 6779254"/>
                <a:gd name="connsiteY467" fmla="*/ 1318764 h 1863263"/>
                <a:gd name="connsiteX468" fmla="*/ 6346591 w 6779254"/>
                <a:gd name="connsiteY468" fmla="*/ 1323425 h 1863263"/>
                <a:gd name="connsiteX469" fmla="*/ 6317197 w 6779254"/>
                <a:gd name="connsiteY469" fmla="*/ 1333413 h 1863263"/>
                <a:gd name="connsiteX470" fmla="*/ 6282191 w 6779254"/>
                <a:gd name="connsiteY470" fmla="*/ 1416834 h 1863263"/>
                <a:gd name="connsiteX471" fmla="*/ 6294938 w 6779254"/>
                <a:gd name="connsiteY471" fmla="*/ 1439283 h 1863263"/>
                <a:gd name="connsiteX472" fmla="*/ 6286947 w 6779254"/>
                <a:gd name="connsiteY472" fmla="*/ 1451649 h 1863263"/>
                <a:gd name="connsiteX473" fmla="*/ 6299028 w 6779254"/>
                <a:gd name="connsiteY473" fmla="*/ 1475619 h 1863263"/>
                <a:gd name="connsiteX474" fmla="*/ 6416983 w 6779254"/>
                <a:gd name="connsiteY474" fmla="*/ 1475619 h 1863263"/>
                <a:gd name="connsiteX475" fmla="*/ 6434799 w 6779254"/>
                <a:gd name="connsiteY475" fmla="*/ 1470302 h 1863263"/>
                <a:gd name="connsiteX476" fmla="*/ 6443617 w 6779254"/>
                <a:gd name="connsiteY476" fmla="*/ 1453932 h 1863263"/>
                <a:gd name="connsiteX477" fmla="*/ 6453700 w 6779254"/>
                <a:gd name="connsiteY477" fmla="*/ 1440424 h 1863263"/>
                <a:gd name="connsiteX478" fmla="*/ 6516387 w 6779254"/>
                <a:gd name="connsiteY478" fmla="*/ 1438712 h 1863263"/>
                <a:gd name="connsiteX479" fmla="*/ 6543022 w 6779254"/>
                <a:gd name="connsiteY479" fmla="*/ 1457736 h 1863263"/>
                <a:gd name="connsiteX480" fmla="*/ 6514485 w 6779254"/>
                <a:gd name="connsiteY480" fmla="*/ 1507295 h 1863263"/>
                <a:gd name="connsiteX481" fmla="*/ 6448754 w 6779254"/>
                <a:gd name="connsiteY481" fmla="*/ 1544012 h 1863263"/>
                <a:gd name="connsiteX482" fmla="*/ 6444188 w 6779254"/>
                <a:gd name="connsiteY482" fmla="*/ 1563036 h 1863263"/>
                <a:gd name="connsiteX483" fmla="*/ 6433058 w 6779254"/>
                <a:gd name="connsiteY483" fmla="*/ 1601750 h 1863263"/>
                <a:gd name="connsiteX484" fmla="*/ 6421833 w 6779254"/>
                <a:gd name="connsiteY484" fmla="*/ 1610311 h 1863263"/>
                <a:gd name="connsiteX485" fmla="*/ 6419931 w 6779254"/>
                <a:gd name="connsiteY485" fmla="*/ 1648360 h 1863263"/>
                <a:gd name="connsiteX486" fmla="*/ 6425543 w 6779254"/>
                <a:gd name="connsiteY486" fmla="*/ 1659204 h 1863263"/>
                <a:gd name="connsiteX487" fmla="*/ 6410704 w 6779254"/>
                <a:gd name="connsiteY487" fmla="*/ 1666909 h 1863263"/>
                <a:gd name="connsiteX488" fmla="*/ 6251942 w 6779254"/>
                <a:gd name="connsiteY488" fmla="*/ 1665006 h 1863263"/>
                <a:gd name="connsiteX489" fmla="*/ 6199053 w 6779254"/>
                <a:gd name="connsiteY489" fmla="*/ 1672521 h 1863263"/>
                <a:gd name="connsiteX490" fmla="*/ 6182026 w 6779254"/>
                <a:gd name="connsiteY490" fmla="*/ 1701057 h 1863263"/>
                <a:gd name="connsiteX491" fmla="*/ 6173750 w 6779254"/>
                <a:gd name="connsiteY491" fmla="*/ 1734160 h 1863263"/>
                <a:gd name="connsiteX492" fmla="*/ 6174701 w 6779254"/>
                <a:gd name="connsiteY492" fmla="*/ 1779437 h 1863263"/>
                <a:gd name="connsiteX493" fmla="*/ 6188685 w 6779254"/>
                <a:gd name="connsiteY493" fmla="*/ 1784193 h 1863263"/>
                <a:gd name="connsiteX494" fmla="*/ 6255747 w 6779254"/>
                <a:gd name="connsiteY494" fmla="*/ 1826617 h 1863263"/>
                <a:gd name="connsiteX495" fmla="*/ 5275968 w 6779254"/>
                <a:gd name="connsiteY495" fmla="*/ 276138 h 1863263"/>
                <a:gd name="connsiteX496" fmla="*/ 5276729 w 6779254"/>
                <a:gd name="connsiteY496" fmla="*/ 269955 h 1863263"/>
                <a:gd name="connsiteX497" fmla="*/ 5175136 w 6779254"/>
                <a:gd name="connsiteY497" fmla="*/ 261584 h 1863263"/>
                <a:gd name="connsiteX498" fmla="*/ 5130333 w 6779254"/>
                <a:gd name="connsiteY498" fmla="*/ 254070 h 1863263"/>
                <a:gd name="connsiteX499" fmla="*/ 5098561 w 6779254"/>
                <a:gd name="connsiteY499" fmla="*/ 242179 h 1863263"/>
                <a:gd name="connsiteX500" fmla="*/ 5032545 w 6779254"/>
                <a:gd name="connsiteY500" fmla="*/ 236092 h 1863263"/>
                <a:gd name="connsiteX501" fmla="*/ 4903937 w 6779254"/>
                <a:gd name="connsiteY501" fmla="*/ 226579 h 1863263"/>
                <a:gd name="connsiteX502" fmla="*/ 4907552 w 6779254"/>
                <a:gd name="connsiteY502" fmla="*/ 237423 h 1863263"/>
                <a:gd name="connsiteX503" fmla="*/ 4883676 w 6779254"/>
                <a:gd name="connsiteY503" fmla="*/ 256448 h 1863263"/>
                <a:gd name="connsiteX504" fmla="*/ 4848385 w 6779254"/>
                <a:gd name="connsiteY504" fmla="*/ 258350 h 1863263"/>
                <a:gd name="connsiteX505" fmla="*/ 4826602 w 6779254"/>
                <a:gd name="connsiteY505" fmla="*/ 264057 h 1863263"/>
                <a:gd name="connsiteX506" fmla="*/ 4827362 w 6779254"/>
                <a:gd name="connsiteY506" fmla="*/ 272523 h 1863263"/>
                <a:gd name="connsiteX507" fmla="*/ 4877207 w 6779254"/>
                <a:gd name="connsiteY507" fmla="*/ 277660 h 1863263"/>
                <a:gd name="connsiteX508" fmla="*/ 5103413 w 6779254"/>
                <a:gd name="connsiteY508" fmla="*/ 274806 h 1863263"/>
                <a:gd name="connsiteX509" fmla="*/ 5119774 w 6779254"/>
                <a:gd name="connsiteY509" fmla="*/ 275852 h 1863263"/>
                <a:gd name="connsiteX510" fmla="*/ 5275968 w 6779254"/>
                <a:gd name="connsiteY510" fmla="*/ 275662 h 1863263"/>
                <a:gd name="connsiteX511" fmla="*/ 5275968 w 6779254"/>
                <a:gd name="connsiteY511" fmla="*/ 276138 h 1863263"/>
                <a:gd name="connsiteX512" fmla="*/ 3188373 w 6779254"/>
                <a:gd name="connsiteY512" fmla="*/ 285650 h 1863263"/>
                <a:gd name="connsiteX513" fmla="*/ 3324210 w 6779254"/>
                <a:gd name="connsiteY513" fmla="*/ 291643 h 1863263"/>
                <a:gd name="connsiteX514" fmla="*/ 3353698 w 6779254"/>
                <a:gd name="connsiteY514" fmla="*/ 268433 h 1863263"/>
                <a:gd name="connsiteX515" fmla="*/ 3325827 w 6779254"/>
                <a:gd name="connsiteY515" fmla="*/ 251026 h 1863263"/>
                <a:gd name="connsiteX516" fmla="*/ 3311749 w 6779254"/>
                <a:gd name="connsiteY516" fmla="*/ 249884 h 1863263"/>
                <a:gd name="connsiteX517" fmla="*/ 3210917 w 6779254"/>
                <a:gd name="connsiteY517" fmla="*/ 243321 h 1863263"/>
                <a:gd name="connsiteX518" fmla="*/ 3185329 w 6779254"/>
                <a:gd name="connsiteY518" fmla="*/ 253404 h 1863263"/>
                <a:gd name="connsiteX519" fmla="*/ 3204353 w 6779254"/>
                <a:gd name="connsiteY519" fmla="*/ 264248 h 1863263"/>
                <a:gd name="connsiteX520" fmla="*/ 3188373 w 6779254"/>
                <a:gd name="connsiteY520" fmla="*/ 285650 h 1863263"/>
                <a:gd name="connsiteX521" fmla="*/ 6207614 w 6779254"/>
                <a:gd name="connsiteY521" fmla="*/ 1578351 h 1863263"/>
                <a:gd name="connsiteX522" fmla="*/ 6184689 w 6779254"/>
                <a:gd name="connsiteY522" fmla="*/ 1597375 h 1863263"/>
                <a:gd name="connsiteX523" fmla="*/ 6196580 w 6779254"/>
                <a:gd name="connsiteY523" fmla="*/ 1634662 h 1863263"/>
                <a:gd name="connsiteX524" fmla="*/ 6229873 w 6779254"/>
                <a:gd name="connsiteY524" fmla="*/ 1645221 h 1863263"/>
                <a:gd name="connsiteX525" fmla="*/ 6247186 w 6779254"/>
                <a:gd name="connsiteY525" fmla="*/ 1640084 h 1863263"/>
                <a:gd name="connsiteX526" fmla="*/ 6261740 w 6779254"/>
                <a:gd name="connsiteY526" fmla="*/ 1631048 h 1863263"/>
                <a:gd name="connsiteX527" fmla="*/ 6254986 w 6779254"/>
                <a:gd name="connsiteY527" fmla="*/ 1613260 h 1863263"/>
                <a:gd name="connsiteX528" fmla="*/ 6246044 w 6779254"/>
                <a:gd name="connsiteY528" fmla="*/ 1603748 h 1863263"/>
                <a:gd name="connsiteX529" fmla="*/ 6207424 w 6779254"/>
                <a:gd name="connsiteY529" fmla="*/ 1577780 h 1863263"/>
                <a:gd name="connsiteX530" fmla="*/ 6207614 w 6779254"/>
                <a:gd name="connsiteY530" fmla="*/ 1578351 h 1863263"/>
                <a:gd name="connsiteX531" fmla="*/ 5729520 w 6779254"/>
                <a:gd name="connsiteY531" fmla="*/ 346147 h 1863263"/>
                <a:gd name="connsiteX532" fmla="*/ 5686333 w 6779254"/>
                <a:gd name="connsiteY532" fmla="*/ 337301 h 1863263"/>
                <a:gd name="connsiteX533" fmla="*/ 5677582 w 6779254"/>
                <a:gd name="connsiteY533" fmla="*/ 354613 h 1863263"/>
                <a:gd name="connsiteX534" fmla="*/ 5729520 w 6779254"/>
                <a:gd name="connsiteY534" fmla="*/ 346147 h 1863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Lst>
              <a:rect l="l" t="t" r="r" b="b"/>
              <a:pathLst>
                <a:path w="6779254" h="1863263">
                  <a:moveTo>
                    <a:pt x="6255747" y="1826617"/>
                  </a:moveTo>
                  <a:cubicBezTo>
                    <a:pt x="6213150" y="1848552"/>
                    <a:pt x="6165464" y="1858702"/>
                    <a:pt x="6117627" y="1856010"/>
                  </a:cubicBezTo>
                  <a:cubicBezTo>
                    <a:pt x="6087377" y="1854298"/>
                    <a:pt x="6057508" y="1844881"/>
                    <a:pt x="6027259" y="1840030"/>
                  </a:cubicBezTo>
                  <a:cubicBezTo>
                    <a:pt x="5997009" y="1835178"/>
                    <a:pt x="5967521" y="1832325"/>
                    <a:pt x="5937842" y="1827569"/>
                  </a:cubicBezTo>
                  <a:cubicBezTo>
                    <a:pt x="5916629" y="1824239"/>
                    <a:pt x="5898461" y="1824430"/>
                    <a:pt x="5884668" y="1845452"/>
                  </a:cubicBezTo>
                  <a:cubicBezTo>
                    <a:pt x="5874489" y="1860956"/>
                    <a:pt x="5826452" y="1862669"/>
                    <a:pt x="5814466" y="1847925"/>
                  </a:cubicBezTo>
                  <a:cubicBezTo>
                    <a:pt x="5810290" y="1839849"/>
                    <a:pt x="5809909" y="1830337"/>
                    <a:pt x="5813420" y="1821957"/>
                  </a:cubicBezTo>
                  <a:cubicBezTo>
                    <a:pt x="5822932" y="1798652"/>
                    <a:pt x="5819507" y="1790471"/>
                    <a:pt x="5794395" y="1787998"/>
                  </a:cubicBezTo>
                  <a:cubicBezTo>
                    <a:pt x="5791227" y="1787465"/>
                    <a:pt x="5787983" y="1787627"/>
                    <a:pt x="5784882" y="1788474"/>
                  </a:cubicBezTo>
                  <a:cubicBezTo>
                    <a:pt x="5777367" y="1791423"/>
                    <a:pt x="5770233" y="1795132"/>
                    <a:pt x="5762909" y="1798462"/>
                  </a:cubicBezTo>
                  <a:lnTo>
                    <a:pt x="5776131" y="1812825"/>
                  </a:lnTo>
                  <a:cubicBezTo>
                    <a:pt x="5772326" y="1825000"/>
                    <a:pt x="5768902" y="1837271"/>
                    <a:pt x="5764335" y="1849066"/>
                  </a:cubicBezTo>
                  <a:cubicBezTo>
                    <a:pt x="5763384" y="1851539"/>
                    <a:pt x="5757962" y="1853632"/>
                    <a:pt x="5754823" y="1853727"/>
                  </a:cubicBezTo>
                  <a:cubicBezTo>
                    <a:pt x="5713064" y="1854773"/>
                    <a:pt x="5671304" y="1856105"/>
                    <a:pt x="5629544" y="1855725"/>
                  </a:cubicBezTo>
                  <a:cubicBezTo>
                    <a:pt x="5607571" y="1855725"/>
                    <a:pt x="5585692" y="1851825"/>
                    <a:pt x="5563623" y="1850208"/>
                  </a:cubicBezTo>
                  <a:cubicBezTo>
                    <a:pt x="5549164" y="1849161"/>
                    <a:pt x="5531757" y="1839459"/>
                    <a:pt x="5524242" y="1862669"/>
                  </a:cubicBezTo>
                  <a:cubicBezTo>
                    <a:pt x="5524242" y="1863810"/>
                    <a:pt x="5508927" y="1863525"/>
                    <a:pt x="5506169" y="1859910"/>
                  </a:cubicBezTo>
                  <a:cubicBezTo>
                    <a:pt x="5491710" y="1840886"/>
                    <a:pt x="5477631" y="1846783"/>
                    <a:pt x="5460889" y="1856390"/>
                  </a:cubicBezTo>
                  <a:cubicBezTo>
                    <a:pt x="5448333" y="1863715"/>
                    <a:pt x="5437108" y="1868471"/>
                    <a:pt x="5431211" y="1846878"/>
                  </a:cubicBezTo>
                  <a:cubicBezTo>
                    <a:pt x="5429403" y="1840410"/>
                    <a:pt x="5413423" y="1833942"/>
                    <a:pt x="5404100" y="1834037"/>
                  </a:cubicBezTo>
                  <a:cubicBezTo>
                    <a:pt x="5361294" y="1834608"/>
                    <a:pt x="5318013" y="1842503"/>
                    <a:pt x="5275873" y="1838127"/>
                  </a:cubicBezTo>
                  <a:cubicBezTo>
                    <a:pt x="5233733" y="1833752"/>
                    <a:pt x="5194922" y="1846688"/>
                    <a:pt x="5154590" y="1849161"/>
                  </a:cubicBezTo>
                  <a:cubicBezTo>
                    <a:pt x="5128811" y="1850683"/>
                    <a:pt x="5102462" y="1841932"/>
                    <a:pt x="5076397" y="1837652"/>
                  </a:cubicBezTo>
                  <a:cubicBezTo>
                    <a:pt x="5066048" y="1834351"/>
                    <a:pt x="5055289" y="1832467"/>
                    <a:pt x="5044436" y="1832039"/>
                  </a:cubicBezTo>
                  <a:cubicBezTo>
                    <a:pt x="4953306" y="1843739"/>
                    <a:pt x="4862083" y="1841552"/>
                    <a:pt x="4770573" y="1837461"/>
                  </a:cubicBezTo>
                  <a:cubicBezTo>
                    <a:pt x="4687149" y="1833466"/>
                    <a:pt x="4603440" y="1836225"/>
                    <a:pt x="4519921" y="1834798"/>
                  </a:cubicBezTo>
                  <a:cubicBezTo>
                    <a:pt x="4456949" y="1833656"/>
                    <a:pt x="4392835" y="1836891"/>
                    <a:pt x="4331670" y="1825286"/>
                  </a:cubicBezTo>
                  <a:cubicBezTo>
                    <a:pt x="4301516" y="1819674"/>
                    <a:pt x="4271076" y="1807593"/>
                    <a:pt x="4238734" y="1802552"/>
                  </a:cubicBezTo>
                  <a:lnTo>
                    <a:pt x="4293811" y="1796464"/>
                  </a:lnTo>
                  <a:cubicBezTo>
                    <a:pt x="4294572" y="1792849"/>
                    <a:pt x="4295333" y="1789140"/>
                    <a:pt x="4296189" y="1785430"/>
                  </a:cubicBezTo>
                  <a:cubicBezTo>
                    <a:pt x="4284584" y="1780198"/>
                    <a:pt x="4273169" y="1771067"/>
                    <a:pt x="4261374" y="1770496"/>
                  </a:cubicBezTo>
                  <a:cubicBezTo>
                    <a:pt x="4221992" y="1768689"/>
                    <a:pt x="4182230" y="1772589"/>
                    <a:pt x="4142944" y="1769354"/>
                  </a:cubicBezTo>
                  <a:cubicBezTo>
                    <a:pt x="4090055" y="1764979"/>
                    <a:pt x="4037641" y="1756037"/>
                    <a:pt x="3984942" y="1749189"/>
                  </a:cubicBezTo>
                  <a:cubicBezTo>
                    <a:pt x="3961447" y="1746145"/>
                    <a:pt x="3937951" y="1743862"/>
                    <a:pt x="3914551" y="1740723"/>
                  </a:cubicBezTo>
                  <a:cubicBezTo>
                    <a:pt x="3906085" y="1739676"/>
                    <a:pt x="3897904" y="1737298"/>
                    <a:pt x="3889533" y="1735491"/>
                  </a:cubicBezTo>
                  <a:lnTo>
                    <a:pt x="3890389" y="1729118"/>
                  </a:lnTo>
                  <a:lnTo>
                    <a:pt x="4201065" y="1704196"/>
                  </a:lnTo>
                  <a:lnTo>
                    <a:pt x="4201065" y="1696111"/>
                  </a:lnTo>
                  <a:cubicBezTo>
                    <a:pt x="4184132" y="1695255"/>
                    <a:pt x="4167200" y="1693638"/>
                    <a:pt x="4150363" y="1693733"/>
                  </a:cubicBezTo>
                  <a:cubicBezTo>
                    <a:pt x="4074264" y="1694494"/>
                    <a:pt x="3998165" y="1697062"/>
                    <a:pt x="3922065" y="1695921"/>
                  </a:cubicBezTo>
                  <a:cubicBezTo>
                    <a:pt x="3902375" y="1695921"/>
                    <a:pt x="3882874" y="1684126"/>
                    <a:pt x="3863279" y="1678038"/>
                  </a:cubicBezTo>
                  <a:cubicBezTo>
                    <a:pt x="3858123" y="1676183"/>
                    <a:pt x="3852691" y="1675184"/>
                    <a:pt x="3847203" y="1675089"/>
                  </a:cubicBezTo>
                  <a:cubicBezTo>
                    <a:pt x="3803826" y="1676801"/>
                    <a:pt x="3760450" y="1678989"/>
                    <a:pt x="3717168" y="1680796"/>
                  </a:cubicBezTo>
                  <a:cubicBezTo>
                    <a:pt x="3705658" y="1681272"/>
                    <a:pt x="3694148" y="1680796"/>
                    <a:pt x="3681211" y="1680796"/>
                  </a:cubicBezTo>
                  <a:lnTo>
                    <a:pt x="3686252" y="1692401"/>
                  </a:lnTo>
                  <a:cubicBezTo>
                    <a:pt x="3684730" y="1692972"/>
                    <a:pt x="3683399" y="1694018"/>
                    <a:pt x="3682067" y="1693923"/>
                  </a:cubicBezTo>
                  <a:cubicBezTo>
                    <a:pt x="3663613" y="1692782"/>
                    <a:pt x="3645159" y="1690499"/>
                    <a:pt x="3626705" y="1690594"/>
                  </a:cubicBezTo>
                  <a:cubicBezTo>
                    <a:pt x="3546325" y="1691260"/>
                    <a:pt x="3465945" y="1692877"/>
                    <a:pt x="3385660" y="1693733"/>
                  </a:cubicBezTo>
                  <a:cubicBezTo>
                    <a:pt x="3340001" y="1694208"/>
                    <a:pt x="3294912" y="1699821"/>
                    <a:pt x="3248872" y="1687930"/>
                  </a:cubicBezTo>
                  <a:cubicBezTo>
                    <a:pt x="3225661" y="1682033"/>
                    <a:pt x="3198266" y="1694208"/>
                    <a:pt x="3172772" y="1695540"/>
                  </a:cubicBezTo>
                  <a:cubicBezTo>
                    <a:pt x="3090680" y="1699535"/>
                    <a:pt x="3008588" y="1703150"/>
                    <a:pt x="2926401" y="1705052"/>
                  </a:cubicBezTo>
                  <a:cubicBezTo>
                    <a:pt x="2905759" y="1705528"/>
                    <a:pt x="2885022" y="1696777"/>
                    <a:pt x="2864094" y="1695540"/>
                  </a:cubicBezTo>
                  <a:cubicBezTo>
                    <a:pt x="2807438" y="1690527"/>
                    <a:pt x="2750497" y="1689700"/>
                    <a:pt x="2693727" y="1693067"/>
                  </a:cubicBezTo>
                  <a:cubicBezTo>
                    <a:pt x="2672381" y="1693609"/>
                    <a:pt x="2651026" y="1692687"/>
                    <a:pt x="2629803" y="1690309"/>
                  </a:cubicBezTo>
                  <a:cubicBezTo>
                    <a:pt x="2581290" y="1687360"/>
                    <a:pt x="2532682" y="1683555"/>
                    <a:pt x="2484168" y="1681557"/>
                  </a:cubicBezTo>
                  <a:cubicBezTo>
                    <a:pt x="2466856" y="1680796"/>
                    <a:pt x="2449448" y="1684696"/>
                    <a:pt x="2432040" y="1685552"/>
                  </a:cubicBezTo>
                  <a:cubicBezTo>
                    <a:pt x="2419170" y="1686142"/>
                    <a:pt x="2406271" y="1685914"/>
                    <a:pt x="2393420" y="1684887"/>
                  </a:cubicBezTo>
                  <a:cubicBezTo>
                    <a:pt x="2337106" y="1680321"/>
                    <a:pt x="2280888" y="1673662"/>
                    <a:pt x="2224479" y="1671094"/>
                  </a:cubicBezTo>
                  <a:cubicBezTo>
                    <a:pt x="2168071" y="1668526"/>
                    <a:pt x="2108618" y="1669001"/>
                    <a:pt x="2050783" y="1669477"/>
                  </a:cubicBezTo>
                  <a:cubicBezTo>
                    <a:pt x="2001413" y="1669477"/>
                    <a:pt x="1952139" y="1671950"/>
                    <a:pt x="1902864" y="1673377"/>
                  </a:cubicBezTo>
                  <a:cubicBezTo>
                    <a:pt x="1878227" y="1674138"/>
                    <a:pt x="1853495" y="1674328"/>
                    <a:pt x="1828953" y="1676040"/>
                  </a:cubicBezTo>
                  <a:cubicBezTo>
                    <a:pt x="1800987" y="1678038"/>
                    <a:pt x="1773115" y="1683650"/>
                    <a:pt x="1745149" y="1683555"/>
                  </a:cubicBezTo>
                  <a:cubicBezTo>
                    <a:pt x="1712426" y="1683555"/>
                    <a:pt x="1679798" y="1678228"/>
                    <a:pt x="1647076" y="1676135"/>
                  </a:cubicBezTo>
                  <a:cubicBezTo>
                    <a:pt x="1630619" y="1675089"/>
                    <a:pt x="1613877" y="1677087"/>
                    <a:pt x="1597421" y="1675660"/>
                  </a:cubicBezTo>
                  <a:cubicBezTo>
                    <a:pt x="1558515" y="1672235"/>
                    <a:pt x="1519704" y="1667955"/>
                    <a:pt x="1480989" y="1663294"/>
                  </a:cubicBezTo>
                  <a:cubicBezTo>
                    <a:pt x="1475025" y="1661591"/>
                    <a:pt x="1469346" y="1658994"/>
                    <a:pt x="1464152" y="1655589"/>
                  </a:cubicBezTo>
                  <a:cubicBezTo>
                    <a:pt x="1465769" y="1653211"/>
                    <a:pt x="1466340" y="1651499"/>
                    <a:pt x="1467576" y="1650738"/>
                  </a:cubicBezTo>
                  <a:cubicBezTo>
                    <a:pt x="1474616" y="1646172"/>
                    <a:pt x="1481845" y="1641701"/>
                    <a:pt x="1488979" y="1637231"/>
                  </a:cubicBezTo>
                  <a:cubicBezTo>
                    <a:pt x="1480133" y="1634662"/>
                    <a:pt x="1469193" y="1627719"/>
                    <a:pt x="1462725" y="1630382"/>
                  </a:cubicBezTo>
                  <a:cubicBezTo>
                    <a:pt x="1441132" y="1639894"/>
                    <a:pt x="1421631" y="1629906"/>
                    <a:pt x="1401180" y="1628670"/>
                  </a:cubicBezTo>
                  <a:cubicBezTo>
                    <a:pt x="1378540" y="1627338"/>
                    <a:pt x="1355615" y="1631238"/>
                    <a:pt x="1332785" y="1630572"/>
                  </a:cubicBezTo>
                  <a:cubicBezTo>
                    <a:pt x="1285223" y="1629240"/>
                    <a:pt x="1238517" y="1626292"/>
                    <a:pt x="1189433" y="1623914"/>
                  </a:cubicBezTo>
                  <a:lnTo>
                    <a:pt x="1191241" y="1603177"/>
                  </a:lnTo>
                  <a:lnTo>
                    <a:pt x="1166603" y="1610692"/>
                  </a:lnTo>
                  <a:lnTo>
                    <a:pt x="1164416" y="1601180"/>
                  </a:lnTo>
                  <a:cubicBezTo>
                    <a:pt x="1177162" y="1599467"/>
                    <a:pt x="1189909" y="1596614"/>
                    <a:pt x="1202465" y="1596138"/>
                  </a:cubicBezTo>
                  <a:cubicBezTo>
                    <a:pt x="1229861" y="1595187"/>
                    <a:pt x="1257352" y="1595187"/>
                    <a:pt x="1284843" y="1595187"/>
                  </a:cubicBezTo>
                  <a:cubicBezTo>
                    <a:pt x="1294355" y="1595187"/>
                    <a:pt x="1304533" y="1596233"/>
                    <a:pt x="1314426" y="1596709"/>
                  </a:cubicBezTo>
                  <a:cubicBezTo>
                    <a:pt x="1317546" y="1597517"/>
                    <a:pt x="1320819" y="1597517"/>
                    <a:pt x="1323939" y="1596709"/>
                  </a:cubicBezTo>
                  <a:cubicBezTo>
                    <a:pt x="1355330" y="1579777"/>
                    <a:pt x="1390526" y="1591097"/>
                    <a:pt x="1423153" y="1585390"/>
                  </a:cubicBezTo>
                  <a:cubicBezTo>
                    <a:pt x="1445507" y="1581585"/>
                    <a:pt x="1467957" y="1571121"/>
                    <a:pt x="1493640" y="1581204"/>
                  </a:cubicBezTo>
                  <a:cubicBezTo>
                    <a:pt x="1509811" y="1587577"/>
                    <a:pt x="1531119" y="1581870"/>
                    <a:pt x="1549954" y="1580063"/>
                  </a:cubicBezTo>
                  <a:cubicBezTo>
                    <a:pt x="1574562" y="1577856"/>
                    <a:pt x="1598952" y="1573718"/>
                    <a:pt x="1622914" y="1567697"/>
                  </a:cubicBezTo>
                  <a:cubicBezTo>
                    <a:pt x="1581916" y="1526985"/>
                    <a:pt x="1527790" y="1551146"/>
                    <a:pt x="1475852" y="1536782"/>
                  </a:cubicBezTo>
                  <a:cubicBezTo>
                    <a:pt x="1484499" y="1531627"/>
                    <a:pt x="1493726" y="1527508"/>
                    <a:pt x="1503343" y="1524512"/>
                  </a:cubicBezTo>
                  <a:cubicBezTo>
                    <a:pt x="1527885" y="1520231"/>
                    <a:pt x="1550905" y="1516902"/>
                    <a:pt x="1573735" y="1501968"/>
                  </a:cubicBezTo>
                  <a:cubicBezTo>
                    <a:pt x="1591713" y="1490363"/>
                    <a:pt x="1621297" y="1497402"/>
                    <a:pt x="1645554" y="1494549"/>
                  </a:cubicBezTo>
                  <a:cubicBezTo>
                    <a:pt x="1679798" y="1490553"/>
                    <a:pt x="1713853" y="1485036"/>
                    <a:pt x="1747907" y="1480185"/>
                  </a:cubicBezTo>
                  <a:cubicBezTo>
                    <a:pt x="1751065" y="1479786"/>
                    <a:pt x="1754014" y="1478425"/>
                    <a:pt x="1756373" y="1476285"/>
                  </a:cubicBezTo>
                  <a:cubicBezTo>
                    <a:pt x="1794423" y="1438237"/>
                    <a:pt x="1844648" y="1447749"/>
                    <a:pt x="1890689" y="1439949"/>
                  </a:cubicBezTo>
                  <a:cubicBezTo>
                    <a:pt x="1913233" y="1436239"/>
                    <a:pt x="1935112" y="1427678"/>
                    <a:pt x="1957275" y="1425585"/>
                  </a:cubicBezTo>
                  <a:cubicBezTo>
                    <a:pt x="2020819" y="1419498"/>
                    <a:pt x="2084742" y="1416073"/>
                    <a:pt x="2148285" y="1410366"/>
                  </a:cubicBezTo>
                  <a:cubicBezTo>
                    <a:pt x="2172732" y="1408083"/>
                    <a:pt x="2196798" y="1400854"/>
                    <a:pt x="2221055" y="1396288"/>
                  </a:cubicBezTo>
                  <a:cubicBezTo>
                    <a:pt x="2224850" y="1395289"/>
                    <a:pt x="2228741" y="1394652"/>
                    <a:pt x="2232660" y="1394386"/>
                  </a:cubicBezTo>
                  <a:cubicBezTo>
                    <a:pt x="2268522" y="1394386"/>
                    <a:pt x="2304288" y="1395527"/>
                    <a:pt x="2340150" y="1395337"/>
                  </a:cubicBezTo>
                  <a:cubicBezTo>
                    <a:pt x="2368688" y="1395337"/>
                    <a:pt x="2396464" y="1392673"/>
                    <a:pt x="2424621" y="1393149"/>
                  </a:cubicBezTo>
                  <a:cubicBezTo>
                    <a:pt x="2452777" y="1393625"/>
                    <a:pt x="2480649" y="1397905"/>
                    <a:pt x="2508615" y="1397810"/>
                  </a:cubicBezTo>
                  <a:cubicBezTo>
                    <a:pt x="2543716" y="1397810"/>
                    <a:pt x="2578722" y="1393434"/>
                    <a:pt x="2613727" y="1394195"/>
                  </a:cubicBezTo>
                  <a:cubicBezTo>
                    <a:pt x="2630279" y="1394195"/>
                    <a:pt x="2646450" y="1405134"/>
                    <a:pt x="2663097" y="1406656"/>
                  </a:cubicBezTo>
                  <a:cubicBezTo>
                    <a:pt x="2704000" y="1410461"/>
                    <a:pt x="2742430" y="1424064"/>
                    <a:pt x="2786758" y="1407798"/>
                  </a:cubicBezTo>
                  <a:cubicBezTo>
                    <a:pt x="2823762" y="1394290"/>
                    <a:pt x="2868755" y="1402376"/>
                    <a:pt x="2910420" y="1401044"/>
                  </a:cubicBezTo>
                  <a:cubicBezTo>
                    <a:pt x="2919932" y="1401044"/>
                    <a:pt x="2929445" y="1401044"/>
                    <a:pt x="2939623" y="1401044"/>
                  </a:cubicBezTo>
                  <a:lnTo>
                    <a:pt x="2939623" y="1393054"/>
                  </a:lnTo>
                  <a:lnTo>
                    <a:pt x="2907471" y="1389154"/>
                  </a:lnTo>
                  <a:cubicBezTo>
                    <a:pt x="2922786" y="1388393"/>
                    <a:pt x="2939528" y="1372888"/>
                    <a:pt x="2952750" y="1395337"/>
                  </a:cubicBezTo>
                  <a:cubicBezTo>
                    <a:pt x="2955318" y="1399712"/>
                    <a:pt x="2967019" y="1400568"/>
                    <a:pt x="2974248" y="1399998"/>
                  </a:cubicBezTo>
                  <a:cubicBezTo>
                    <a:pt x="3016483" y="1397049"/>
                    <a:pt x="3058623" y="1392388"/>
                    <a:pt x="3100953" y="1389725"/>
                  </a:cubicBezTo>
                  <a:cubicBezTo>
                    <a:pt x="3151940" y="1386586"/>
                    <a:pt x="3202927" y="1383542"/>
                    <a:pt x="3254008" y="1383066"/>
                  </a:cubicBezTo>
                  <a:cubicBezTo>
                    <a:pt x="3321546" y="1382495"/>
                    <a:pt x="3389180" y="1382495"/>
                    <a:pt x="3456623" y="1386015"/>
                  </a:cubicBezTo>
                  <a:cubicBezTo>
                    <a:pt x="3526634" y="1389630"/>
                    <a:pt x="3596360" y="1398190"/>
                    <a:pt x="3665896" y="1403612"/>
                  </a:cubicBezTo>
                  <a:cubicBezTo>
                    <a:pt x="3707180" y="1406751"/>
                    <a:pt x="3748749" y="1407417"/>
                    <a:pt x="3789557" y="1410271"/>
                  </a:cubicBezTo>
                  <a:cubicBezTo>
                    <a:pt x="3818095" y="1412173"/>
                    <a:pt x="3846632" y="1415883"/>
                    <a:pt x="3875169" y="1418451"/>
                  </a:cubicBezTo>
                  <a:cubicBezTo>
                    <a:pt x="3880135" y="1418737"/>
                    <a:pt x="3884967" y="1416815"/>
                    <a:pt x="3888391" y="1413220"/>
                  </a:cubicBezTo>
                  <a:lnTo>
                    <a:pt x="3871745" y="1408844"/>
                  </a:lnTo>
                  <a:cubicBezTo>
                    <a:pt x="3902565" y="1392103"/>
                    <a:pt x="3926536" y="1441090"/>
                    <a:pt x="3958498" y="1413600"/>
                  </a:cubicBezTo>
                  <a:lnTo>
                    <a:pt x="3932149" y="1405990"/>
                  </a:lnTo>
                  <a:cubicBezTo>
                    <a:pt x="3938940" y="1403394"/>
                    <a:pt x="3945894" y="1401263"/>
                    <a:pt x="3952981" y="1399617"/>
                  </a:cubicBezTo>
                  <a:cubicBezTo>
                    <a:pt x="3965299" y="1397877"/>
                    <a:pt x="3977732" y="1396992"/>
                    <a:pt x="3990174" y="1396954"/>
                  </a:cubicBezTo>
                  <a:cubicBezTo>
                    <a:pt x="3997213" y="1396954"/>
                    <a:pt x="4008058" y="1398571"/>
                    <a:pt x="4010436" y="1403042"/>
                  </a:cubicBezTo>
                  <a:cubicBezTo>
                    <a:pt x="4024039" y="1428725"/>
                    <a:pt x="4045346" y="1422066"/>
                    <a:pt x="4067510" y="1419022"/>
                  </a:cubicBezTo>
                  <a:cubicBezTo>
                    <a:pt x="4066464" y="1413410"/>
                    <a:pt x="4065513" y="1408654"/>
                    <a:pt x="4063896" y="1399998"/>
                  </a:cubicBezTo>
                  <a:cubicBezTo>
                    <a:pt x="4098426" y="1411222"/>
                    <a:pt x="4124490" y="1397334"/>
                    <a:pt x="4153027" y="1372888"/>
                  </a:cubicBezTo>
                  <a:cubicBezTo>
                    <a:pt x="4140994" y="1368417"/>
                    <a:pt x="4128532" y="1365231"/>
                    <a:pt x="4115833" y="1363376"/>
                  </a:cubicBezTo>
                  <a:cubicBezTo>
                    <a:pt x="4072552" y="1362139"/>
                    <a:pt x="4029175" y="1363376"/>
                    <a:pt x="3985799" y="1362139"/>
                  </a:cubicBezTo>
                  <a:cubicBezTo>
                    <a:pt x="3947749" y="1361188"/>
                    <a:pt x="3909699" y="1357669"/>
                    <a:pt x="3871650" y="1356622"/>
                  </a:cubicBezTo>
                  <a:cubicBezTo>
                    <a:pt x="3857096" y="1356622"/>
                    <a:pt x="3842351" y="1360713"/>
                    <a:pt x="3827702" y="1360618"/>
                  </a:cubicBezTo>
                  <a:cubicBezTo>
                    <a:pt x="3779189" y="1360618"/>
                    <a:pt x="3730771" y="1358335"/>
                    <a:pt x="3682257" y="1357764"/>
                  </a:cubicBezTo>
                  <a:cubicBezTo>
                    <a:pt x="3615671" y="1357003"/>
                    <a:pt x="3548608" y="1357764"/>
                    <a:pt x="3481736" y="1356527"/>
                  </a:cubicBezTo>
                  <a:cubicBezTo>
                    <a:pt x="3431225" y="1355766"/>
                    <a:pt x="3380428" y="1355957"/>
                    <a:pt x="3330203" y="1351296"/>
                  </a:cubicBezTo>
                  <a:cubicBezTo>
                    <a:pt x="3287112" y="1347205"/>
                    <a:pt x="3244591" y="1336837"/>
                    <a:pt x="3201690" y="1329608"/>
                  </a:cubicBezTo>
                  <a:cubicBezTo>
                    <a:pt x="3195383" y="1328809"/>
                    <a:pt x="3189019" y="1328552"/>
                    <a:pt x="3182665" y="1328847"/>
                  </a:cubicBezTo>
                  <a:cubicBezTo>
                    <a:pt x="3165828" y="1328847"/>
                    <a:pt x="3147945" y="1334935"/>
                    <a:pt x="3134247" y="1318193"/>
                  </a:cubicBezTo>
                  <a:cubicBezTo>
                    <a:pt x="3132154" y="1315720"/>
                    <a:pt x="3124734" y="1318193"/>
                    <a:pt x="3115888" y="1323520"/>
                  </a:cubicBezTo>
                  <a:lnTo>
                    <a:pt x="3127398" y="1329322"/>
                  </a:lnTo>
                  <a:lnTo>
                    <a:pt x="3126352" y="1334174"/>
                  </a:lnTo>
                  <a:cubicBezTo>
                    <a:pt x="3113700" y="1332557"/>
                    <a:pt x="3097339" y="1335220"/>
                    <a:pt x="3089253" y="1328276"/>
                  </a:cubicBezTo>
                  <a:cubicBezTo>
                    <a:pt x="3076982" y="1317718"/>
                    <a:pt x="3069753" y="1320286"/>
                    <a:pt x="3058243" y="1326659"/>
                  </a:cubicBezTo>
                  <a:cubicBezTo>
                    <a:pt x="3049957" y="1330949"/>
                    <a:pt x="3040750" y="1333165"/>
                    <a:pt x="3031418" y="1333127"/>
                  </a:cubicBezTo>
                  <a:cubicBezTo>
                    <a:pt x="2990609" y="1333127"/>
                    <a:pt x="2949896" y="1331510"/>
                    <a:pt x="2909088" y="1331701"/>
                  </a:cubicBezTo>
                  <a:cubicBezTo>
                    <a:pt x="2890063" y="1331701"/>
                    <a:pt x="2869707" y="1338074"/>
                    <a:pt x="2850967" y="1335315"/>
                  </a:cubicBezTo>
                  <a:cubicBezTo>
                    <a:pt x="2814820" y="1329893"/>
                    <a:pt x="2778578" y="1328562"/>
                    <a:pt x="2743762" y="1309347"/>
                  </a:cubicBezTo>
                  <a:cubicBezTo>
                    <a:pt x="2720837" y="1296601"/>
                    <a:pt x="2687829" y="1302308"/>
                    <a:pt x="2659387" y="1299835"/>
                  </a:cubicBezTo>
                  <a:cubicBezTo>
                    <a:pt x="2654593" y="1299940"/>
                    <a:pt x="2649884" y="1298579"/>
                    <a:pt x="2645879" y="1295935"/>
                  </a:cubicBezTo>
                  <a:cubicBezTo>
                    <a:pt x="2629708" y="1280715"/>
                    <a:pt x="2622574" y="1282618"/>
                    <a:pt x="2616581" y="1304496"/>
                  </a:cubicBezTo>
                  <a:cubicBezTo>
                    <a:pt x="2598032" y="1270537"/>
                    <a:pt x="2565119" y="1281762"/>
                    <a:pt x="2537248" y="1281096"/>
                  </a:cubicBezTo>
                  <a:cubicBezTo>
                    <a:pt x="2489686" y="1279764"/>
                    <a:pt x="2442124" y="1281096"/>
                    <a:pt x="2395132" y="1282237"/>
                  </a:cubicBezTo>
                  <a:cubicBezTo>
                    <a:pt x="2376107" y="1282237"/>
                    <a:pt x="2357748" y="1285471"/>
                    <a:pt x="2339104" y="1285757"/>
                  </a:cubicBezTo>
                  <a:cubicBezTo>
                    <a:pt x="2291542" y="1286423"/>
                    <a:pt x="2243980" y="1283379"/>
                    <a:pt x="2196418" y="1287564"/>
                  </a:cubicBezTo>
                  <a:cubicBezTo>
                    <a:pt x="2148856" y="1291750"/>
                    <a:pt x="2102720" y="1278052"/>
                    <a:pt x="2055444" y="1293271"/>
                  </a:cubicBezTo>
                  <a:cubicBezTo>
                    <a:pt x="2035658" y="1299454"/>
                    <a:pt x="2011021" y="1289181"/>
                    <a:pt x="1988857" y="1288420"/>
                  </a:cubicBezTo>
                  <a:cubicBezTo>
                    <a:pt x="1922270" y="1286137"/>
                    <a:pt x="1854827" y="1284140"/>
                    <a:pt x="1787859" y="1283569"/>
                  </a:cubicBezTo>
                  <a:cubicBezTo>
                    <a:pt x="1753900" y="1283569"/>
                    <a:pt x="1720036" y="1286803"/>
                    <a:pt x="1686077" y="1287469"/>
                  </a:cubicBezTo>
                  <a:cubicBezTo>
                    <a:pt x="1630809" y="1288610"/>
                    <a:pt x="1575542" y="1288801"/>
                    <a:pt x="1520370" y="1289276"/>
                  </a:cubicBezTo>
                  <a:cubicBezTo>
                    <a:pt x="1487647" y="1289276"/>
                    <a:pt x="1454925" y="1289276"/>
                    <a:pt x="1422202" y="1289276"/>
                  </a:cubicBezTo>
                  <a:lnTo>
                    <a:pt x="1422202" y="1280335"/>
                  </a:lnTo>
                  <a:lnTo>
                    <a:pt x="1575732" y="1280335"/>
                  </a:lnTo>
                  <a:lnTo>
                    <a:pt x="1577445" y="1270823"/>
                  </a:lnTo>
                  <a:cubicBezTo>
                    <a:pt x="1569977" y="1268293"/>
                    <a:pt x="1562263" y="1266599"/>
                    <a:pt x="1554425" y="1265781"/>
                  </a:cubicBezTo>
                  <a:cubicBezTo>
                    <a:pt x="1522748" y="1265781"/>
                    <a:pt x="1491167" y="1268255"/>
                    <a:pt x="1459301" y="1268159"/>
                  </a:cubicBezTo>
                  <a:cubicBezTo>
                    <a:pt x="1452927" y="1268159"/>
                    <a:pt x="1446649" y="1261311"/>
                    <a:pt x="1440276" y="1257886"/>
                  </a:cubicBezTo>
                  <a:cubicBezTo>
                    <a:pt x="1433902" y="1254462"/>
                    <a:pt x="1427434" y="1248374"/>
                    <a:pt x="1421251" y="1248374"/>
                  </a:cubicBezTo>
                  <a:cubicBezTo>
                    <a:pt x="1361323" y="1249040"/>
                    <a:pt x="1301299" y="1250752"/>
                    <a:pt x="1241371" y="1251989"/>
                  </a:cubicBezTo>
                  <a:cubicBezTo>
                    <a:pt x="1193809" y="1253035"/>
                    <a:pt x="1146247" y="1253986"/>
                    <a:pt x="1099351" y="1254462"/>
                  </a:cubicBezTo>
                  <a:cubicBezTo>
                    <a:pt x="1060350" y="1254938"/>
                    <a:pt x="1021254" y="1254462"/>
                    <a:pt x="982158" y="1254462"/>
                  </a:cubicBezTo>
                  <a:cubicBezTo>
                    <a:pt x="961154" y="1255527"/>
                    <a:pt x="940113" y="1255023"/>
                    <a:pt x="919185" y="1252940"/>
                  </a:cubicBezTo>
                  <a:cubicBezTo>
                    <a:pt x="904337" y="1249896"/>
                    <a:pt x="890410" y="1243380"/>
                    <a:pt x="878567" y="1233916"/>
                  </a:cubicBezTo>
                  <a:cubicBezTo>
                    <a:pt x="872765" y="1229540"/>
                    <a:pt x="873240" y="1216794"/>
                    <a:pt x="869055" y="1201574"/>
                  </a:cubicBezTo>
                  <a:cubicBezTo>
                    <a:pt x="847367" y="1196343"/>
                    <a:pt x="819590" y="1188162"/>
                    <a:pt x="791148" y="1183882"/>
                  </a:cubicBezTo>
                  <a:cubicBezTo>
                    <a:pt x="781265" y="1185461"/>
                    <a:pt x="772922" y="1192100"/>
                    <a:pt x="769175" y="1201384"/>
                  </a:cubicBezTo>
                  <a:cubicBezTo>
                    <a:pt x="766416" y="1217365"/>
                    <a:pt x="757284" y="1214891"/>
                    <a:pt x="747011" y="1214701"/>
                  </a:cubicBezTo>
                  <a:cubicBezTo>
                    <a:pt x="713527" y="1214130"/>
                    <a:pt x="680424" y="1214130"/>
                    <a:pt x="646655" y="1213274"/>
                  </a:cubicBezTo>
                  <a:cubicBezTo>
                    <a:pt x="624491" y="1212799"/>
                    <a:pt x="602327" y="1210040"/>
                    <a:pt x="580068" y="1210421"/>
                  </a:cubicBezTo>
                  <a:cubicBezTo>
                    <a:pt x="565799" y="1210421"/>
                    <a:pt x="551530" y="1215462"/>
                    <a:pt x="537262" y="1216794"/>
                  </a:cubicBezTo>
                  <a:cubicBezTo>
                    <a:pt x="532791" y="1217269"/>
                    <a:pt x="527749" y="1213084"/>
                    <a:pt x="523279" y="1210991"/>
                  </a:cubicBezTo>
                  <a:lnTo>
                    <a:pt x="524230" y="1203382"/>
                  </a:lnTo>
                  <a:lnTo>
                    <a:pt x="597190" y="1193870"/>
                  </a:lnTo>
                  <a:lnTo>
                    <a:pt x="597856" y="1187401"/>
                  </a:lnTo>
                  <a:lnTo>
                    <a:pt x="603849" y="1193965"/>
                  </a:lnTo>
                  <a:lnTo>
                    <a:pt x="686226" y="1179126"/>
                  </a:lnTo>
                  <a:lnTo>
                    <a:pt x="689460" y="1198626"/>
                  </a:lnTo>
                  <a:cubicBezTo>
                    <a:pt x="699506" y="1193175"/>
                    <a:pt x="710007" y="1188619"/>
                    <a:pt x="720851" y="1185023"/>
                  </a:cubicBezTo>
                  <a:cubicBezTo>
                    <a:pt x="748999" y="1177471"/>
                    <a:pt x="777593" y="1171687"/>
                    <a:pt x="806463" y="1167711"/>
                  </a:cubicBezTo>
                  <a:cubicBezTo>
                    <a:pt x="858306" y="1162099"/>
                    <a:pt x="910339" y="1158199"/>
                    <a:pt x="962372" y="1155726"/>
                  </a:cubicBezTo>
                  <a:cubicBezTo>
                    <a:pt x="1006890" y="1153348"/>
                    <a:pt x="1051598" y="1153919"/>
                    <a:pt x="1096211" y="1151731"/>
                  </a:cubicBezTo>
                  <a:cubicBezTo>
                    <a:pt x="1158423" y="1148592"/>
                    <a:pt x="1220539" y="1143550"/>
                    <a:pt x="1282750" y="1140316"/>
                  </a:cubicBezTo>
                  <a:cubicBezTo>
                    <a:pt x="1344961" y="1137082"/>
                    <a:pt x="1407077" y="1135750"/>
                    <a:pt x="1469098" y="1132041"/>
                  </a:cubicBezTo>
                  <a:cubicBezTo>
                    <a:pt x="1492004" y="1129663"/>
                    <a:pt x="1514767" y="1126105"/>
                    <a:pt x="1537302" y="1121387"/>
                  </a:cubicBezTo>
                  <a:cubicBezTo>
                    <a:pt x="1515614" y="1092851"/>
                    <a:pt x="1467006" y="1089997"/>
                    <a:pt x="1449503" y="1111875"/>
                  </a:cubicBezTo>
                  <a:cubicBezTo>
                    <a:pt x="1437270" y="1111894"/>
                    <a:pt x="1425046" y="1110914"/>
                    <a:pt x="1412975" y="1108926"/>
                  </a:cubicBezTo>
                  <a:cubicBezTo>
                    <a:pt x="1402606" y="1106358"/>
                    <a:pt x="1393950" y="1098938"/>
                    <a:pt x="1383201" y="1095704"/>
                  </a:cubicBezTo>
                  <a:cubicBezTo>
                    <a:pt x="1362274" y="1088951"/>
                    <a:pt x="1341632" y="1094277"/>
                    <a:pt x="1320324" y="1096846"/>
                  </a:cubicBezTo>
                  <a:cubicBezTo>
                    <a:pt x="1291121" y="1100270"/>
                    <a:pt x="1261062" y="1096846"/>
                    <a:pt x="1231383" y="1096846"/>
                  </a:cubicBezTo>
                  <a:cubicBezTo>
                    <a:pt x="1207697" y="1096846"/>
                    <a:pt x="1183821" y="1099129"/>
                    <a:pt x="1160420" y="1100365"/>
                  </a:cubicBezTo>
                  <a:lnTo>
                    <a:pt x="1158993" y="1111685"/>
                  </a:lnTo>
                  <a:lnTo>
                    <a:pt x="1188957" y="1121197"/>
                  </a:lnTo>
                  <a:cubicBezTo>
                    <a:pt x="1166698" y="1133658"/>
                    <a:pt x="1036283" y="1140221"/>
                    <a:pt x="1009648" y="1124811"/>
                  </a:cubicBezTo>
                  <a:lnTo>
                    <a:pt x="1122561" y="1116060"/>
                  </a:lnTo>
                  <a:lnTo>
                    <a:pt x="1122561" y="1107309"/>
                  </a:lnTo>
                  <a:lnTo>
                    <a:pt x="977877" y="1107309"/>
                  </a:lnTo>
                  <a:lnTo>
                    <a:pt x="976926" y="1096655"/>
                  </a:lnTo>
                  <a:cubicBezTo>
                    <a:pt x="1000231" y="1093516"/>
                    <a:pt x="1023346" y="1089236"/>
                    <a:pt x="1046747" y="1087143"/>
                  </a:cubicBezTo>
                  <a:cubicBezTo>
                    <a:pt x="1088126" y="1084099"/>
                    <a:pt x="1129600" y="1082197"/>
                    <a:pt x="1171169" y="1080675"/>
                  </a:cubicBezTo>
                  <a:cubicBezTo>
                    <a:pt x="1232524" y="1078392"/>
                    <a:pt x="1293880" y="1076109"/>
                    <a:pt x="1355235" y="1075443"/>
                  </a:cubicBezTo>
                  <a:cubicBezTo>
                    <a:pt x="1372167" y="1075443"/>
                    <a:pt x="1380633" y="1070116"/>
                    <a:pt x="1381679" y="1054231"/>
                  </a:cubicBezTo>
                  <a:lnTo>
                    <a:pt x="1413831" y="1050617"/>
                  </a:lnTo>
                  <a:lnTo>
                    <a:pt x="1413831" y="1041865"/>
                  </a:lnTo>
                  <a:lnTo>
                    <a:pt x="1274950" y="1041865"/>
                  </a:lnTo>
                  <a:cubicBezTo>
                    <a:pt x="1328314" y="1022841"/>
                    <a:pt x="1386340" y="1028358"/>
                    <a:pt x="1439800" y="1012188"/>
                  </a:cubicBezTo>
                  <a:lnTo>
                    <a:pt x="1439229" y="1001153"/>
                  </a:lnTo>
                  <a:lnTo>
                    <a:pt x="1401845" y="997919"/>
                  </a:lnTo>
                  <a:cubicBezTo>
                    <a:pt x="1399563" y="986790"/>
                    <a:pt x="1408219" y="984697"/>
                    <a:pt x="1420870" y="982795"/>
                  </a:cubicBezTo>
                  <a:cubicBezTo>
                    <a:pt x="1432380" y="979428"/>
                    <a:pt x="1443538" y="974938"/>
                    <a:pt x="1454164" y="969383"/>
                  </a:cubicBezTo>
                  <a:cubicBezTo>
                    <a:pt x="1474825" y="979837"/>
                    <a:pt x="1499899" y="975461"/>
                    <a:pt x="1515804" y="958634"/>
                  </a:cubicBezTo>
                  <a:lnTo>
                    <a:pt x="1466530" y="936946"/>
                  </a:lnTo>
                  <a:lnTo>
                    <a:pt x="1469193" y="928386"/>
                  </a:lnTo>
                  <a:lnTo>
                    <a:pt x="1540061" y="923154"/>
                  </a:lnTo>
                  <a:lnTo>
                    <a:pt x="1647551" y="914783"/>
                  </a:lnTo>
                  <a:cubicBezTo>
                    <a:pt x="1649929" y="915002"/>
                    <a:pt x="1652326" y="914707"/>
                    <a:pt x="1654590" y="913927"/>
                  </a:cubicBezTo>
                  <a:cubicBezTo>
                    <a:pt x="1692640" y="891383"/>
                    <a:pt x="1731356" y="908886"/>
                    <a:pt x="1769881" y="911644"/>
                  </a:cubicBezTo>
                  <a:cubicBezTo>
                    <a:pt x="1780097" y="912548"/>
                    <a:pt x="1790352" y="912833"/>
                    <a:pt x="1800606" y="912500"/>
                  </a:cubicBezTo>
                  <a:cubicBezTo>
                    <a:pt x="1845381" y="910151"/>
                    <a:pt x="1890213" y="907554"/>
                    <a:pt x="1935112" y="904700"/>
                  </a:cubicBezTo>
                  <a:cubicBezTo>
                    <a:pt x="1939012" y="904700"/>
                    <a:pt x="1944624" y="904700"/>
                    <a:pt x="1946241" y="902037"/>
                  </a:cubicBezTo>
                  <a:cubicBezTo>
                    <a:pt x="1958607" y="883013"/>
                    <a:pt x="1977537" y="888149"/>
                    <a:pt x="1995230" y="886722"/>
                  </a:cubicBezTo>
                  <a:cubicBezTo>
                    <a:pt x="2001128" y="886247"/>
                    <a:pt x="2006550" y="879778"/>
                    <a:pt x="2012162" y="876069"/>
                  </a:cubicBezTo>
                  <a:cubicBezTo>
                    <a:pt x="2006074" y="872074"/>
                    <a:pt x="2000177" y="865035"/>
                    <a:pt x="1993803" y="864559"/>
                  </a:cubicBezTo>
                  <a:cubicBezTo>
                    <a:pt x="1973351" y="863037"/>
                    <a:pt x="1952614" y="863988"/>
                    <a:pt x="1931592" y="863988"/>
                  </a:cubicBezTo>
                  <a:cubicBezTo>
                    <a:pt x="1939678" y="847057"/>
                    <a:pt x="1975159" y="834786"/>
                    <a:pt x="1998179" y="840018"/>
                  </a:cubicBezTo>
                  <a:cubicBezTo>
                    <a:pt x="2024718" y="846010"/>
                    <a:pt x="2024814" y="846010"/>
                    <a:pt x="2034611" y="829650"/>
                  </a:cubicBezTo>
                  <a:cubicBezTo>
                    <a:pt x="2042421" y="831000"/>
                    <a:pt x="2050393" y="831000"/>
                    <a:pt x="2058202" y="829650"/>
                  </a:cubicBezTo>
                  <a:cubicBezTo>
                    <a:pt x="2071738" y="823742"/>
                    <a:pt x="2084752" y="816703"/>
                    <a:pt x="2097108" y="808628"/>
                  </a:cubicBezTo>
                  <a:cubicBezTo>
                    <a:pt x="2101436" y="804899"/>
                    <a:pt x="2105213" y="800575"/>
                    <a:pt x="2108333" y="795786"/>
                  </a:cubicBezTo>
                  <a:cubicBezTo>
                    <a:pt x="2103624" y="792700"/>
                    <a:pt x="2098659" y="790026"/>
                    <a:pt x="2093493" y="787796"/>
                  </a:cubicBezTo>
                  <a:cubicBezTo>
                    <a:pt x="2073774" y="781454"/>
                    <a:pt x="2053922" y="775304"/>
                    <a:pt x="2033946" y="769342"/>
                  </a:cubicBezTo>
                  <a:cubicBezTo>
                    <a:pt x="2024871" y="766775"/>
                    <a:pt x="2015615" y="764868"/>
                    <a:pt x="2006265" y="763635"/>
                  </a:cubicBezTo>
                  <a:cubicBezTo>
                    <a:pt x="1987240" y="761162"/>
                    <a:pt x="1968215" y="764682"/>
                    <a:pt x="1951663" y="748701"/>
                  </a:cubicBezTo>
                  <a:cubicBezTo>
                    <a:pt x="1945290" y="742613"/>
                    <a:pt x="1930546" y="745562"/>
                    <a:pt x="1919701" y="743565"/>
                  </a:cubicBezTo>
                  <a:cubicBezTo>
                    <a:pt x="1873661" y="735099"/>
                    <a:pt x="1827811" y="724540"/>
                    <a:pt x="1781486" y="718262"/>
                  </a:cubicBezTo>
                  <a:cubicBezTo>
                    <a:pt x="1751046" y="714267"/>
                    <a:pt x="1719750" y="717026"/>
                    <a:pt x="1689025" y="715218"/>
                  </a:cubicBezTo>
                  <a:cubicBezTo>
                    <a:pt x="1681796" y="715218"/>
                    <a:pt x="1674947" y="708655"/>
                    <a:pt x="1661820" y="701901"/>
                  </a:cubicBezTo>
                  <a:cubicBezTo>
                    <a:pt x="1644127" y="711414"/>
                    <a:pt x="1620821" y="730438"/>
                    <a:pt x="1586386" y="721972"/>
                  </a:cubicBezTo>
                  <a:lnTo>
                    <a:pt x="1597231" y="712460"/>
                  </a:lnTo>
                  <a:cubicBezTo>
                    <a:pt x="1568027" y="690677"/>
                    <a:pt x="1535210" y="699143"/>
                    <a:pt x="1503723" y="698572"/>
                  </a:cubicBezTo>
                  <a:cubicBezTo>
                    <a:pt x="1474045" y="698572"/>
                    <a:pt x="1473189" y="698572"/>
                    <a:pt x="1450073" y="671082"/>
                  </a:cubicBezTo>
                  <a:cubicBezTo>
                    <a:pt x="1480323" y="668324"/>
                    <a:pt x="1508860" y="664614"/>
                    <a:pt x="1537493" y="663377"/>
                  </a:cubicBezTo>
                  <a:cubicBezTo>
                    <a:pt x="1584008" y="661284"/>
                    <a:pt x="1630904" y="663377"/>
                    <a:pt x="1677135" y="658431"/>
                  </a:cubicBezTo>
                  <a:cubicBezTo>
                    <a:pt x="1697491" y="656148"/>
                    <a:pt x="1716992" y="648919"/>
                    <a:pt x="1738490" y="657860"/>
                  </a:cubicBezTo>
                  <a:cubicBezTo>
                    <a:pt x="1716897" y="629324"/>
                    <a:pt x="1686838" y="630085"/>
                    <a:pt x="1658205" y="629324"/>
                  </a:cubicBezTo>
                  <a:cubicBezTo>
                    <a:pt x="1610643" y="627897"/>
                    <a:pt x="1566220" y="647492"/>
                    <a:pt x="1520465" y="657860"/>
                  </a:cubicBezTo>
                  <a:cubicBezTo>
                    <a:pt x="1504960" y="661475"/>
                    <a:pt x="1487933" y="658336"/>
                    <a:pt x="1471571" y="658621"/>
                  </a:cubicBezTo>
                  <a:cubicBezTo>
                    <a:pt x="1443034" y="658621"/>
                    <a:pt x="1414497" y="661380"/>
                    <a:pt x="1385960" y="659667"/>
                  </a:cubicBezTo>
                  <a:cubicBezTo>
                    <a:pt x="1363548" y="657130"/>
                    <a:pt x="1341318" y="653255"/>
                    <a:pt x="1319373" y="648063"/>
                  </a:cubicBezTo>
                  <a:cubicBezTo>
                    <a:pt x="1319373" y="645019"/>
                    <a:pt x="1319373" y="643116"/>
                    <a:pt x="1319848" y="641975"/>
                  </a:cubicBezTo>
                  <a:cubicBezTo>
                    <a:pt x="1324890" y="633699"/>
                    <a:pt x="1330217" y="625614"/>
                    <a:pt x="1335449" y="617433"/>
                  </a:cubicBezTo>
                  <a:cubicBezTo>
                    <a:pt x="1325451" y="611934"/>
                    <a:pt x="1314978" y="607349"/>
                    <a:pt x="1304153" y="603736"/>
                  </a:cubicBezTo>
                  <a:cubicBezTo>
                    <a:pt x="1294679" y="602568"/>
                    <a:pt x="1285090" y="602568"/>
                    <a:pt x="1275616" y="603736"/>
                  </a:cubicBezTo>
                  <a:cubicBezTo>
                    <a:pt x="1262679" y="650821"/>
                    <a:pt x="1176306" y="641214"/>
                    <a:pt x="1130361" y="604497"/>
                  </a:cubicBezTo>
                  <a:cubicBezTo>
                    <a:pt x="1152430" y="602595"/>
                    <a:pt x="1171265" y="600312"/>
                    <a:pt x="1190194" y="599456"/>
                  </a:cubicBezTo>
                  <a:cubicBezTo>
                    <a:pt x="1209124" y="598599"/>
                    <a:pt x="1227197" y="599456"/>
                    <a:pt x="1245652" y="599456"/>
                  </a:cubicBezTo>
                  <a:lnTo>
                    <a:pt x="1249076" y="591465"/>
                  </a:lnTo>
                  <a:cubicBezTo>
                    <a:pt x="1238993" y="586329"/>
                    <a:pt x="1229005" y="576912"/>
                    <a:pt x="1218731" y="576626"/>
                  </a:cubicBezTo>
                  <a:cubicBezTo>
                    <a:pt x="1126081" y="573487"/>
                    <a:pt x="1033334" y="572061"/>
                    <a:pt x="940683" y="569778"/>
                  </a:cubicBezTo>
                  <a:cubicBezTo>
                    <a:pt x="859704" y="567685"/>
                    <a:pt x="778849" y="565307"/>
                    <a:pt x="698117" y="562644"/>
                  </a:cubicBezTo>
                  <a:cubicBezTo>
                    <a:pt x="652743" y="561217"/>
                    <a:pt x="607463" y="558363"/>
                    <a:pt x="562184" y="557507"/>
                  </a:cubicBezTo>
                  <a:cubicBezTo>
                    <a:pt x="505110" y="556366"/>
                    <a:pt x="448035" y="557507"/>
                    <a:pt x="390961" y="556080"/>
                  </a:cubicBezTo>
                  <a:cubicBezTo>
                    <a:pt x="344540" y="555034"/>
                    <a:pt x="298215" y="551705"/>
                    <a:pt x="251794" y="549517"/>
                  </a:cubicBezTo>
                  <a:cubicBezTo>
                    <a:pt x="238952" y="548851"/>
                    <a:pt x="226111" y="548470"/>
                    <a:pt x="213269" y="547995"/>
                  </a:cubicBezTo>
                  <a:lnTo>
                    <a:pt x="213269" y="540385"/>
                  </a:lnTo>
                  <a:lnTo>
                    <a:pt x="229059" y="533727"/>
                  </a:lnTo>
                  <a:cubicBezTo>
                    <a:pt x="228203" y="531919"/>
                    <a:pt x="227633" y="529446"/>
                    <a:pt x="226967" y="529446"/>
                  </a:cubicBezTo>
                  <a:cubicBezTo>
                    <a:pt x="173602" y="526878"/>
                    <a:pt x="120237" y="524119"/>
                    <a:pt x="66873" y="522693"/>
                  </a:cubicBezTo>
                  <a:cubicBezTo>
                    <a:pt x="57144" y="524397"/>
                    <a:pt x="47741" y="527607"/>
                    <a:pt x="39001" y="532205"/>
                  </a:cubicBezTo>
                  <a:lnTo>
                    <a:pt x="0" y="516129"/>
                  </a:lnTo>
                  <a:cubicBezTo>
                    <a:pt x="7420" y="511373"/>
                    <a:pt x="10845" y="507283"/>
                    <a:pt x="14364" y="507188"/>
                  </a:cubicBezTo>
                  <a:cubicBezTo>
                    <a:pt x="41855" y="506237"/>
                    <a:pt x="69346" y="506046"/>
                    <a:pt x="96837" y="505761"/>
                  </a:cubicBezTo>
                  <a:cubicBezTo>
                    <a:pt x="115504" y="507172"/>
                    <a:pt x="134126" y="502499"/>
                    <a:pt x="149916" y="492444"/>
                  </a:cubicBezTo>
                  <a:cubicBezTo>
                    <a:pt x="173031" y="476463"/>
                    <a:pt x="201854" y="476559"/>
                    <a:pt x="230772" y="477129"/>
                  </a:cubicBezTo>
                  <a:cubicBezTo>
                    <a:pt x="271390" y="477985"/>
                    <a:pt x="312198" y="472754"/>
                    <a:pt x="352911" y="469900"/>
                  </a:cubicBezTo>
                  <a:cubicBezTo>
                    <a:pt x="414361" y="465620"/>
                    <a:pt x="475812" y="460388"/>
                    <a:pt x="537357" y="456868"/>
                  </a:cubicBezTo>
                  <a:cubicBezTo>
                    <a:pt x="593005" y="453634"/>
                    <a:pt x="648938" y="453444"/>
                    <a:pt x="704490" y="449449"/>
                  </a:cubicBezTo>
                  <a:cubicBezTo>
                    <a:pt x="774501" y="444312"/>
                    <a:pt x="845750" y="442981"/>
                    <a:pt x="913763" y="427761"/>
                  </a:cubicBezTo>
                  <a:cubicBezTo>
                    <a:pt x="952384" y="419200"/>
                    <a:pt x="991765" y="416347"/>
                    <a:pt x="1029910" y="406644"/>
                  </a:cubicBezTo>
                  <a:cubicBezTo>
                    <a:pt x="1042105" y="405162"/>
                    <a:pt x="1054433" y="405162"/>
                    <a:pt x="1066628" y="406644"/>
                  </a:cubicBezTo>
                  <a:cubicBezTo>
                    <a:pt x="1065867" y="378108"/>
                    <a:pt x="1051598" y="370974"/>
                    <a:pt x="1028578" y="371925"/>
                  </a:cubicBezTo>
                  <a:cubicBezTo>
                    <a:pt x="1015261" y="372291"/>
                    <a:pt x="1002105" y="369001"/>
                    <a:pt x="990529" y="362413"/>
                  </a:cubicBezTo>
                  <a:cubicBezTo>
                    <a:pt x="1187816" y="336730"/>
                    <a:pt x="1387767" y="347479"/>
                    <a:pt x="1583247" y="310952"/>
                  </a:cubicBezTo>
                  <a:lnTo>
                    <a:pt x="1586006" y="300394"/>
                  </a:lnTo>
                  <a:cubicBezTo>
                    <a:pt x="1570310" y="292110"/>
                    <a:pt x="1554139" y="284741"/>
                    <a:pt x="1537588" y="278325"/>
                  </a:cubicBezTo>
                  <a:cubicBezTo>
                    <a:pt x="1500679" y="266435"/>
                    <a:pt x="1463105" y="272618"/>
                    <a:pt x="1425341" y="274996"/>
                  </a:cubicBezTo>
                  <a:cubicBezTo>
                    <a:pt x="1358754" y="279086"/>
                    <a:pt x="1292167" y="278516"/>
                    <a:pt x="1226246" y="280799"/>
                  </a:cubicBezTo>
                  <a:cubicBezTo>
                    <a:pt x="1146342" y="283462"/>
                    <a:pt x="1066438" y="287552"/>
                    <a:pt x="986533" y="290311"/>
                  </a:cubicBezTo>
                  <a:cubicBezTo>
                    <a:pt x="944488" y="291643"/>
                    <a:pt x="902348" y="290311"/>
                    <a:pt x="860304" y="290311"/>
                  </a:cubicBezTo>
                  <a:lnTo>
                    <a:pt x="860304" y="283177"/>
                  </a:lnTo>
                  <a:lnTo>
                    <a:pt x="883989" y="280228"/>
                  </a:lnTo>
                  <a:cubicBezTo>
                    <a:pt x="926919" y="275345"/>
                    <a:pt x="969820" y="270557"/>
                    <a:pt x="1012692" y="265865"/>
                  </a:cubicBezTo>
                  <a:cubicBezTo>
                    <a:pt x="1017344" y="265533"/>
                    <a:pt x="1022024" y="265533"/>
                    <a:pt x="1026676" y="265865"/>
                  </a:cubicBezTo>
                  <a:cubicBezTo>
                    <a:pt x="1046366" y="266721"/>
                    <a:pt x="1064060" y="270621"/>
                    <a:pt x="1083750" y="254830"/>
                  </a:cubicBezTo>
                  <a:cubicBezTo>
                    <a:pt x="1096497" y="244462"/>
                    <a:pt x="1121800" y="249504"/>
                    <a:pt x="1141776" y="248077"/>
                  </a:cubicBezTo>
                  <a:cubicBezTo>
                    <a:pt x="1151288" y="247506"/>
                    <a:pt x="1160801" y="248077"/>
                    <a:pt x="1167840" y="248077"/>
                  </a:cubicBezTo>
                  <a:lnTo>
                    <a:pt x="1186865" y="229814"/>
                  </a:lnTo>
                  <a:lnTo>
                    <a:pt x="1199611" y="247696"/>
                  </a:lnTo>
                  <a:cubicBezTo>
                    <a:pt x="1224915" y="234094"/>
                    <a:pt x="1260586" y="252833"/>
                    <a:pt x="1291692" y="223250"/>
                  </a:cubicBezTo>
                  <a:cubicBezTo>
                    <a:pt x="1287849" y="220988"/>
                    <a:pt x="1283768" y="219168"/>
                    <a:pt x="1279516" y="217828"/>
                  </a:cubicBezTo>
                  <a:cubicBezTo>
                    <a:pt x="1235854" y="212216"/>
                    <a:pt x="1193904" y="196806"/>
                    <a:pt x="1148435" y="200992"/>
                  </a:cubicBezTo>
                  <a:cubicBezTo>
                    <a:pt x="1105438" y="204892"/>
                    <a:pt x="1062062" y="205748"/>
                    <a:pt x="1018876" y="206033"/>
                  </a:cubicBezTo>
                  <a:cubicBezTo>
                    <a:pt x="1004607" y="206033"/>
                    <a:pt x="990338" y="200326"/>
                    <a:pt x="969601" y="195855"/>
                  </a:cubicBezTo>
                  <a:cubicBezTo>
                    <a:pt x="977496" y="191394"/>
                    <a:pt x="985896" y="187882"/>
                    <a:pt x="994619" y="185392"/>
                  </a:cubicBezTo>
                  <a:cubicBezTo>
                    <a:pt x="1062633" y="176641"/>
                    <a:pt x="1130646" y="167889"/>
                    <a:pt x="1198850" y="160470"/>
                  </a:cubicBezTo>
                  <a:cubicBezTo>
                    <a:pt x="1225485" y="157521"/>
                    <a:pt x="1252596" y="157807"/>
                    <a:pt x="1279421" y="156855"/>
                  </a:cubicBezTo>
                  <a:cubicBezTo>
                    <a:pt x="1297780" y="156190"/>
                    <a:pt x="1316234" y="155999"/>
                    <a:pt x="1334593" y="155429"/>
                  </a:cubicBezTo>
                  <a:cubicBezTo>
                    <a:pt x="1336200" y="155486"/>
                    <a:pt x="1337779" y="154981"/>
                    <a:pt x="1339064" y="154002"/>
                  </a:cubicBezTo>
                  <a:cubicBezTo>
                    <a:pt x="1378255" y="115192"/>
                    <a:pt x="1432000" y="129460"/>
                    <a:pt x="1478135" y="115953"/>
                  </a:cubicBezTo>
                  <a:cubicBezTo>
                    <a:pt x="1494021" y="111292"/>
                    <a:pt x="1511524" y="111387"/>
                    <a:pt x="1526744" y="105490"/>
                  </a:cubicBezTo>
                  <a:cubicBezTo>
                    <a:pt x="1534734" y="102351"/>
                    <a:pt x="1539585" y="90936"/>
                    <a:pt x="1548812" y="79712"/>
                  </a:cubicBezTo>
                  <a:lnTo>
                    <a:pt x="1395567" y="79712"/>
                  </a:lnTo>
                  <a:lnTo>
                    <a:pt x="1394806" y="70200"/>
                  </a:lnTo>
                  <a:cubicBezTo>
                    <a:pt x="1413165" y="68488"/>
                    <a:pt x="1431524" y="66395"/>
                    <a:pt x="1449978" y="65349"/>
                  </a:cubicBezTo>
                  <a:cubicBezTo>
                    <a:pt x="1462439" y="64588"/>
                    <a:pt x="1474996" y="65349"/>
                    <a:pt x="1487457" y="65349"/>
                  </a:cubicBezTo>
                  <a:cubicBezTo>
                    <a:pt x="1515994" y="65349"/>
                    <a:pt x="1545102" y="65349"/>
                    <a:pt x="1573830" y="64492"/>
                  </a:cubicBezTo>
                  <a:cubicBezTo>
                    <a:pt x="1607028" y="63256"/>
                    <a:pt x="1640417" y="60878"/>
                    <a:pt x="1673330" y="58595"/>
                  </a:cubicBezTo>
                  <a:cubicBezTo>
                    <a:pt x="1698471" y="58253"/>
                    <a:pt x="1722994" y="50728"/>
                    <a:pt x="1744007" y="36907"/>
                  </a:cubicBezTo>
                  <a:cubicBezTo>
                    <a:pt x="1757895" y="27395"/>
                    <a:pt x="1782057" y="32532"/>
                    <a:pt x="1801748" y="31390"/>
                  </a:cubicBezTo>
                  <a:cubicBezTo>
                    <a:pt x="1875183" y="27395"/>
                    <a:pt x="1948619" y="22544"/>
                    <a:pt x="2022150" y="19976"/>
                  </a:cubicBezTo>
                  <a:cubicBezTo>
                    <a:pt x="2068685" y="17644"/>
                    <a:pt x="2115315" y="18121"/>
                    <a:pt x="2161793" y="21402"/>
                  </a:cubicBezTo>
                  <a:cubicBezTo>
                    <a:pt x="2271376" y="30915"/>
                    <a:pt x="2379342" y="11034"/>
                    <a:pt x="2488164" y="7705"/>
                  </a:cubicBezTo>
                  <a:cubicBezTo>
                    <a:pt x="2524311" y="6563"/>
                    <a:pt x="2560268" y="1332"/>
                    <a:pt x="2596415" y="0"/>
                  </a:cubicBezTo>
                  <a:cubicBezTo>
                    <a:pt x="2608971" y="0"/>
                    <a:pt x="2621813" y="5707"/>
                    <a:pt x="2634465" y="8276"/>
                  </a:cubicBezTo>
                  <a:cubicBezTo>
                    <a:pt x="2642075" y="9798"/>
                    <a:pt x="2651777" y="13698"/>
                    <a:pt x="2657199" y="10654"/>
                  </a:cubicBezTo>
                  <a:cubicBezTo>
                    <a:pt x="2690588" y="-8371"/>
                    <a:pt x="2725403" y="8656"/>
                    <a:pt x="2759172" y="4756"/>
                  </a:cubicBezTo>
                  <a:cubicBezTo>
                    <a:pt x="2772338" y="3803"/>
                    <a:pt x="2785550" y="3518"/>
                    <a:pt x="2798744" y="3900"/>
                  </a:cubicBezTo>
                  <a:cubicBezTo>
                    <a:pt x="2813774" y="3900"/>
                    <a:pt x="2829945" y="285"/>
                    <a:pt x="2843452" y="4756"/>
                  </a:cubicBezTo>
                  <a:cubicBezTo>
                    <a:pt x="2870059" y="12347"/>
                    <a:pt x="2898130" y="13230"/>
                    <a:pt x="2925164" y="7324"/>
                  </a:cubicBezTo>
                  <a:cubicBezTo>
                    <a:pt x="2938862" y="5232"/>
                    <a:pt x="2953701" y="10083"/>
                    <a:pt x="2967875" y="11795"/>
                  </a:cubicBezTo>
                  <a:cubicBezTo>
                    <a:pt x="2982048" y="13507"/>
                    <a:pt x="2997268" y="16076"/>
                    <a:pt x="3012012" y="16932"/>
                  </a:cubicBezTo>
                  <a:cubicBezTo>
                    <a:pt x="3043499" y="18739"/>
                    <a:pt x="3073843" y="12271"/>
                    <a:pt x="3107136" y="25588"/>
                  </a:cubicBezTo>
                  <a:cubicBezTo>
                    <a:pt x="3134057" y="36432"/>
                    <a:pt x="3168872" y="27966"/>
                    <a:pt x="3200263" y="28061"/>
                  </a:cubicBezTo>
                  <a:lnTo>
                    <a:pt x="3292438" y="28061"/>
                  </a:lnTo>
                  <a:cubicBezTo>
                    <a:pt x="3339049" y="28061"/>
                    <a:pt x="3385660" y="28061"/>
                    <a:pt x="3432271" y="29678"/>
                  </a:cubicBezTo>
                  <a:cubicBezTo>
                    <a:pt x="3483258" y="31580"/>
                    <a:pt x="3534149" y="35861"/>
                    <a:pt x="3585041" y="39190"/>
                  </a:cubicBezTo>
                  <a:cubicBezTo>
                    <a:pt x="3606348" y="40332"/>
                    <a:pt x="3628227" y="37573"/>
                    <a:pt x="3648869" y="41854"/>
                  </a:cubicBezTo>
                  <a:cubicBezTo>
                    <a:pt x="3686158" y="49463"/>
                    <a:pt x="3722685" y="60878"/>
                    <a:pt x="3759498" y="70961"/>
                  </a:cubicBezTo>
                  <a:lnTo>
                    <a:pt x="3759498" y="77905"/>
                  </a:lnTo>
                  <a:lnTo>
                    <a:pt x="3487633" y="90841"/>
                  </a:lnTo>
                  <a:lnTo>
                    <a:pt x="3487633" y="96263"/>
                  </a:lnTo>
                  <a:cubicBezTo>
                    <a:pt x="3506553" y="99003"/>
                    <a:pt x="3525607" y="100749"/>
                    <a:pt x="3544708" y="101495"/>
                  </a:cubicBezTo>
                  <a:cubicBezTo>
                    <a:pt x="3591224" y="101495"/>
                    <a:pt x="3637644" y="97880"/>
                    <a:pt x="3684160" y="97595"/>
                  </a:cubicBezTo>
                  <a:cubicBezTo>
                    <a:pt x="3751603" y="97595"/>
                    <a:pt x="3819046" y="98451"/>
                    <a:pt x="3886489" y="98546"/>
                  </a:cubicBezTo>
                  <a:cubicBezTo>
                    <a:pt x="3978189" y="98546"/>
                    <a:pt x="4069793" y="99212"/>
                    <a:pt x="4161398" y="98546"/>
                  </a:cubicBezTo>
                  <a:cubicBezTo>
                    <a:pt x="4200684" y="98546"/>
                    <a:pt x="4240636" y="90175"/>
                    <a:pt x="4278971" y="95407"/>
                  </a:cubicBezTo>
                  <a:cubicBezTo>
                    <a:pt x="4315023" y="100258"/>
                    <a:pt x="4349268" y="93790"/>
                    <a:pt x="4384274" y="93600"/>
                  </a:cubicBezTo>
                  <a:cubicBezTo>
                    <a:pt x="4439446" y="93600"/>
                    <a:pt x="4494713" y="95217"/>
                    <a:pt x="4549885" y="95407"/>
                  </a:cubicBezTo>
                  <a:cubicBezTo>
                    <a:pt x="4601823" y="95407"/>
                    <a:pt x="4653665" y="94075"/>
                    <a:pt x="4705508" y="95407"/>
                  </a:cubicBezTo>
                  <a:cubicBezTo>
                    <a:pt x="4723867" y="95407"/>
                    <a:pt x="4742036" y="101875"/>
                    <a:pt x="4760490" y="103207"/>
                  </a:cubicBezTo>
                  <a:cubicBezTo>
                    <a:pt x="4805122" y="108045"/>
                    <a:pt x="4850012" y="110236"/>
                    <a:pt x="4894901" y="109770"/>
                  </a:cubicBezTo>
                  <a:cubicBezTo>
                    <a:pt x="4933711" y="108058"/>
                    <a:pt x="4969859" y="117760"/>
                    <a:pt x="5007337" y="122421"/>
                  </a:cubicBezTo>
                  <a:cubicBezTo>
                    <a:pt x="5044816" y="127082"/>
                    <a:pt x="5085815" y="124038"/>
                    <a:pt x="5125196" y="123182"/>
                  </a:cubicBezTo>
                  <a:cubicBezTo>
                    <a:pt x="5155636" y="122517"/>
                    <a:pt x="5186076" y="120234"/>
                    <a:pt x="5216515" y="118046"/>
                  </a:cubicBezTo>
                  <a:cubicBezTo>
                    <a:pt x="5221528" y="116938"/>
                    <a:pt x="5226361" y="115145"/>
                    <a:pt x="5230879" y="112719"/>
                  </a:cubicBezTo>
                  <a:cubicBezTo>
                    <a:pt x="5225837" y="111197"/>
                    <a:pt x="5220891" y="109295"/>
                    <a:pt x="5215659" y="108248"/>
                  </a:cubicBezTo>
                  <a:cubicBezTo>
                    <a:pt x="5210427" y="107202"/>
                    <a:pt x="5204339" y="106536"/>
                    <a:pt x="5198727" y="105680"/>
                  </a:cubicBezTo>
                  <a:lnTo>
                    <a:pt x="5199964" y="96739"/>
                  </a:lnTo>
                  <a:cubicBezTo>
                    <a:pt x="5221471" y="100960"/>
                    <a:pt x="5243245" y="103694"/>
                    <a:pt x="5265124" y="104919"/>
                  </a:cubicBezTo>
                  <a:cubicBezTo>
                    <a:pt x="5289856" y="104919"/>
                    <a:pt x="5308405" y="127463"/>
                    <a:pt x="5336276" y="118617"/>
                  </a:cubicBezTo>
                  <a:cubicBezTo>
                    <a:pt x="5351306" y="113765"/>
                    <a:pt x="5370522" y="122326"/>
                    <a:pt x="5389642" y="125085"/>
                  </a:cubicBezTo>
                  <a:lnTo>
                    <a:pt x="5381746" y="141255"/>
                  </a:lnTo>
                  <a:cubicBezTo>
                    <a:pt x="5431591" y="169792"/>
                    <a:pt x="5486383" y="169792"/>
                    <a:pt x="5541269" y="166843"/>
                  </a:cubicBezTo>
                  <a:cubicBezTo>
                    <a:pt x="5585122" y="164560"/>
                    <a:pt x="5628974" y="159804"/>
                    <a:pt x="5672826" y="160850"/>
                  </a:cubicBezTo>
                  <a:cubicBezTo>
                    <a:pt x="5712873" y="161897"/>
                    <a:pt x="5752826" y="168746"/>
                    <a:pt x="5792777" y="173692"/>
                  </a:cubicBezTo>
                  <a:cubicBezTo>
                    <a:pt x="5869447" y="183204"/>
                    <a:pt x="5946118" y="191860"/>
                    <a:pt x="6022502" y="203275"/>
                  </a:cubicBezTo>
                  <a:cubicBezTo>
                    <a:pt x="6061303" y="209651"/>
                    <a:pt x="6099696" y="218257"/>
                    <a:pt x="6137508" y="229053"/>
                  </a:cubicBezTo>
                  <a:cubicBezTo>
                    <a:pt x="6154268" y="234774"/>
                    <a:pt x="6170249" y="242571"/>
                    <a:pt x="6185070" y="252262"/>
                  </a:cubicBezTo>
                  <a:cubicBezTo>
                    <a:pt x="6188779" y="254355"/>
                    <a:pt x="6192014" y="265769"/>
                    <a:pt x="6190491" y="267101"/>
                  </a:cubicBezTo>
                  <a:cubicBezTo>
                    <a:pt x="6184375" y="273460"/>
                    <a:pt x="6176489" y="277834"/>
                    <a:pt x="6167852" y="279657"/>
                  </a:cubicBezTo>
                  <a:cubicBezTo>
                    <a:pt x="6147686" y="280513"/>
                    <a:pt x="6127329" y="277279"/>
                    <a:pt x="6107068" y="277850"/>
                  </a:cubicBezTo>
                  <a:cubicBezTo>
                    <a:pt x="6098240" y="279215"/>
                    <a:pt x="6089651" y="281842"/>
                    <a:pt x="6081575" y="285650"/>
                  </a:cubicBezTo>
                  <a:cubicBezTo>
                    <a:pt x="6053608" y="280989"/>
                    <a:pt x="6025642" y="273379"/>
                    <a:pt x="5997580" y="273189"/>
                  </a:cubicBezTo>
                  <a:cubicBezTo>
                    <a:pt x="5986736" y="273189"/>
                    <a:pt x="5975797" y="289930"/>
                    <a:pt x="5962479" y="301060"/>
                  </a:cubicBezTo>
                  <a:cubicBezTo>
                    <a:pt x="5904454" y="268718"/>
                    <a:pt x="5835298" y="257304"/>
                    <a:pt x="5764716" y="250835"/>
                  </a:cubicBezTo>
                  <a:cubicBezTo>
                    <a:pt x="5746652" y="249722"/>
                    <a:pt x="5728692" y="247305"/>
                    <a:pt x="5710971" y="243606"/>
                  </a:cubicBezTo>
                  <a:cubicBezTo>
                    <a:pt x="5683765" y="236757"/>
                    <a:pt x="5657416" y="226009"/>
                    <a:pt x="5630020" y="219826"/>
                  </a:cubicBezTo>
                  <a:cubicBezTo>
                    <a:pt x="5595775" y="212121"/>
                    <a:pt x="5560104" y="210314"/>
                    <a:pt x="5526430" y="200801"/>
                  </a:cubicBezTo>
                  <a:cubicBezTo>
                    <a:pt x="5474207" y="185963"/>
                    <a:pt x="5419986" y="187675"/>
                    <a:pt x="5367382" y="176831"/>
                  </a:cubicBezTo>
                  <a:cubicBezTo>
                    <a:pt x="5348357" y="172931"/>
                    <a:pt x="5324576" y="168175"/>
                    <a:pt x="5320486" y="199755"/>
                  </a:cubicBezTo>
                  <a:cubicBezTo>
                    <a:pt x="5320486" y="202419"/>
                    <a:pt x="5315159" y="205272"/>
                    <a:pt x="5311735" y="206604"/>
                  </a:cubicBezTo>
                  <a:cubicBezTo>
                    <a:pt x="5295564" y="212501"/>
                    <a:pt x="5279107" y="217828"/>
                    <a:pt x="5264173" y="222965"/>
                  </a:cubicBezTo>
                  <a:cubicBezTo>
                    <a:pt x="5263412" y="233238"/>
                    <a:pt x="5262650" y="242560"/>
                    <a:pt x="5261699" y="254260"/>
                  </a:cubicBezTo>
                  <a:cubicBezTo>
                    <a:pt x="5298227" y="263772"/>
                    <a:pt x="5330189" y="291833"/>
                    <a:pt x="5377180" y="273284"/>
                  </a:cubicBezTo>
                  <a:cubicBezTo>
                    <a:pt x="5403720" y="263011"/>
                    <a:pt x="5438535" y="273284"/>
                    <a:pt x="5469641" y="275377"/>
                  </a:cubicBezTo>
                  <a:cubicBezTo>
                    <a:pt x="5488666" y="276423"/>
                    <a:pt x="5507690" y="276994"/>
                    <a:pt x="5526240" y="279657"/>
                  </a:cubicBezTo>
                  <a:cubicBezTo>
                    <a:pt x="5564860" y="285269"/>
                    <a:pt x="5603290" y="293069"/>
                    <a:pt x="5642006" y="298111"/>
                  </a:cubicBezTo>
                  <a:cubicBezTo>
                    <a:pt x="5678723" y="302867"/>
                    <a:pt x="5715727" y="304484"/>
                    <a:pt x="5752540" y="308574"/>
                  </a:cubicBezTo>
                  <a:cubicBezTo>
                    <a:pt x="5793824" y="313235"/>
                    <a:pt x="5835012" y="319133"/>
                    <a:pt x="5876201" y="324269"/>
                  </a:cubicBezTo>
                  <a:cubicBezTo>
                    <a:pt x="5881576" y="324307"/>
                    <a:pt x="5886950" y="323957"/>
                    <a:pt x="5892277" y="323223"/>
                  </a:cubicBezTo>
                  <a:lnTo>
                    <a:pt x="5840720" y="304769"/>
                  </a:lnTo>
                  <a:lnTo>
                    <a:pt x="5841576" y="301155"/>
                  </a:lnTo>
                  <a:lnTo>
                    <a:pt x="5938032" y="301155"/>
                  </a:lnTo>
                  <a:lnTo>
                    <a:pt x="5942122" y="305530"/>
                  </a:lnTo>
                  <a:lnTo>
                    <a:pt x="5918341" y="324555"/>
                  </a:lnTo>
                  <a:cubicBezTo>
                    <a:pt x="5922146" y="325242"/>
                    <a:pt x="5925989" y="325719"/>
                    <a:pt x="5929852" y="325981"/>
                  </a:cubicBezTo>
                  <a:cubicBezTo>
                    <a:pt x="5974246" y="325981"/>
                    <a:pt x="6018954" y="325981"/>
                    <a:pt x="6063976" y="325981"/>
                  </a:cubicBezTo>
                  <a:cubicBezTo>
                    <a:pt x="6084428" y="325981"/>
                    <a:pt x="6089470" y="341106"/>
                    <a:pt x="6093465" y="356420"/>
                  </a:cubicBezTo>
                  <a:cubicBezTo>
                    <a:pt x="6093266" y="360729"/>
                    <a:pt x="6091506" y="364820"/>
                    <a:pt x="6088519" y="367930"/>
                  </a:cubicBezTo>
                  <a:cubicBezTo>
                    <a:pt x="6064547" y="362508"/>
                    <a:pt x="6050469" y="385908"/>
                    <a:pt x="6025356" y="386383"/>
                  </a:cubicBezTo>
                  <a:cubicBezTo>
                    <a:pt x="5982750" y="386186"/>
                    <a:pt x="5940515" y="378390"/>
                    <a:pt x="5900648" y="363364"/>
                  </a:cubicBezTo>
                  <a:cubicBezTo>
                    <a:pt x="5886865" y="359820"/>
                    <a:pt x="5872539" y="358884"/>
                    <a:pt x="5858413" y="360606"/>
                  </a:cubicBezTo>
                  <a:cubicBezTo>
                    <a:pt x="5832540" y="362128"/>
                    <a:pt x="5806666" y="365362"/>
                    <a:pt x="5780792" y="368215"/>
                  </a:cubicBezTo>
                  <a:cubicBezTo>
                    <a:pt x="5778224" y="368215"/>
                    <a:pt x="5775941" y="371164"/>
                    <a:pt x="5770233" y="374874"/>
                  </a:cubicBezTo>
                  <a:lnTo>
                    <a:pt x="5862979" y="404837"/>
                  </a:lnTo>
                  <a:cubicBezTo>
                    <a:pt x="5862979" y="407500"/>
                    <a:pt x="5862028" y="410164"/>
                    <a:pt x="5861457" y="412827"/>
                  </a:cubicBezTo>
                  <a:lnTo>
                    <a:pt x="5819602" y="412827"/>
                  </a:lnTo>
                  <a:lnTo>
                    <a:pt x="5819032" y="423100"/>
                  </a:lnTo>
                  <a:lnTo>
                    <a:pt x="5942693" y="431566"/>
                  </a:lnTo>
                  <a:lnTo>
                    <a:pt x="5944120" y="427000"/>
                  </a:lnTo>
                  <a:lnTo>
                    <a:pt x="5925095" y="417488"/>
                  </a:lnTo>
                  <a:lnTo>
                    <a:pt x="5926998" y="409022"/>
                  </a:lnTo>
                  <a:lnTo>
                    <a:pt x="6065689" y="431852"/>
                  </a:lnTo>
                  <a:lnTo>
                    <a:pt x="6057794" y="416061"/>
                  </a:lnTo>
                  <a:cubicBezTo>
                    <a:pt x="6058269" y="415015"/>
                    <a:pt x="6058364" y="413874"/>
                    <a:pt x="6058840" y="413683"/>
                  </a:cubicBezTo>
                  <a:cubicBezTo>
                    <a:pt x="6077865" y="407215"/>
                    <a:pt x="6095843" y="396276"/>
                    <a:pt x="6114583" y="395800"/>
                  </a:cubicBezTo>
                  <a:cubicBezTo>
                    <a:pt x="6127425" y="395800"/>
                    <a:pt x="6144261" y="406835"/>
                    <a:pt x="6152632" y="417964"/>
                  </a:cubicBezTo>
                  <a:cubicBezTo>
                    <a:pt x="6177174" y="449259"/>
                    <a:pt x="6175843" y="450305"/>
                    <a:pt x="6213131" y="467998"/>
                  </a:cubicBezTo>
                  <a:lnTo>
                    <a:pt x="6177270" y="473705"/>
                  </a:lnTo>
                  <a:cubicBezTo>
                    <a:pt x="6178316" y="487498"/>
                    <a:pt x="6179362" y="501290"/>
                    <a:pt x="6180694" y="519363"/>
                  </a:cubicBezTo>
                  <a:lnTo>
                    <a:pt x="6230348" y="519363"/>
                  </a:lnTo>
                  <a:lnTo>
                    <a:pt x="6230348" y="528019"/>
                  </a:lnTo>
                  <a:lnTo>
                    <a:pt x="6185070" y="528019"/>
                  </a:lnTo>
                  <a:cubicBezTo>
                    <a:pt x="6188685" y="539985"/>
                    <a:pt x="6197560" y="549643"/>
                    <a:pt x="6209184" y="554240"/>
                  </a:cubicBezTo>
                  <a:cubicBezTo>
                    <a:pt x="6220808" y="558837"/>
                    <a:pt x="6233897" y="557868"/>
                    <a:pt x="6244712" y="551609"/>
                  </a:cubicBezTo>
                  <a:cubicBezTo>
                    <a:pt x="6248898" y="548756"/>
                    <a:pt x="6255747" y="549802"/>
                    <a:pt x="6261359" y="549136"/>
                  </a:cubicBezTo>
                  <a:cubicBezTo>
                    <a:pt x="6263642" y="568161"/>
                    <a:pt x="6277816" y="561407"/>
                    <a:pt x="6288850" y="562453"/>
                  </a:cubicBezTo>
                  <a:cubicBezTo>
                    <a:pt x="6305972" y="563975"/>
                    <a:pt x="6323000" y="566829"/>
                    <a:pt x="6340217" y="567495"/>
                  </a:cubicBezTo>
                  <a:cubicBezTo>
                    <a:pt x="6347894" y="567938"/>
                    <a:pt x="6355513" y="565867"/>
                    <a:pt x="6361905" y="561597"/>
                  </a:cubicBezTo>
                  <a:cubicBezTo>
                    <a:pt x="6370276" y="554939"/>
                    <a:pt x="6380169" y="543905"/>
                    <a:pt x="6386067" y="557317"/>
                  </a:cubicBezTo>
                  <a:cubicBezTo>
                    <a:pt x="6390443" y="567590"/>
                    <a:pt x="6386067" y="584046"/>
                    <a:pt x="6380169" y="595365"/>
                  </a:cubicBezTo>
                  <a:cubicBezTo>
                    <a:pt x="6377601" y="600597"/>
                    <a:pt x="6362191" y="598029"/>
                    <a:pt x="6354105" y="602119"/>
                  </a:cubicBezTo>
                  <a:cubicBezTo>
                    <a:pt x="6338695" y="610014"/>
                    <a:pt x="6321382" y="617624"/>
                    <a:pt x="6310824" y="630655"/>
                  </a:cubicBezTo>
                  <a:cubicBezTo>
                    <a:pt x="6304926" y="637789"/>
                    <a:pt x="6310824" y="655007"/>
                    <a:pt x="6312060" y="668704"/>
                  </a:cubicBezTo>
                  <a:cubicBezTo>
                    <a:pt x="6288089" y="668704"/>
                    <a:pt x="6264498" y="669655"/>
                    <a:pt x="6241098" y="668704"/>
                  </a:cubicBezTo>
                  <a:cubicBezTo>
                    <a:pt x="6218639" y="666291"/>
                    <a:pt x="6196028" y="665654"/>
                    <a:pt x="6173464" y="666802"/>
                  </a:cubicBezTo>
                  <a:cubicBezTo>
                    <a:pt x="6176223" y="668894"/>
                    <a:pt x="6178696" y="672414"/>
                    <a:pt x="6181740" y="672889"/>
                  </a:cubicBezTo>
                  <a:cubicBezTo>
                    <a:pt x="6227019" y="680404"/>
                    <a:pt x="6260122" y="712935"/>
                    <a:pt x="6300360" y="729962"/>
                  </a:cubicBezTo>
                  <a:cubicBezTo>
                    <a:pt x="6324046" y="740235"/>
                    <a:pt x="6348873" y="753077"/>
                    <a:pt x="6377411" y="745087"/>
                  </a:cubicBezTo>
                  <a:cubicBezTo>
                    <a:pt x="6389358" y="743817"/>
                    <a:pt x="6401420" y="743817"/>
                    <a:pt x="6413368" y="745087"/>
                  </a:cubicBezTo>
                  <a:lnTo>
                    <a:pt x="6383213" y="781613"/>
                  </a:lnTo>
                  <a:cubicBezTo>
                    <a:pt x="6392726" y="795881"/>
                    <a:pt x="6404331" y="810150"/>
                    <a:pt x="6426305" y="811957"/>
                  </a:cubicBezTo>
                  <a:cubicBezTo>
                    <a:pt x="6501833" y="818330"/>
                    <a:pt x="6576981" y="828032"/>
                    <a:pt x="6653271" y="818806"/>
                  </a:cubicBezTo>
                  <a:cubicBezTo>
                    <a:pt x="6668396" y="816998"/>
                    <a:pt x="6685898" y="827747"/>
                    <a:pt x="6700833" y="835166"/>
                  </a:cubicBezTo>
                  <a:cubicBezTo>
                    <a:pt x="6718241" y="843727"/>
                    <a:pt x="6734317" y="855047"/>
                    <a:pt x="6753722" y="866842"/>
                  </a:cubicBezTo>
                  <a:cubicBezTo>
                    <a:pt x="6738121" y="884059"/>
                    <a:pt x="6731463" y="909647"/>
                    <a:pt x="6704828" y="918683"/>
                  </a:cubicBezTo>
                  <a:cubicBezTo>
                    <a:pt x="6699501" y="920490"/>
                    <a:pt x="6692367" y="925532"/>
                    <a:pt x="6691511" y="930098"/>
                  </a:cubicBezTo>
                  <a:cubicBezTo>
                    <a:pt x="6685898" y="959490"/>
                    <a:pt x="6680857" y="989929"/>
                    <a:pt x="6697504" y="1017134"/>
                  </a:cubicBezTo>
                  <a:cubicBezTo>
                    <a:pt x="6705969" y="1030926"/>
                    <a:pt x="6703782" y="1038726"/>
                    <a:pt x="6691701" y="1046336"/>
                  </a:cubicBezTo>
                  <a:cubicBezTo>
                    <a:pt x="6683711" y="1051378"/>
                    <a:pt x="6675054" y="1055848"/>
                    <a:pt x="6667349" y="1060795"/>
                  </a:cubicBezTo>
                  <a:cubicBezTo>
                    <a:pt x="6659644" y="1065741"/>
                    <a:pt x="6652320" y="1072590"/>
                    <a:pt x="6642807" y="1079819"/>
                  </a:cubicBezTo>
                  <a:cubicBezTo>
                    <a:pt x="6673913" y="1099414"/>
                    <a:pt x="6696647" y="1079343"/>
                    <a:pt x="6720904" y="1074302"/>
                  </a:cubicBezTo>
                  <a:cubicBezTo>
                    <a:pt x="6723130" y="1073512"/>
                    <a:pt x="6725242" y="1072428"/>
                    <a:pt x="6727182" y="1071068"/>
                  </a:cubicBezTo>
                  <a:cubicBezTo>
                    <a:pt x="6755720" y="1056419"/>
                    <a:pt x="6756290" y="1056324"/>
                    <a:pt x="6773983" y="1087143"/>
                  </a:cubicBezTo>
                  <a:cubicBezTo>
                    <a:pt x="6785398" y="1106929"/>
                    <a:pt x="6777408" y="1119675"/>
                    <a:pt x="6758383" y="1128711"/>
                  </a:cubicBezTo>
                  <a:cubicBezTo>
                    <a:pt x="6752466" y="1131156"/>
                    <a:pt x="6747663" y="1135693"/>
                    <a:pt x="6744875" y="1141458"/>
                  </a:cubicBezTo>
                  <a:cubicBezTo>
                    <a:pt x="6737266" y="1165999"/>
                    <a:pt x="6717099" y="1169994"/>
                    <a:pt x="6696267" y="1172182"/>
                  </a:cubicBezTo>
                  <a:cubicBezTo>
                    <a:pt x="6682940" y="1174360"/>
                    <a:pt x="6669394" y="1174940"/>
                    <a:pt x="6655935" y="1173894"/>
                  </a:cubicBezTo>
                  <a:cubicBezTo>
                    <a:pt x="6617885" y="1169233"/>
                    <a:pt x="6594389" y="1192918"/>
                    <a:pt x="6569752" y="1215177"/>
                  </a:cubicBezTo>
                  <a:cubicBezTo>
                    <a:pt x="6567659" y="1267589"/>
                    <a:pt x="6523331" y="1231918"/>
                    <a:pt x="6503165" y="1246852"/>
                  </a:cubicBezTo>
                  <a:cubicBezTo>
                    <a:pt x="6493082" y="1254177"/>
                    <a:pt x="6479194" y="1256364"/>
                    <a:pt x="6467208" y="1266733"/>
                  </a:cubicBezTo>
                  <a:lnTo>
                    <a:pt x="6494413" y="1279384"/>
                  </a:lnTo>
                  <a:lnTo>
                    <a:pt x="6495936" y="1286042"/>
                  </a:lnTo>
                  <a:cubicBezTo>
                    <a:pt x="6486376" y="1290770"/>
                    <a:pt x="6476283" y="1294346"/>
                    <a:pt x="6465876" y="1296696"/>
                  </a:cubicBezTo>
                  <a:cubicBezTo>
                    <a:pt x="6445520" y="1299074"/>
                    <a:pt x="6424497" y="1296696"/>
                    <a:pt x="6404426" y="1300501"/>
                  </a:cubicBezTo>
                  <a:cubicBezTo>
                    <a:pt x="6387342" y="1305019"/>
                    <a:pt x="6370714" y="1311135"/>
                    <a:pt x="6354771" y="1318764"/>
                  </a:cubicBezTo>
                  <a:cubicBezTo>
                    <a:pt x="6351822" y="1319810"/>
                    <a:pt x="6349539" y="1322474"/>
                    <a:pt x="6346591" y="1323425"/>
                  </a:cubicBezTo>
                  <a:cubicBezTo>
                    <a:pt x="6337078" y="1326849"/>
                    <a:pt x="6320716" y="1326754"/>
                    <a:pt x="6317197" y="1333413"/>
                  </a:cubicBezTo>
                  <a:cubicBezTo>
                    <a:pt x="6303442" y="1360294"/>
                    <a:pt x="6291742" y="1388184"/>
                    <a:pt x="6282191" y="1416834"/>
                  </a:cubicBezTo>
                  <a:cubicBezTo>
                    <a:pt x="6280384" y="1421876"/>
                    <a:pt x="6289801" y="1430722"/>
                    <a:pt x="6294938" y="1439283"/>
                  </a:cubicBezTo>
                  <a:cubicBezTo>
                    <a:pt x="6292845" y="1442612"/>
                    <a:pt x="6289801" y="1447083"/>
                    <a:pt x="6286947" y="1451649"/>
                  </a:cubicBezTo>
                  <a:cubicBezTo>
                    <a:pt x="6278101" y="1466107"/>
                    <a:pt x="6282762" y="1475334"/>
                    <a:pt x="6299028" y="1475619"/>
                  </a:cubicBezTo>
                  <a:cubicBezTo>
                    <a:pt x="6338315" y="1476475"/>
                    <a:pt x="6377601" y="1476095"/>
                    <a:pt x="6416983" y="1475619"/>
                  </a:cubicBezTo>
                  <a:cubicBezTo>
                    <a:pt x="6423394" y="1476285"/>
                    <a:pt x="6429805" y="1474373"/>
                    <a:pt x="6434799" y="1470302"/>
                  </a:cubicBezTo>
                  <a:cubicBezTo>
                    <a:pt x="6439793" y="1466231"/>
                    <a:pt x="6442971" y="1460343"/>
                    <a:pt x="6443617" y="1453932"/>
                  </a:cubicBezTo>
                  <a:cubicBezTo>
                    <a:pt x="6444664" y="1448795"/>
                    <a:pt x="6449800" y="1440805"/>
                    <a:pt x="6453700" y="1440424"/>
                  </a:cubicBezTo>
                  <a:cubicBezTo>
                    <a:pt x="6474475" y="1437675"/>
                    <a:pt x="6495489" y="1437095"/>
                    <a:pt x="6516387" y="1438712"/>
                  </a:cubicBezTo>
                  <a:cubicBezTo>
                    <a:pt x="6525899" y="1440044"/>
                    <a:pt x="6543688" y="1452505"/>
                    <a:pt x="6543022" y="1457736"/>
                  </a:cubicBezTo>
                  <a:cubicBezTo>
                    <a:pt x="6540739" y="1476761"/>
                    <a:pt x="6541120" y="1498163"/>
                    <a:pt x="6514485" y="1507295"/>
                  </a:cubicBezTo>
                  <a:cubicBezTo>
                    <a:pt x="6491208" y="1516902"/>
                    <a:pt x="6469139" y="1529230"/>
                    <a:pt x="6448754" y="1544012"/>
                  </a:cubicBezTo>
                  <a:cubicBezTo>
                    <a:pt x="6443931" y="1549072"/>
                    <a:pt x="6442190" y="1556330"/>
                    <a:pt x="6444188" y="1563036"/>
                  </a:cubicBezTo>
                  <a:cubicBezTo>
                    <a:pt x="6457410" y="1582060"/>
                    <a:pt x="6448088" y="1592048"/>
                    <a:pt x="6433058" y="1601750"/>
                  </a:cubicBezTo>
                  <a:cubicBezTo>
                    <a:pt x="6429158" y="1604319"/>
                    <a:pt x="6425829" y="1607838"/>
                    <a:pt x="6421833" y="1610311"/>
                  </a:cubicBezTo>
                  <a:cubicBezTo>
                    <a:pt x="6393296" y="1627528"/>
                    <a:pt x="6393296" y="1627338"/>
                    <a:pt x="6419931" y="1648360"/>
                  </a:cubicBezTo>
                  <a:cubicBezTo>
                    <a:pt x="6422890" y="1651299"/>
                    <a:pt x="6424858" y="1655094"/>
                    <a:pt x="6425543" y="1659204"/>
                  </a:cubicBezTo>
                  <a:cubicBezTo>
                    <a:pt x="6421482" y="1663199"/>
                    <a:pt x="6416307" y="1665881"/>
                    <a:pt x="6410704" y="1666909"/>
                  </a:cubicBezTo>
                  <a:cubicBezTo>
                    <a:pt x="6357815" y="1666909"/>
                    <a:pt x="6304831" y="1664911"/>
                    <a:pt x="6251942" y="1665006"/>
                  </a:cubicBezTo>
                  <a:cubicBezTo>
                    <a:pt x="6234002" y="1664255"/>
                    <a:pt x="6216071" y="1666804"/>
                    <a:pt x="6199053" y="1672521"/>
                  </a:cubicBezTo>
                  <a:cubicBezTo>
                    <a:pt x="6190397" y="1675945"/>
                    <a:pt x="6180028" y="1693828"/>
                    <a:pt x="6182026" y="1701057"/>
                  </a:cubicBezTo>
                  <a:cubicBezTo>
                    <a:pt x="6186592" y="1716086"/>
                    <a:pt x="6180314" y="1723411"/>
                    <a:pt x="6173750" y="1734160"/>
                  </a:cubicBezTo>
                  <a:cubicBezTo>
                    <a:pt x="6164998" y="1748428"/>
                    <a:pt x="6159101" y="1764979"/>
                    <a:pt x="6174701" y="1779437"/>
                  </a:cubicBezTo>
                  <a:cubicBezTo>
                    <a:pt x="6178420" y="1783023"/>
                    <a:pt x="6183548" y="1784764"/>
                    <a:pt x="6188685" y="1784193"/>
                  </a:cubicBezTo>
                  <a:cubicBezTo>
                    <a:pt x="6229112" y="1770591"/>
                    <a:pt x="6239196" y="1781720"/>
                    <a:pt x="6255747" y="1826617"/>
                  </a:cubicBezTo>
                  <a:close/>
                  <a:moveTo>
                    <a:pt x="5275968" y="276138"/>
                  </a:moveTo>
                  <a:cubicBezTo>
                    <a:pt x="5275968" y="274140"/>
                    <a:pt x="5275968" y="272047"/>
                    <a:pt x="5276729" y="269955"/>
                  </a:cubicBezTo>
                  <a:cubicBezTo>
                    <a:pt x="5242864" y="267196"/>
                    <a:pt x="5208906" y="264723"/>
                    <a:pt x="5175136" y="261584"/>
                  </a:cubicBezTo>
                  <a:cubicBezTo>
                    <a:pt x="5159536" y="260157"/>
                    <a:pt x="5137086" y="262821"/>
                    <a:pt x="5130333" y="254070"/>
                  </a:cubicBezTo>
                  <a:cubicBezTo>
                    <a:pt x="5120059" y="240372"/>
                    <a:pt x="5110167" y="243131"/>
                    <a:pt x="5098561" y="242179"/>
                  </a:cubicBezTo>
                  <a:cubicBezTo>
                    <a:pt x="5076492" y="240372"/>
                    <a:pt x="5054519" y="237709"/>
                    <a:pt x="5032545" y="236092"/>
                  </a:cubicBezTo>
                  <a:cubicBezTo>
                    <a:pt x="4989644" y="232857"/>
                    <a:pt x="4946933" y="230004"/>
                    <a:pt x="4903937" y="226579"/>
                  </a:cubicBezTo>
                  <a:lnTo>
                    <a:pt x="4907552" y="237423"/>
                  </a:lnTo>
                  <a:cubicBezTo>
                    <a:pt x="4899657" y="243892"/>
                    <a:pt x="4892712" y="253309"/>
                    <a:pt x="4883676" y="256448"/>
                  </a:cubicBezTo>
                  <a:cubicBezTo>
                    <a:pt x="4872832" y="259872"/>
                    <a:pt x="4860180" y="257209"/>
                    <a:pt x="4848385" y="258350"/>
                  </a:cubicBezTo>
                  <a:cubicBezTo>
                    <a:pt x="4840984" y="259659"/>
                    <a:pt x="4833698" y="261567"/>
                    <a:pt x="4826602" y="264057"/>
                  </a:cubicBezTo>
                  <a:lnTo>
                    <a:pt x="4827362" y="272523"/>
                  </a:lnTo>
                  <a:cubicBezTo>
                    <a:pt x="4843867" y="275180"/>
                    <a:pt x="4860503" y="276895"/>
                    <a:pt x="4877207" y="277660"/>
                  </a:cubicBezTo>
                  <a:cubicBezTo>
                    <a:pt x="4952641" y="277660"/>
                    <a:pt x="5027979" y="275757"/>
                    <a:pt x="5103413" y="274806"/>
                  </a:cubicBezTo>
                  <a:cubicBezTo>
                    <a:pt x="5108835" y="274806"/>
                    <a:pt x="5114257" y="275852"/>
                    <a:pt x="5119774" y="275852"/>
                  </a:cubicBezTo>
                  <a:cubicBezTo>
                    <a:pt x="5171331" y="275757"/>
                    <a:pt x="5223745" y="275662"/>
                    <a:pt x="5275968" y="275662"/>
                  </a:cubicBezTo>
                  <a:lnTo>
                    <a:pt x="5275968" y="276138"/>
                  </a:lnTo>
                  <a:close/>
                  <a:moveTo>
                    <a:pt x="3188373" y="285650"/>
                  </a:moveTo>
                  <a:cubicBezTo>
                    <a:pt x="3237457" y="288218"/>
                    <a:pt x="3280833" y="292118"/>
                    <a:pt x="3324210" y="291643"/>
                  </a:cubicBezTo>
                  <a:cubicBezTo>
                    <a:pt x="3333722" y="291643"/>
                    <a:pt x="3343901" y="276613"/>
                    <a:pt x="3353698" y="268433"/>
                  </a:cubicBezTo>
                  <a:cubicBezTo>
                    <a:pt x="3344186" y="262535"/>
                    <a:pt x="3335530" y="256067"/>
                    <a:pt x="3325827" y="251026"/>
                  </a:cubicBezTo>
                  <a:cubicBezTo>
                    <a:pt x="3321242" y="249810"/>
                    <a:pt x="3316476" y="249424"/>
                    <a:pt x="3311749" y="249884"/>
                  </a:cubicBezTo>
                  <a:cubicBezTo>
                    <a:pt x="3278170" y="247601"/>
                    <a:pt x="3244591" y="244652"/>
                    <a:pt x="3210917" y="243321"/>
                  </a:cubicBezTo>
                  <a:cubicBezTo>
                    <a:pt x="3203973" y="243321"/>
                    <a:pt x="3196744" y="248743"/>
                    <a:pt x="3185329" y="253404"/>
                  </a:cubicBezTo>
                  <a:lnTo>
                    <a:pt x="3204353" y="264248"/>
                  </a:lnTo>
                  <a:lnTo>
                    <a:pt x="3188373" y="285650"/>
                  </a:lnTo>
                  <a:close/>
                  <a:moveTo>
                    <a:pt x="6207614" y="1578351"/>
                  </a:moveTo>
                  <a:cubicBezTo>
                    <a:pt x="6200860" y="1583582"/>
                    <a:pt x="6185545" y="1589670"/>
                    <a:pt x="6184689" y="1597375"/>
                  </a:cubicBezTo>
                  <a:cubicBezTo>
                    <a:pt x="6183357" y="1609265"/>
                    <a:pt x="6191253" y="1622582"/>
                    <a:pt x="6196580" y="1634662"/>
                  </a:cubicBezTo>
                  <a:cubicBezTo>
                    <a:pt x="6203429" y="1649882"/>
                    <a:pt x="6215604" y="1651214"/>
                    <a:pt x="6229873" y="1645221"/>
                  </a:cubicBezTo>
                  <a:cubicBezTo>
                    <a:pt x="6235390" y="1642938"/>
                    <a:pt x="6241668" y="1642462"/>
                    <a:pt x="6247186" y="1640084"/>
                  </a:cubicBezTo>
                  <a:cubicBezTo>
                    <a:pt x="6252703" y="1637706"/>
                    <a:pt x="6261169" y="1634853"/>
                    <a:pt x="6261740" y="1631048"/>
                  </a:cubicBezTo>
                  <a:cubicBezTo>
                    <a:pt x="6261302" y="1624580"/>
                    <a:pt x="6258952" y="1618387"/>
                    <a:pt x="6254986" y="1613260"/>
                  </a:cubicBezTo>
                  <a:cubicBezTo>
                    <a:pt x="6252798" y="1609455"/>
                    <a:pt x="6246330" y="1606887"/>
                    <a:pt x="6246044" y="1603748"/>
                  </a:cubicBezTo>
                  <a:cubicBezTo>
                    <a:pt x="6244237" y="1580538"/>
                    <a:pt x="6226163" y="1584248"/>
                    <a:pt x="6207424" y="1577780"/>
                  </a:cubicBezTo>
                  <a:lnTo>
                    <a:pt x="6207614" y="1578351"/>
                  </a:lnTo>
                  <a:close/>
                  <a:moveTo>
                    <a:pt x="5729520" y="346147"/>
                  </a:moveTo>
                  <a:cubicBezTo>
                    <a:pt x="5715337" y="342227"/>
                    <a:pt x="5700916" y="339272"/>
                    <a:pt x="5686333" y="337301"/>
                  </a:cubicBezTo>
                  <a:cubicBezTo>
                    <a:pt x="5674158" y="336540"/>
                    <a:pt x="5671780" y="344530"/>
                    <a:pt x="5677582" y="354613"/>
                  </a:cubicBezTo>
                  <a:cubicBezTo>
                    <a:pt x="5688046" y="372686"/>
                    <a:pt x="5695751" y="372115"/>
                    <a:pt x="5729520" y="346147"/>
                  </a:cubicBezTo>
                  <a:close/>
                </a:path>
              </a:pathLst>
            </a:custGeom>
            <a:ln w="9512" cap="flat">
              <a:noFill/>
              <a:prstDash val="solid"/>
              <a:miter/>
            </a:ln>
          </p:spPr>
          <p:txBody>
            <a:bodyPr rtlCol="0" anchor="ctr"/>
            <a:lstStyle/>
            <a:p>
              <a:endParaRPr lang="zh-CN" altLang="en-US" dirty="0"/>
            </a:p>
          </p:txBody>
        </p:sp>
        <p:sp>
          <p:nvSpPr>
            <p:cNvPr id="4128" name="任意形状 4127"/>
            <p:cNvSpPr/>
            <p:nvPr/>
          </p:nvSpPr>
          <p:spPr>
            <a:xfrm>
              <a:off x="6449595" y="5532597"/>
              <a:ext cx="786184" cy="75349"/>
            </a:xfrm>
            <a:custGeom>
              <a:avLst/>
              <a:gdLst>
                <a:gd name="connsiteX0" fmla="*/ 951 w 786184"/>
                <a:gd name="connsiteY0" fmla="*/ 7243 h 75349"/>
                <a:gd name="connsiteX1" fmla="*/ 170748 w 786184"/>
                <a:gd name="connsiteY1" fmla="*/ 299 h 75349"/>
                <a:gd name="connsiteX2" fmla="*/ 336644 w 786184"/>
                <a:gd name="connsiteY2" fmla="*/ 17041 h 75349"/>
                <a:gd name="connsiteX3" fmla="*/ 400663 w 786184"/>
                <a:gd name="connsiteY3" fmla="*/ 17041 h 75349"/>
                <a:gd name="connsiteX4" fmla="*/ 536120 w 786184"/>
                <a:gd name="connsiteY4" fmla="*/ 23509 h 75349"/>
                <a:gd name="connsiteX5" fmla="*/ 534122 w 786184"/>
                <a:gd name="connsiteY5" fmla="*/ 8765 h 75349"/>
                <a:gd name="connsiteX6" fmla="*/ 552196 w 786184"/>
                <a:gd name="connsiteY6" fmla="*/ 19989 h 75349"/>
                <a:gd name="connsiteX7" fmla="*/ 625442 w 786184"/>
                <a:gd name="connsiteY7" fmla="*/ 19989 h 75349"/>
                <a:gd name="connsiteX8" fmla="*/ 731029 w 786184"/>
                <a:gd name="connsiteY8" fmla="*/ 27409 h 75349"/>
                <a:gd name="connsiteX9" fmla="*/ 784394 w 786184"/>
                <a:gd name="connsiteY9" fmla="*/ 52616 h 75349"/>
                <a:gd name="connsiteX10" fmla="*/ 784394 w 786184"/>
                <a:gd name="connsiteY10" fmla="*/ 67455 h 75349"/>
                <a:gd name="connsiteX11" fmla="*/ 762420 w 786184"/>
                <a:gd name="connsiteY11" fmla="*/ 75350 h 75349"/>
                <a:gd name="connsiteX12" fmla="*/ 661303 w 786184"/>
                <a:gd name="connsiteY12" fmla="*/ 65838 h 75349"/>
                <a:gd name="connsiteX13" fmla="*/ 419688 w 786184"/>
                <a:gd name="connsiteY13" fmla="*/ 54709 h 75349"/>
                <a:gd name="connsiteX14" fmla="*/ 375646 w 786184"/>
                <a:gd name="connsiteY14" fmla="*/ 46052 h 75349"/>
                <a:gd name="connsiteX15" fmla="*/ 296407 w 786184"/>
                <a:gd name="connsiteY15" fmla="*/ 35970 h 75349"/>
                <a:gd name="connsiteX16" fmla="*/ 193387 w 786184"/>
                <a:gd name="connsiteY16" fmla="*/ 24935 h 75349"/>
                <a:gd name="connsiteX17" fmla="*/ 155338 w 786184"/>
                <a:gd name="connsiteY17" fmla="*/ 24175 h 75349"/>
                <a:gd name="connsiteX18" fmla="*/ 62307 w 786184"/>
                <a:gd name="connsiteY18" fmla="*/ 17136 h 75349"/>
                <a:gd name="connsiteX19" fmla="*/ 0 w 786184"/>
                <a:gd name="connsiteY19" fmla="*/ 17136 h 75349"/>
                <a:gd name="connsiteX20" fmla="*/ 951 w 786184"/>
                <a:gd name="connsiteY20" fmla="*/ 7243 h 75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6184" h="75349">
                  <a:moveTo>
                    <a:pt x="951" y="7243"/>
                  </a:moveTo>
                  <a:cubicBezTo>
                    <a:pt x="57550" y="4675"/>
                    <a:pt x="114244" y="-1413"/>
                    <a:pt x="170748" y="299"/>
                  </a:cubicBezTo>
                  <a:cubicBezTo>
                    <a:pt x="227252" y="2011"/>
                    <a:pt x="281283" y="12094"/>
                    <a:pt x="336644" y="17041"/>
                  </a:cubicBezTo>
                  <a:cubicBezTo>
                    <a:pt x="357762" y="19038"/>
                    <a:pt x="379356" y="16184"/>
                    <a:pt x="400663" y="17041"/>
                  </a:cubicBezTo>
                  <a:cubicBezTo>
                    <a:pt x="445372" y="18753"/>
                    <a:pt x="489985" y="21226"/>
                    <a:pt x="536120" y="23509"/>
                  </a:cubicBezTo>
                  <a:lnTo>
                    <a:pt x="534122" y="8765"/>
                  </a:lnTo>
                  <a:cubicBezTo>
                    <a:pt x="545062" y="7814"/>
                    <a:pt x="558950" y="870"/>
                    <a:pt x="552196" y="19989"/>
                  </a:cubicBezTo>
                  <a:cubicBezTo>
                    <a:pt x="577023" y="19989"/>
                    <a:pt x="601280" y="19133"/>
                    <a:pt x="625442" y="19989"/>
                  </a:cubicBezTo>
                  <a:cubicBezTo>
                    <a:pt x="660752" y="20313"/>
                    <a:pt x="696015" y="22786"/>
                    <a:pt x="731029" y="27409"/>
                  </a:cubicBezTo>
                  <a:cubicBezTo>
                    <a:pt x="750054" y="30453"/>
                    <a:pt x="767081" y="43009"/>
                    <a:pt x="784394" y="52616"/>
                  </a:cubicBezTo>
                  <a:cubicBezTo>
                    <a:pt x="786782" y="57277"/>
                    <a:pt x="786782" y="62794"/>
                    <a:pt x="784394" y="67455"/>
                  </a:cubicBezTo>
                  <a:cubicBezTo>
                    <a:pt x="778097" y="72363"/>
                    <a:pt x="770401" y="75131"/>
                    <a:pt x="762420" y="75350"/>
                  </a:cubicBezTo>
                  <a:cubicBezTo>
                    <a:pt x="728651" y="72877"/>
                    <a:pt x="695073" y="67360"/>
                    <a:pt x="661303" y="65838"/>
                  </a:cubicBezTo>
                  <a:cubicBezTo>
                    <a:pt x="580829" y="61462"/>
                    <a:pt x="500163" y="58894"/>
                    <a:pt x="419688" y="54709"/>
                  </a:cubicBezTo>
                  <a:cubicBezTo>
                    <a:pt x="404944" y="53948"/>
                    <a:pt x="390485" y="48240"/>
                    <a:pt x="375646" y="46052"/>
                  </a:cubicBezTo>
                  <a:cubicBezTo>
                    <a:pt x="349296" y="42153"/>
                    <a:pt x="322852" y="39014"/>
                    <a:pt x="296407" y="35970"/>
                  </a:cubicBezTo>
                  <a:cubicBezTo>
                    <a:pt x="262067" y="31975"/>
                    <a:pt x="227728" y="28170"/>
                    <a:pt x="193387" y="24935"/>
                  </a:cubicBezTo>
                  <a:cubicBezTo>
                    <a:pt x="180926" y="23794"/>
                    <a:pt x="168180" y="24935"/>
                    <a:pt x="155338" y="24175"/>
                  </a:cubicBezTo>
                  <a:cubicBezTo>
                    <a:pt x="124328" y="21987"/>
                    <a:pt x="93317" y="18753"/>
                    <a:pt x="62307" y="17136"/>
                  </a:cubicBezTo>
                  <a:cubicBezTo>
                    <a:pt x="41570" y="15994"/>
                    <a:pt x="20737" y="17136"/>
                    <a:pt x="0" y="17136"/>
                  </a:cubicBezTo>
                  <a:lnTo>
                    <a:pt x="951" y="7243"/>
                  </a:lnTo>
                  <a:close/>
                </a:path>
              </a:pathLst>
            </a:custGeom>
            <a:grpFill/>
            <a:ln w="9512" cap="flat">
              <a:noFill/>
              <a:prstDash val="solid"/>
              <a:miter/>
            </a:ln>
          </p:spPr>
          <p:txBody>
            <a:bodyPr rtlCol="0" anchor="ctr"/>
            <a:lstStyle/>
            <a:p>
              <a:endParaRPr lang="zh-CN" altLang="en-US"/>
            </a:p>
          </p:txBody>
        </p:sp>
        <p:sp>
          <p:nvSpPr>
            <p:cNvPr id="4129" name="任意形状 4128"/>
            <p:cNvSpPr/>
            <p:nvPr/>
          </p:nvSpPr>
          <p:spPr>
            <a:xfrm>
              <a:off x="6430380" y="5456323"/>
              <a:ext cx="647510" cy="50033"/>
            </a:xfrm>
            <a:custGeom>
              <a:avLst/>
              <a:gdLst>
                <a:gd name="connsiteX0" fmla="*/ 152484 w 647510"/>
                <a:gd name="connsiteY0" fmla="*/ 3139 h 50033"/>
                <a:gd name="connsiteX1" fmla="*/ 138026 w 647510"/>
                <a:gd name="connsiteY1" fmla="*/ 10844 h 50033"/>
                <a:gd name="connsiteX2" fmla="*/ 138692 w 647510"/>
                <a:gd name="connsiteY2" fmla="*/ 17598 h 50033"/>
                <a:gd name="connsiteX3" fmla="*/ 647511 w 647510"/>
                <a:gd name="connsiteY3" fmla="*/ 39666 h 50033"/>
                <a:gd name="connsiteX4" fmla="*/ 647511 w 647510"/>
                <a:gd name="connsiteY4" fmla="*/ 50034 h 50033"/>
                <a:gd name="connsiteX5" fmla="*/ 0 w 647510"/>
                <a:gd name="connsiteY5" fmla="*/ 26158 h 50033"/>
                <a:gd name="connsiteX6" fmla="*/ 0 w 647510"/>
                <a:gd name="connsiteY6" fmla="*/ 20166 h 50033"/>
                <a:gd name="connsiteX7" fmla="*/ 152199 w 647510"/>
                <a:gd name="connsiteY7" fmla="*/ 0 h 50033"/>
                <a:gd name="connsiteX8" fmla="*/ 152484 w 647510"/>
                <a:gd name="connsiteY8" fmla="*/ 3139 h 5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510" h="50033">
                  <a:moveTo>
                    <a:pt x="152484" y="3139"/>
                  </a:moveTo>
                  <a:lnTo>
                    <a:pt x="138026" y="10844"/>
                  </a:lnTo>
                  <a:cubicBezTo>
                    <a:pt x="138026" y="13032"/>
                    <a:pt x="138026" y="15315"/>
                    <a:pt x="138692" y="17598"/>
                  </a:cubicBezTo>
                  <a:cubicBezTo>
                    <a:pt x="309915" y="1046"/>
                    <a:pt x="479902" y="-1427"/>
                    <a:pt x="647511" y="39666"/>
                  </a:cubicBezTo>
                  <a:lnTo>
                    <a:pt x="647511" y="50034"/>
                  </a:lnTo>
                  <a:lnTo>
                    <a:pt x="0" y="26158"/>
                  </a:lnTo>
                  <a:cubicBezTo>
                    <a:pt x="0" y="24161"/>
                    <a:pt x="0" y="22163"/>
                    <a:pt x="0" y="20166"/>
                  </a:cubicBezTo>
                  <a:lnTo>
                    <a:pt x="152199" y="0"/>
                  </a:lnTo>
                  <a:lnTo>
                    <a:pt x="152484" y="3139"/>
                  </a:lnTo>
                  <a:close/>
                </a:path>
              </a:pathLst>
            </a:custGeom>
            <a:grpFill/>
            <a:ln w="9512" cap="flat">
              <a:noFill/>
              <a:prstDash val="solid"/>
              <a:miter/>
            </a:ln>
          </p:spPr>
          <p:txBody>
            <a:bodyPr rtlCol="0" anchor="ctr"/>
            <a:lstStyle/>
            <a:p>
              <a:endParaRPr lang="zh-CN" altLang="en-US"/>
            </a:p>
          </p:txBody>
        </p:sp>
        <p:sp>
          <p:nvSpPr>
            <p:cNvPr id="4130" name="任意形状 4129"/>
            <p:cNvSpPr/>
            <p:nvPr/>
          </p:nvSpPr>
          <p:spPr>
            <a:xfrm>
              <a:off x="7215630" y="3611602"/>
              <a:ext cx="389818" cy="106186"/>
            </a:xfrm>
            <a:custGeom>
              <a:avLst/>
              <a:gdLst>
                <a:gd name="connsiteX0" fmla="*/ 85232 w 389818"/>
                <a:gd name="connsiteY0" fmla="*/ 27331 h 106186"/>
                <a:gd name="connsiteX1" fmla="*/ 115006 w 389818"/>
                <a:gd name="connsiteY1" fmla="*/ 20007 h 106186"/>
                <a:gd name="connsiteX2" fmla="*/ 168846 w 389818"/>
                <a:gd name="connsiteY2" fmla="*/ 20007 h 106186"/>
                <a:gd name="connsiteX3" fmla="*/ 207847 w 389818"/>
                <a:gd name="connsiteY3" fmla="*/ 22004 h 106186"/>
                <a:gd name="connsiteX4" fmla="*/ 232484 w 389818"/>
                <a:gd name="connsiteY4" fmla="*/ 23811 h 106186"/>
                <a:gd name="connsiteX5" fmla="*/ 243328 w 389818"/>
                <a:gd name="connsiteY5" fmla="*/ 23811 h 106186"/>
                <a:gd name="connsiteX6" fmla="*/ 294505 w 389818"/>
                <a:gd name="connsiteY6" fmla="*/ 27711 h 106186"/>
                <a:gd name="connsiteX7" fmla="*/ 368036 w 389818"/>
                <a:gd name="connsiteY7" fmla="*/ 63667 h 106186"/>
                <a:gd name="connsiteX8" fmla="*/ 389819 w 389818"/>
                <a:gd name="connsiteY8" fmla="*/ 74226 h 106186"/>
                <a:gd name="connsiteX9" fmla="*/ 312198 w 389818"/>
                <a:gd name="connsiteY9" fmla="*/ 95913 h 106186"/>
                <a:gd name="connsiteX10" fmla="*/ 226586 w 389818"/>
                <a:gd name="connsiteY10" fmla="*/ 74606 h 106186"/>
                <a:gd name="connsiteX11" fmla="*/ 190534 w 389818"/>
                <a:gd name="connsiteY11" fmla="*/ 59767 h 106186"/>
                <a:gd name="connsiteX12" fmla="*/ 155719 w 389818"/>
                <a:gd name="connsiteY12" fmla="*/ 46831 h 106186"/>
                <a:gd name="connsiteX13" fmla="*/ 83234 w 389818"/>
                <a:gd name="connsiteY13" fmla="*/ 37319 h 106186"/>
                <a:gd name="connsiteX14" fmla="*/ 58692 w 389818"/>
                <a:gd name="connsiteY14" fmla="*/ 41884 h 106186"/>
                <a:gd name="connsiteX15" fmla="*/ 57075 w 389818"/>
                <a:gd name="connsiteY15" fmla="*/ 18675 h 106186"/>
                <a:gd name="connsiteX16" fmla="*/ 0 w 389818"/>
                <a:gd name="connsiteY16" fmla="*/ 12968 h 106186"/>
                <a:gd name="connsiteX17" fmla="*/ 0 w 389818"/>
                <a:gd name="connsiteY17" fmla="*/ 3075 h 106186"/>
                <a:gd name="connsiteX18" fmla="*/ 69156 w 389818"/>
                <a:gd name="connsiteY18" fmla="*/ 5833 h 106186"/>
                <a:gd name="connsiteX19" fmla="*/ 85232 w 389818"/>
                <a:gd name="connsiteY19" fmla="*/ 27331 h 10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9818" h="106186">
                  <a:moveTo>
                    <a:pt x="85232" y="27331"/>
                  </a:moveTo>
                  <a:cubicBezTo>
                    <a:pt x="94887" y="23893"/>
                    <a:pt x="104856" y="21439"/>
                    <a:pt x="115006" y="20007"/>
                  </a:cubicBezTo>
                  <a:cubicBezTo>
                    <a:pt x="132889" y="18770"/>
                    <a:pt x="150962" y="20007"/>
                    <a:pt x="168846" y="20007"/>
                  </a:cubicBezTo>
                  <a:cubicBezTo>
                    <a:pt x="181878" y="20007"/>
                    <a:pt x="194910" y="21243"/>
                    <a:pt x="207847" y="22004"/>
                  </a:cubicBezTo>
                  <a:cubicBezTo>
                    <a:pt x="216123" y="22004"/>
                    <a:pt x="224303" y="23336"/>
                    <a:pt x="232484" y="23811"/>
                  </a:cubicBezTo>
                  <a:cubicBezTo>
                    <a:pt x="236194" y="23811"/>
                    <a:pt x="241996" y="25333"/>
                    <a:pt x="243328" y="23811"/>
                  </a:cubicBezTo>
                  <a:cubicBezTo>
                    <a:pt x="262353" y="-540"/>
                    <a:pt x="283851" y="12587"/>
                    <a:pt x="294505" y="27711"/>
                  </a:cubicBezTo>
                  <a:cubicBezTo>
                    <a:pt x="313530" y="54726"/>
                    <a:pt x="342067" y="55106"/>
                    <a:pt x="368036" y="63667"/>
                  </a:cubicBezTo>
                  <a:cubicBezTo>
                    <a:pt x="375513" y="66721"/>
                    <a:pt x="382790" y="70247"/>
                    <a:pt x="389819" y="74226"/>
                  </a:cubicBezTo>
                  <a:cubicBezTo>
                    <a:pt x="369653" y="107613"/>
                    <a:pt x="349391" y="114843"/>
                    <a:pt x="312198" y="95913"/>
                  </a:cubicBezTo>
                  <a:cubicBezTo>
                    <a:pt x="285259" y="83469"/>
                    <a:pt x="256208" y="76239"/>
                    <a:pt x="226586" y="74606"/>
                  </a:cubicBezTo>
                  <a:cubicBezTo>
                    <a:pt x="214220" y="73275"/>
                    <a:pt x="202615" y="65094"/>
                    <a:pt x="190534" y="59767"/>
                  </a:cubicBezTo>
                  <a:cubicBezTo>
                    <a:pt x="179395" y="54302"/>
                    <a:pt x="167724" y="49968"/>
                    <a:pt x="155719" y="46831"/>
                  </a:cubicBezTo>
                  <a:cubicBezTo>
                    <a:pt x="131748" y="42455"/>
                    <a:pt x="107491" y="39792"/>
                    <a:pt x="83234" y="37319"/>
                  </a:cubicBezTo>
                  <a:cubicBezTo>
                    <a:pt x="74892" y="37784"/>
                    <a:pt x="66644" y="39318"/>
                    <a:pt x="58692" y="41884"/>
                  </a:cubicBezTo>
                  <a:cubicBezTo>
                    <a:pt x="58692" y="34465"/>
                    <a:pt x="57646" y="27236"/>
                    <a:pt x="57075" y="18675"/>
                  </a:cubicBezTo>
                  <a:lnTo>
                    <a:pt x="0" y="12968"/>
                  </a:lnTo>
                  <a:lnTo>
                    <a:pt x="0" y="3075"/>
                  </a:lnTo>
                  <a:cubicBezTo>
                    <a:pt x="22916" y="-1811"/>
                    <a:pt x="46697" y="-862"/>
                    <a:pt x="69156" y="5833"/>
                  </a:cubicBezTo>
                  <a:cubicBezTo>
                    <a:pt x="74007" y="7641"/>
                    <a:pt x="76956" y="16487"/>
                    <a:pt x="85232" y="27331"/>
                  </a:cubicBezTo>
                  <a:close/>
                </a:path>
              </a:pathLst>
            </a:custGeom>
            <a:grpFill/>
            <a:ln w="9512" cap="flat">
              <a:noFill/>
              <a:prstDash val="solid"/>
              <a:miter/>
            </a:ln>
          </p:spPr>
          <p:txBody>
            <a:bodyPr rtlCol="0" anchor="ctr"/>
            <a:lstStyle/>
            <a:p>
              <a:endParaRPr lang="zh-CN" altLang="en-US"/>
            </a:p>
          </p:txBody>
        </p:sp>
        <p:sp>
          <p:nvSpPr>
            <p:cNvPr id="4131" name="任意形状 4130"/>
            <p:cNvSpPr/>
            <p:nvPr/>
          </p:nvSpPr>
          <p:spPr>
            <a:xfrm>
              <a:off x="2342323" y="4893104"/>
              <a:ext cx="529773" cy="41002"/>
            </a:xfrm>
            <a:custGeom>
              <a:avLst/>
              <a:gdLst>
                <a:gd name="connsiteX0" fmla="*/ 0 w 529773"/>
                <a:gd name="connsiteY0" fmla="*/ 38815 h 41002"/>
                <a:gd name="connsiteX1" fmla="*/ 98454 w 529773"/>
                <a:gd name="connsiteY1" fmla="*/ 17602 h 41002"/>
                <a:gd name="connsiteX2" fmla="*/ 170273 w 529773"/>
                <a:gd name="connsiteY2" fmla="*/ 12656 h 41002"/>
                <a:gd name="connsiteX3" fmla="*/ 235433 w 529773"/>
                <a:gd name="connsiteY3" fmla="*/ 8185 h 41002"/>
                <a:gd name="connsiteX4" fmla="*/ 338262 w 529773"/>
                <a:gd name="connsiteY4" fmla="*/ 3620 h 41002"/>
                <a:gd name="connsiteX5" fmla="*/ 372887 w 529773"/>
                <a:gd name="connsiteY5" fmla="*/ 7520 h 41002"/>
                <a:gd name="connsiteX6" fmla="*/ 472863 w 529773"/>
                <a:gd name="connsiteY6" fmla="*/ 5 h 41002"/>
                <a:gd name="connsiteX7" fmla="*/ 521186 w 529773"/>
                <a:gd name="connsiteY7" fmla="*/ 4666 h 41002"/>
                <a:gd name="connsiteX8" fmla="*/ 529652 w 529773"/>
                <a:gd name="connsiteY8" fmla="*/ 15605 h 41002"/>
                <a:gd name="connsiteX9" fmla="*/ 516144 w 529773"/>
                <a:gd name="connsiteY9" fmla="*/ 27115 h 41002"/>
                <a:gd name="connsiteX10" fmla="*/ 411508 w 529773"/>
                <a:gd name="connsiteY10" fmla="*/ 33393 h 41002"/>
                <a:gd name="connsiteX11" fmla="*/ 182353 w 529773"/>
                <a:gd name="connsiteY11" fmla="*/ 38434 h 41002"/>
                <a:gd name="connsiteX12" fmla="*/ 45375 w 529773"/>
                <a:gd name="connsiteY12" fmla="*/ 41002 h 41002"/>
                <a:gd name="connsiteX13" fmla="*/ 0 w 529773"/>
                <a:gd name="connsiteY13" fmla="*/ 38815 h 4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9773" h="41002">
                  <a:moveTo>
                    <a:pt x="0" y="38815"/>
                  </a:moveTo>
                  <a:cubicBezTo>
                    <a:pt x="32438" y="27210"/>
                    <a:pt x="61926" y="10278"/>
                    <a:pt x="98454" y="17602"/>
                  </a:cubicBezTo>
                  <a:cubicBezTo>
                    <a:pt x="121284" y="21978"/>
                    <a:pt x="146016" y="14559"/>
                    <a:pt x="170273" y="12656"/>
                  </a:cubicBezTo>
                  <a:cubicBezTo>
                    <a:pt x="191961" y="11039"/>
                    <a:pt x="213649" y="9422"/>
                    <a:pt x="235433" y="8185"/>
                  </a:cubicBezTo>
                  <a:cubicBezTo>
                    <a:pt x="269677" y="6378"/>
                    <a:pt x="303922" y="4476"/>
                    <a:pt x="338262" y="3620"/>
                  </a:cubicBezTo>
                  <a:cubicBezTo>
                    <a:pt x="349772" y="3620"/>
                    <a:pt x="361472" y="8090"/>
                    <a:pt x="372887" y="7520"/>
                  </a:cubicBezTo>
                  <a:cubicBezTo>
                    <a:pt x="406276" y="5712"/>
                    <a:pt x="439474" y="1527"/>
                    <a:pt x="472863" y="5"/>
                  </a:cubicBezTo>
                  <a:cubicBezTo>
                    <a:pt x="489091" y="-100"/>
                    <a:pt x="505281" y="1460"/>
                    <a:pt x="521186" y="4666"/>
                  </a:cubicBezTo>
                  <a:cubicBezTo>
                    <a:pt x="524801" y="5237"/>
                    <a:pt x="530698" y="14178"/>
                    <a:pt x="529652" y="15605"/>
                  </a:cubicBezTo>
                  <a:cubicBezTo>
                    <a:pt x="526608" y="20456"/>
                    <a:pt x="521186" y="26639"/>
                    <a:pt x="516144" y="27115"/>
                  </a:cubicBezTo>
                  <a:cubicBezTo>
                    <a:pt x="481519" y="29968"/>
                    <a:pt x="446799" y="32441"/>
                    <a:pt x="411508" y="33393"/>
                  </a:cubicBezTo>
                  <a:cubicBezTo>
                    <a:pt x="335408" y="35581"/>
                    <a:pt x="258738" y="36817"/>
                    <a:pt x="182353" y="38434"/>
                  </a:cubicBezTo>
                  <a:cubicBezTo>
                    <a:pt x="136694" y="39385"/>
                    <a:pt x="91034" y="40527"/>
                    <a:pt x="45375" y="41002"/>
                  </a:cubicBezTo>
                  <a:cubicBezTo>
                    <a:pt x="30535" y="41002"/>
                    <a:pt x="15315" y="39385"/>
                    <a:pt x="0" y="38815"/>
                  </a:cubicBezTo>
                  <a:close/>
                </a:path>
              </a:pathLst>
            </a:custGeom>
            <a:grpFill/>
            <a:ln w="9512" cap="flat">
              <a:noFill/>
              <a:prstDash val="solid"/>
              <a:miter/>
            </a:ln>
          </p:spPr>
          <p:txBody>
            <a:bodyPr rtlCol="0" anchor="ctr"/>
            <a:lstStyle/>
            <a:p>
              <a:endParaRPr lang="zh-CN" altLang="en-US"/>
            </a:p>
          </p:txBody>
        </p:sp>
        <p:sp>
          <p:nvSpPr>
            <p:cNvPr id="4132" name="任意形状 4131"/>
            <p:cNvSpPr/>
            <p:nvPr/>
          </p:nvSpPr>
          <p:spPr>
            <a:xfrm>
              <a:off x="2720537" y="4853919"/>
              <a:ext cx="561042" cy="31004"/>
            </a:xfrm>
            <a:custGeom>
              <a:avLst/>
              <a:gdLst>
                <a:gd name="connsiteX0" fmla="*/ 561043 w 561042"/>
                <a:gd name="connsiteY0" fmla="*/ 0 h 31004"/>
                <a:gd name="connsiteX1" fmla="*/ 532506 w 561042"/>
                <a:gd name="connsiteY1" fmla="*/ 18073 h 31004"/>
                <a:gd name="connsiteX2" fmla="*/ 459926 w 561042"/>
                <a:gd name="connsiteY2" fmla="*/ 18073 h 31004"/>
                <a:gd name="connsiteX3" fmla="*/ 262924 w 561042"/>
                <a:gd name="connsiteY3" fmla="*/ 22734 h 31004"/>
                <a:gd name="connsiteX4" fmla="*/ 31772 w 561042"/>
                <a:gd name="connsiteY4" fmla="*/ 30915 h 31004"/>
                <a:gd name="connsiteX5" fmla="*/ 0 w 561042"/>
                <a:gd name="connsiteY5" fmla="*/ 24922 h 31004"/>
                <a:gd name="connsiteX6" fmla="*/ 561043 w 561042"/>
                <a:gd name="connsiteY6" fmla="*/ 0 h 3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042" h="31004">
                  <a:moveTo>
                    <a:pt x="561043" y="0"/>
                  </a:moveTo>
                  <a:cubicBezTo>
                    <a:pt x="559426" y="22639"/>
                    <a:pt x="543159" y="17502"/>
                    <a:pt x="532506" y="18073"/>
                  </a:cubicBezTo>
                  <a:cubicBezTo>
                    <a:pt x="508344" y="19215"/>
                    <a:pt x="484087" y="18073"/>
                    <a:pt x="459926" y="18073"/>
                  </a:cubicBezTo>
                  <a:cubicBezTo>
                    <a:pt x="394195" y="19310"/>
                    <a:pt x="328559" y="20736"/>
                    <a:pt x="262924" y="22734"/>
                  </a:cubicBezTo>
                  <a:cubicBezTo>
                    <a:pt x="185873" y="25112"/>
                    <a:pt x="108823" y="28346"/>
                    <a:pt x="31772" y="30915"/>
                  </a:cubicBezTo>
                  <a:cubicBezTo>
                    <a:pt x="20852" y="31476"/>
                    <a:pt x="9960" y="29421"/>
                    <a:pt x="0" y="24922"/>
                  </a:cubicBezTo>
                  <a:cubicBezTo>
                    <a:pt x="185968" y="-5517"/>
                    <a:pt x="373363" y="10559"/>
                    <a:pt x="561043" y="0"/>
                  </a:cubicBezTo>
                  <a:close/>
                </a:path>
              </a:pathLst>
            </a:custGeom>
            <a:grpFill/>
            <a:ln w="9512" cap="flat">
              <a:noFill/>
              <a:prstDash val="solid"/>
              <a:miter/>
            </a:ln>
          </p:spPr>
          <p:txBody>
            <a:bodyPr rtlCol="0" anchor="ctr"/>
            <a:lstStyle/>
            <a:p>
              <a:endParaRPr lang="zh-CN" altLang="en-US"/>
            </a:p>
          </p:txBody>
        </p:sp>
        <p:sp>
          <p:nvSpPr>
            <p:cNvPr id="4133" name="任意形状 4132"/>
            <p:cNvSpPr/>
            <p:nvPr/>
          </p:nvSpPr>
          <p:spPr>
            <a:xfrm>
              <a:off x="6856917" y="5730186"/>
              <a:ext cx="350532" cy="39752"/>
            </a:xfrm>
            <a:custGeom>
              <a:avLst/>
              <a:gdLst>
                <a:gd name="connsiteX0" fmla="*/ 349391 w 350532"/>
                <a:gd name="connsiteY0" fmla="*/ 39753 h 39752"/>
                <a:gd name="connsiteX1" fmla="*/ 0 w 350532"/>
                <a:gd name="connsiteY1" fmla="*/ 21395 h 39752"/>
                <a:gd name="connsiteX2" fmla="*/ 43187 w 350532"/>
                <a:gd name="connsiteY2" fmla="*/ 87 h 39752"/>
                <a:gd name="connsiteX3" fmla="*/ 162663 w 350532"/>
                <a:gd name="connsiteY3" fmla="*/ 9600 h 39752"/>
                <a:gd name="connsiteX4" fmla="*/ 188726 w 350532"/>
                <a:gd name="connsiteY4" fmla="*/ 10361 h 39752"/>
                <a:gd name="connsiteX5" fmla="*/ 329605 w 350532"/>
                <a:gd name="connsiteY5" fmla="*/ 23678 h 39752"/>
                <a:gd name="connsiteX6" fmla="*/ 350533 w 350532"/>
                <a:gd name="connsiteY6" fmla="*/ 32429 h 39752"/>
                <a:gd name="connsiteX7" fmla="*/ 349391 w 350532"/>
                <a:gd name="connsiteY7" fmla="*/ 39753 h 3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532" h="39752">
                  <a:moveTo>
                    <a:pt x="349391" y="39753"/>
                  </a:moveTo>
                  <a:lnTo>
                    <a:pt x="0" y="21395"/>
                  </a:lnTo>
                  <a:cubicBezTo>
                    <a:pt x="9617" y="7155"/>
                    <a:pt x="26036" y="-940"/>
                    <a:pt x="43187" y="87"/>
                  </a:cubicBezTo>
                  <a:cubicBezTo>
                    <a:pt x="83139" y="1324"/>
                    <a:pt x="122901" y="6080"/>
                    <a:pt x="162663" y="9600"/>
                  </a:cubicBezTo>
                  <a:cubicBezTo>
                    <a:pt x="171319" y="10265"/>
                    <a:pt x="180070" y="9600"/>
                    <a:pt x="188726" y="10361"/>
                  </a:cubicBezTo>
                  <a:cubicBezTo>
                    <a:pt x="235718" y="14546"/>
                    <a:pt x="282709" y="18731"/>
                    <a:pt x="329605" y="23678"/>
                  </a:cubicBezTo>
                  <a:cubicBezTo>
                    <a:pt x="336968" y="25570"/>
                    <a:pt x="344017" y="28519"/>
                    <a:pt x="350533" y="32429"/>
                  </a:cubicBezTo>
                  <a:lnTo>
                    <a:pt x="349391" y="39753"/>
                  </a:lnTo>
                  <a:close/>
                </a:path>
              </a:pathLst>
            </a:custGeom>
            <a:grpFill/>
            <a:ln w="9512" cap="flat">
              <a:noFill/>
              <a:prstDash val="solid"/>
              <a:miter/>
            </a:ln>
          </p:spPr>
          <p:txBody>
            <a:bodyPr rtlCol="0" anchor="ctr"/>
            <a:lstStyle/>
            <a:p>
              <a:endParaRPr lang="zh-CN" altLang="en-US"/>
            </a:p>
          </p:txBody>
        </p:sp>
        <p:sp>
          <p:nvSpPr>
            <p:cNvPr id="4134" name="任意形状 4133"/>
            <p:cNvSpPr/>
            <p:nvPr/>
          </p:nvSpPr>
          <p:spPr>
            <a:xfrm>
              <a:off x="4560143" y="3429856"/>
              <a:ext cx="244754" cy="29632"/>
            </a:xfrm>
            <a:custGeom>
              <a:avLst/>
              <a:gdLst>
                <a:gd name="connsiteX0" fmla="*/ 244755 w 244754"/>
                <a:gd name="connsiteY0" fmla="*/ 23780 h 29632"/>
                <a:gd name="connsiteX1" fmla="*/ 0 w 244754"/>
                <a:gd name="connsiteY1" fmla="*/ 14268 h 29632"/>
                <a:gd name="connsiteX2" fmla="*/ 27016 w 244754"/>
                <a:gd name="connsiteY2" fmla="*/ 8561 h 29632"/>
                <a:gd name="connsiteX3" fmla="*/ 206991 w 244754"/>
                <a:gd name="connsiteY3" fmla="*/ 190 h 29632"/>
                <a:gd name="connsiteX4" fmla="*/ 244755 w 244754"/>
                <a:gd name="connsiteY4" fmla="*/ 23780 h 29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754" h="29632">
                  <a:moveTo>
                    <a:pt x="244755" y="23780"/>
                  </a:moveTo>
                  <a:cubicBezTo>
                    <a:pt x="220023" y="34910"/>
                    <a:pt x="47087" y="29297"/>
                    <a:pt x="0" y="14268"/>
                  </a:cubicBezTo>
                  <a:cubicBezTo>
                    <a:pt x="8856" y="11726"/>
                    <a:pt x="17884" y="9819"/>
                    <a:pt x="27016" y="8561"/>
                  </a:cubicBezTo>
                  <a:cubicBezTo>
                    <a:pt x="86944" y="5707"/>
                    <a:pt x="147063" y="3805"/>
                    <a:pt x="206991" y="190"/>
                  </a:cubicBezTo>
                  <a:cubicBezTo>
                    <a:pt x="226586" y="-856"/>
                    <a:pt x="240950" y="1807"/>
                    <a:pt x="244755" y="23780"/>
                  </a:cubicBezTo>
                  <a:close/>
                </a:path>
              </a:pathLst>
            </a:custGeom>
            <a:grpFill/>
            <a:ln w="9512" cap="flat">
              <a:noFill/>
              <a:prstDash val="solid"/>
              <a:miter/>
            </a:ln>
          </p:spPr>
          <p:txBody>
            <a:bodyPr rtlCol="0" anchor="ctr"/>
            <a:lstStyle/>
            <a:p>
              <a:endParaRPr lang="zh-CN" altLang="en-US"/>
            </a:p>
          </p:txBody>
        </p:sp>
        <p:sp>
          <p:nvSpPr>
            <p:cNvPr id="4135" name="任意形状 4134"/>
            <p:cNvSpPr/>
            <p:nvPr/>
          </p:nvSpPr>
          <p:spPr>
            <a:xfrm>
              <a:off x="7191278" y="5454849"/>
              <a:ext cx="203470" cy="72435"/>
            </a:xfrm>
            <a:custGeom>
              <a:avLst/>
              <a:gdLst>
                <a:gd name="connsiteX0" fmla="*/ 57265 w 203470"/>
                <a:gd name="connsiteY0" fmla="*/ 31248 h 72435"/>
                <a:gd name="connsiteX1" fmla="*/ 14649 w 203470"/>
                <a:gd name="connsiteY1" fmla="*/ 24874 h 72435"/>
                <a:gd name="connsiteX2" fmla="*/ 65732 w 203470"/>
                <a:gd name="connsiteY2" fmla="*/ 15362 h 72435"/>
                <a:gd name="connsiteX3" fmla="*/ 164565 w 203470"/>
                <a:gd name="connsiteY3" fmla="*/ 7277 h 72435"/>
                <a:gd name="connsiteX4" fmla="*/ 203471 w 203470"/>
                <a:gd name="connsiteY4" fmla="*/ 9655 h 72435"/>
                <a:gd name="connsiteX5" fmla="*/ 183305 w 203470"/>
                <a:gd name="connsiteY5" fmla="*/ 34862 h 72435"/>
                <a:gd name="connsiteX6" fmla="*/ 161426 w 203470"/>
                <a:gd name="connsiteY6" fmla="*/ 40950 h 72435"/>
                <a:gd name="connsiteX7" fmla="*/ 105017 w 203470"/>
                <a:gd name="connsiteY7" fmla="*/ 34767 h 72435"/>
                <a:gd name="connsiteX8" fmla="*/ 67539 w 203470"/>
                <a:gd name="connsiteY8" fmla="*/ 55028 h 72435"/>
                <a:gd name="connsiteX9" fmla="*/ 52034 w 203470"/>
                <a:gd name="connsiteY9" fmla="*/ 72435 h 72435"/>
                <a:gd name="connsiteX10" fmla="*/ 1047 w 203470"/>
                <a:gd name="connsiteY10" fmla="*/ 52460 h 72435"/>
                <a:gd name="connsiteX11" fmla="*/ 0 w 203470"/>
                <a:gd name="connsiteY11" fmla="*/ 47323 h 72435"/>
                <a:gd name="connsiteX12" fmla="*/ 57075 w 203470"/>
                <a:gd name="connsiteY12" fmla="*/ 37050 h 72435"/>
                <a:gd name="connsiteX13" fmla="*/ 57265 w 203470"/>
                <a:gd name="connsiteY13" fmla="*/ 31248 h 7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470" h="72435">
                  <a:moveTo>
                    <a:pt x="57265" y="31248"/>
                  </a:moveTo>
                  <a:lnTo>
                    <a:pt x="14649" y="24874"/>
                  </a:lnTo>
                  <a:cubicBezTo>
                    <a:pt x="33674" y="16218"/>
                    <a:pt x="45375" y="11272"/>
                    <a:pt x="65732" y="15362"/>
                  </a:cubicBezTo>
                  <a:cubicBezTo>
                    <a:pt x="97693" y="21926"/>
                    <a:pt x="132889" y="26016"/>
                    <a:pt x="164565" y="7277"/>
                  </a:cubicBezTo>
                  <a:cubicBezTo>
                    <a:pt x="183590" y="-3757"/>
                    <a:pt x="194910" y="-1664"/>
                    <a:pt x="203471" y="9655"/>
                  </a:cubicBezTo>
                  <a:cubicBezTo>
                    <a:pt x="197678" y="18758"/>
                    <a:pt x="190915" y="27205"/>
                    <a:pt x="183305" y="34862"/>
                  </a:cubicBezTo>
                  <a:cubicBezTo>
                    <a:pt x="176932" y="39352"/>
                    <a:pt x="169208" y="41511"/>
                    <a:pt x="161426" y="40950"/>
                  </a:cubicBezTo>
                  <a:cubicBezTo>
                    <a:pt x="142402" y="39809"/>
                    <a:pt x="123377" y="35053"/>
                    <a:pt x="105017" y="34767"/>
                  </a:cubicBezTo>
                  <a:cubicBezTo>
                    <a:pt x="90178" y="34767"/>
                    <a:pt x="72105" y="31343"/>
                    <a:pt x="67539" y="55028"/>
                  </a:cubicBezTo>
                  <a:cubicBezTo>
                    <a:pt x="66112" y="62733"/>
                    <a:pt x="55648" y="68630"/>
                    <a:pt x="52034" y="72435"/>
                  </a:cubicBezTo>
                  <a:lnTo>
                    <a:pt x="1047" y="52460"/>
                  </a:lnTo>
                  <a:lnTo>
                    <a:pt x="0" y="47323"/>
                  </a:lnTo>
                  <a:lnTo>
                    <a:pt x="57075" y="37050"/>
                  </a:lnTo>
                  <a:lnTo>
                    <a:pt x="57265" y="31248"/>
                  </a:lnTo>
                  <a:close/>
                </a:path>
              </a:pathLst>
            </a:custGeom>
            <a:grpFill/>
            <a:ln w="9512" cap="flat">
              <a:noFill/>
              <a:prstDash val="solid"/>
              <a:miter/>
            </a:ln>
          </p:spPr>
          <p:txBody>
            <a:bodyPr rtlCol="0" anchor="ctr"/>
            <a:lstStyle/>
            <a:p>
              <a:endParaRPr lang="zh-CN" altLang="en-US"/>
            </a:p>
          </p:txBody>
        </p:sp>
        <p:sp>
          <p:nvSpPr>
            <p:cNvPr id="4136" name="任意形状 4135"/>
            <p:cNvSpPr/>
            <p:nvPr/>
          </p:nvSpPr>
          <p:spPr>
            <a:xfrm>
              <a:off x="3971801" y="5467738"/>
              <a:ext cx="327036" cy="24065"/>
            </a:xfrm>
            <a:custGeom>
              <a:avLst/>
              <a:gdLst>
                <a:gd name="connsiteX0" fmla="*/ 327037 w 327036"/>
                <a:gd name="connsiteY0" fmla="*/ 7895 h 24065"/>
                <a:gd name="connsiteX1" fmla="*/ 215552 w 327036"/>
                <a:gd name="connsiteY1" fmla="*/ 15885 h 24065"/>
                <a:gd name="connsiteX2" fmla="*/ 139453 w 327036"/>
                <a:gd name="connsiteY2" fmla="*/ 18454 h 24065"/>
                <a:gd name="connsiteX3" fmla="*/ 27777 w 327036"/>
                <a:gd name="connsiteY3" fmla="*/ 18454 h 24065"/>
                <a:gd name="connsiteX4" fmla="*/ 2473 w 327036"/>
                <a:gd name="connsiteY4" fmla="*/ 24066 h 24065"/>
                <a:gd name="connsiteX5" fmla="*/ 0 w 327036"/>
                <a:gd name="connsiteY5" fmla="*/ 18263 h 24065"/>
                <a:gd name="connsiteX6" fmla="*/ 20928 w 327036"/>
                <a:gd name="connsiteY6" fmla="*/ 7800 h 24065"/>
                <a:gd name="connsiteX7" fmla="*/ 135077 w 327036"/>
                <a:gd name="connsiteY7" fmla="*/ 190 h 24065"/>
                <a:gd name="connsiteX8" fmla="*/ 273197 w 327036"/>
                <a:gd name="connsiteY8" fmla="*/ 3520 h 24065"/>
                <a:gd name="connsiteX9" fmla="*/ 315052 w 327036"/>
                <a:gd name="connsiteY9" fmla="*/ 0 h 24065"/>
                <a:gd name="connsiteX10" fmla="*/ 325896 w 327036"/>
                <a:gd name="connsiteY10" fmla="*/ 8085 h 24065"/>
                <a:gd name="connsiteX11" fmla="*/ 327037 w 327036"/>
                <a:gd name="connsiteY11" fmla="*/ 7895 h 2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7036" h="24065">
                  <a:moveTo>
                    <a:pt x="327037" y="7895"/>
                  </a:moveTo>
                  <a:cubicBezTo>
                    <a:pt x="289844" y="10559"/>
                    <a:pt x="252745" y="13697"/>
                    <a:pt x="215552" y="15885"/>
                  </a:cubicBezTo>
                  <a:cubicBezTo>
                    <a:pt x="190249" y="17407"/>
                    <a:pt x="164946" y="18168"/>
                    <a:pt x="139453" y="18454"/>
                  </a:cubicBezTo>
                  <a:cubicBezTo>
                    <a:pt x="102259" y="18454"/>
                    <a:pt x="64970" y="18454"/>
                    <a:pt x="27777" y="18454"/>
                  </a:cubicBezTo>
                  <a:cubicBezTo>
                    <a:pt x="19168" y="19414"/>
                    <a:pt x="10683" y="21298"/>
                    <a:pt x="2473" y="24066"/>
                  </a:cubicBezTo>
                  <a:lnTo>
                    <a:pt x="0" y="18263"/>
                  </a:lnTo>
                  <a:cubicBezTo>
                    <a:pt x="6307" y="13564"/>
                    <a:pt x="13384" y="10026"/>
                    <a:pt x="20928" y="7800"/>
                  </a:cubicBezTo>
                  <a:cubicBezTo>
                    <a:pt x="58977" y="4376"/>
                    <a:pt x="97027" y="666"/>
                    <a:pt x="135077" y="190"/>
                  </a:cubicBezTo>
                  <a:cubicBezTo>
                    <a:pt x="181117" y="-285"/>
                    <a:pt x="227157" y="2854"/>
                    <a:pt x="273197" y="3520"/>
                  </a:cubicBezTo>
                  <a:cubicBezTo>
                    <a:pt x="287180" y="3520"/>
                    <a:pt x="301068" y="285"/>
                    <a:pt x="315052" y="0"/>
                  </a:cubicBezTo>
                  <a:cubicBezTo>
                    <a:pt x="318571" y="0"/>
                    <a:pt x="322281" y="5232"/>
                    <a:pt x="325896" y="8085"/>
                  </a:cubicBezTo>
                  <a:lnTo>
                    <a:pt x="327037" y="7895"/>
                  </a:lnTo>
                  <a:close/>
                </a:path>
              </a:pathLst>
            </a:custGeom>
            <a:grpFill/>
            <a:ln w="9512" cap="flat">
              <a:noFill/>
              <a:prstDash val="solid"/>
              <a:miter/>
            </a:ln>
          </p:spPr>
          <p:txBody>
            <a:bodyPr rtlCol="0" anchor="ctr"/>
            <a:lstStyle/>
            <a:p>
              <a:endParaRPr lang="zh-CN" altLang="en-US"/>
            </a:p>
          </p:txBody>
        </p:sp>
        <p:sp>
          <p:nvSpPr>
            <p:cNvPr id="4137" name="任意形状 4136"/>
            <p:cNvSpPr/>
            <p:nvPr/>
          </p:nvSpPr>
          <p:spPr>
            <a:xfrm>
              <a:off x="4407374" y="5466882"/>
              <a:ext cx="330746" cy="16646"/>
            </a:xfrm>
            <a:custGeom>
              <a:avLst/>
              <a:gdLst>
                <a:gd name="connsiteX0" fmla="*/ 330747 w 330746"/>
                <a:gd name="connsiteY0" fmla="*/ 7705 h 16646"/>
                <a:gd name="connsiteX1" fmla="*/ 220023 w 330746"/>
                <a:gd name="connsiteY1" fmla="*/ 16646 h 16646"/>
                <a:gd name="connsiteX2" fmla="*/ 40143 w 330746"/>
                <a:gd name="connsiteY2" fmla="*/ 11985 h 16646"/>
                <a:gd name="connsiteX3" fmla="*/ 2093 w 330746"/>
                <a:gd name="connsiteY3" fmla="*/ 15790 h 16646"/>
                <a:gd name="connsiteX4" fmla="*/ 0 w 330746"/>
                <a:gd name="connsiteY4" fmla="*/ 6944 h 16646"/>
                <a:gd name="connsiteX5" fmla="*/ 27396 w 330746"/>
                <a:gd name="connsiteY5" fmla="*/ 0 h 16646"/>
                <a:gd name="connsiteX6" fmla="*/ 79524 w 330746"/>
                <a:gd name="connsiteY6" fmla="*/ 7515 h 16646"/>
                <a:gd name="connsiteX7" fmla="*/ 148965 w 330746"/>
                <a:gd name="connsiteY7" fmla="*/ 1522 h 16646"/>
                <a:gd name="connsiteX8" fmla="*/ 290890 w 330746"/>
                <a:gd name="connsiteY8" fmla="*/ 2949 h 16646"/>
                <a:gd name="connsiteX9" fmla="*/ 329891 w 330746"/>
                <a:gd name="connsiteY9" fmla="*/ 8371 h 16646"/>
                <a:gd name="connsiteX10" fmla="*/ 330747 w 330746"/>
                <a:gd name="connsiteY10" fmla="*/ 7705 h 1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0746" h="16646">
                  <a:moveTo>
                    <a:pt x="330747" y="7705"/>
                  </a:moveTo>
                  <a:cubicBezTo>
                    <a:pt x="293839" y="10844"/>
                    <a:pt x="256931" y="16456"/>
                    <a:pt x="220023" y="16646"/>
                  </a:cubicBezTo>
                  <a:cubicBezTo>
                    <a:pt x="160095" y="16646"/>
                    <a:pt x="100166" y="13222"/>
                    <a:pt x="40143" y="11985"/>
                  </a:cubicBezTo>
                  <a:cubicBezTo>
                    <a:pt x="27396" y="12442"/>
                    <a:pt x="14678" y="13707"/>
                    <a:pt x="2093" y="15790"/>
                  </a:cubicBezTo>
                  <a:cubicBezTo>
                    <a:pt x="1428" y="12842"/>
                    <a:pt x="762" y="9893"/>
                    <a:pt x="0" y="6944"/>
                  </a:cubicBezTo>
                  <a:cubicBezTo>
                    <a:pt x="8724" y="3244"/>
                    <a:pt x="17960" y="904"/>
                    <a:pt x="27396" y="0"/>
                  </a:cubicBezTo>
                  <a:cubicBezTo>
                    <a:pt x="44899" y="1046"/>
                    <a:pt x="62212" y="7515"/>
                    <a:pt x="79524" y="7515"/>
                  </a:cubicBezTo>
                  <a:cubicBezTo>
                    <a:pt x="102735" y="7515"/>
                    <a:pt x="125850" y="1807"/>
                    <a:pt x="148965" y="1522"/>
                  </a:cubicBezTo>
                  <a:cubicBezTo>
                    <a:pt x="196527" y="856"/>
                    <a:pt x="243614" y="1522"/>
                    <a:pt x="290890" y="2949"/>
                  </a:cubicBezTo>
                  <a:cubicBezTo>
                    <a:pt x="303989" y="4005"/>
                    <a:pt x="317002" y="5812"/>
                    <a:pt x="329891" y="8371"/>
                  </a:cubicBezTo>
                  <a:lnTo>
                    <a:pt x="330747" y="7705"/>
                  </a:lnTo>
                  <a:close/>
                </a:path>
              </a:pathLst>
            </a:custGeom>
            <a:grpFill/>
            <a:ln w="9512" cap="flat">
              <a:noFill/>
              <a:prstDash val="solid"/>
              <a:miter/>
            </a:ln>
          </p:spPr>
          <p:txBody>
            <a:bodyPr rtlCol="0" anchor="ctr"/>
            <a:lstStyle/>
            <a:p>
              <a:endParaRPr lang="zh-CN" altLang="en-US"/>
            </a:p>
          </p:txBody>
        </p:sp>
        <p:sp>
          <p:nvSpPr>
            <p:cNvPr id="4138" name="任意形状 4137"/>
            <p:cNvSpPr/>
            <p:nvPr/>
          </p:nvSpPr>
          <p:spPr>
            <a:xfrm>
              <a:off x="3739317" y="5296036"/>
              <a:ext cx="285848" cy="15798"/>
            </a:xfrm>
            <a:custGeom>
              <a:avLst/>
              <a:gdLst>
                <a:gd name="connsiteX0" fmla="*/ 0 w 285848"/>
                <a:gd name="connsiteY0" fmla="*/ 9235 h 15798"/>
                <a:gd name="connsiteX1" fmla="*/ 285849 w 285848"/>
                <a:gd name="connsiteY1" fmla="*/ 6762 h 15798"/>
                <a:gd name="connsiteX2" fmla="*/ 285849 w 285848"/>
                <a:gd name="connsiteY2" fmla="*/ 15798 h 15798"/>
                <a:gd name="connsiteX3" fmla="*/ 476 w 285848"/>
                <a:gd name="connsiteY3" fmla="*/ 15798 h 15798"/>
                <a:gd name="connsiteX4" fmla="*/ 0 w 285848"/>
                <a:gd name="connsiteY4" fmla="*/ 9235 h 1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848" h="15798">
                  <a:moveTo>
                    <a:pt x="0" y="9235"/>
                  </a:moveTo>
                  <a:cubicBezTo>
                    <a:pt x="95125" y="5049"/>
                    <a:pt x="190249" y="-7792"/>
                    <a:pt x="285849" y="6762"/>
                  </a:cubicBezTo>
                  <a:lnTo>
                    <a:pt x="285849" y="15798"/>
                  </a:lnTo>
                  <a:lnTo>
                    <a:pt x="476" y="15798"/>
                  </a:lnTo>
                  <a:lnTo>
                    <a:pt x="0" y="9235"/>
                  </a:lnTo>
                  <a:close/>
                </a:path>
              </a:pathLst>
            </a:custGeom>
            <a:grpFill/>
            <a:ln w="9512" cap="flat">
              <a:noFill/>
              <a:prstDash val="solid"/>
              <a:miter/>
            </a:ln>
          </p:spPr>
          <p:txBody>
            <a:bodyPr rtlCol="0" anchor="ctr"/>
            <a:lstStyle/>
            <a:p>
              <a:endParaRPr lang="zh-CN" altLang="en-US"/>
            </a:p>
          </p:txBody>
        </p:sp>
        <p:sp>
          <p:nvSpPr>
            <p:cNvPr id="4139" name="任意形状 4138"/>
            <p:cNvSpPr/>
            <p:nvPr/>
          </p:nvSpPr>
          <p:spPr>
            <a:xfrm>
              <a:off x="4408325" y="3537058"/>
              <a:ext cx="331127" cy="27394"/>
            </a:xfrm>
            <a:custGeom>
              <a:avLst/>
              <a:gdLst>
                <a:gd name="connsiteX0" fmla="*/ 283566 w 331127"/>
                <a:gd name="connsiteY0" fmla="*/ 0 h 27394"/>
                <a:gd name="connsiteX1" fmla="*/ 331128 w 331127"/>
                <a:gd name="connsiteY1" fmla="*/ 20356 h 27394"/>
                <a:gd name="connsiteX2" fmla="*/ 331128 w 331127"/>
                <a:gd name="connsiteY2" fmla="*/ 27395 h 27394"/>
                <a:gd name="connsiteX3" fmla="*/ 285183 w 331127"/>
                <a:gd name="connsiteY3" fmla="*/ 20261 h 27394"/>
                <a:gd name="connsiteX4" fmla="*/ 203471 w 331127"/>
                <a:gd name="connsiteY4" fmla="*/ 19310 h 27394"/>
                <a:gd name="connsiteX5" fmla="*/ 190819 w 331127"/>
                <a:gd name="connsiteY5" fmla="*/ 24827 h 27394"/>
                <a:gd name="connsiteX6" fmla="*/ 10084 w 331127"/>
                <a:gd name="connsiteY6" fmla="*/ 15885 h 27394"/>
                <a:gd name="connsiteX7" fmla="*/ 0 w 331127"/>
                <a:gd name="connsiteY7" fmla="*/ 10939 h 27394"/>
                <a:gd name="connsiteX8" fmla="*/ 142211 w 331127"/>
                <a:gd name="connsiteY8" fmla="*/ 7895 h 27394"/>
                <a:gd name="connsiteX9" fmla="*/ 283566 w 331127"/>
                <a:gd name="connsiteY9" fmla="*/ 0 h 2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1127" h="27394">
                  <a:moveTo>
                    <a:pt x="283566" y="0"/>
                  </a:moveTo>
                  <a:cubicBezTo>
                    <a:pt x="288798" y="30154"/>
                    <a:pt x="315432" y="12841"/>
                    <a:pt x="331128" y="20356"/>
                  </a:cubicBezTo>
                  <a:lnTo>
                    <a:pt x="331128" y="27395"/>
                  </a:lnTo>
                  <a:cubicBezTo>
                    <a:pt x="315594" y="26697"/>
                    <a:pt x="300193" y="24305"/>
                    <a:pt x="285183" y="20261"/>
                  </a:cubicBezTo>
                  <a:cubicBezTo>
                    <a:pt x="259138" y="9158"/>
                    <a:pt x="229763" y="8816"/>
                    <a:pt x="203471" y="19310"/>
                  </a:cubicBezTo>
                  <a:cubicBezTo>
                    <a:pt x="199190" y="21117"/>
                    <a:pt x="194720" y="25302"/>
                    <a:pt x="190819" y="24827"/>
                  </a:cubicBezTo>
                  <a:cubicBezTo>
                    <a:pt x="130701" y="16741"/>
                    <a:pt x="69727" y="24827"/>
                    <a:pt x="10084" y="15885"/>
                  </a:cubicBezTo>
                  <a:cubicBezTo>
                    <a:pt x="6583" y="14531"/>
                    <a:pt x="3216" y="12876"/>
                    <a:pt x="0" y="10939"/>
                  </a:cubicBezTo>
                  <a:cubicBezTo>
                    <a:pt x="50511" y="-2949"/>
                    <a:pt x="96361" y="16551"/>
                    <a:pt x="142211" y="7895"/>
                  </a:cubicBezTo>
                  <a:cubicBezTo>
                    <a:pt x="188061" y="-761"/>
                    <a:pt x="234767" y="2283"/>
                    <a:pt x="283566" y="0"/>
                  </a:cubicBezTo>
                  <a:close/>
                </a:path>
              </a:pathLst>
            </a:custGeom>
            <a:grpFill/>
            <a:ln w="9512" cap="flat">
              <a:noFill/>
              <a:prstDash val="solid"/>
              <a:miter/>
            </a:ln>
          </p:spPr>
          <p:txBody>
            <a:bodyPr rtlCol="0" anchor="ctr"/>
            <a:lstStyle/>
            <a:p>
              <a:endParaRPr lang="zh-CN" altLang="en-US"/>
            </a:p>
          </p:txBody>
        </p:sp>
        <p:sp>
          <p:nvSpPr>
            <p:cNvPr id="4140" name="任意形状 4139"/>
            <p:cNvSpPr/>
            <p:nvPr/>
          </p:nvSpPr>
          <p:spPr>
            <a:xfrm>
              <a:off x="2669931" y="4578186"/>
              <a:ext cx="199855" cy="38624"/>
            </a:xfrm>
            <a:custGeom>
              <a:avLst/>
              <a:gdLst>
                <a:gd name="connsiteX0" fmla="*/ 199856 w 199855"/>
                <a:gd name="connsiteY0" fmla="*/ 21283 h 38624"/>
                <a:gd name="connsiteX1" fmla="*/ 109488 w 199855"/>
                <a:gd name="connsiteY1" fmla="*/ 21283 h 38624"/>
                <a:gd name="connsiteX2" fmla="*/ 79810 w 199855"/>
                <a:gd name="connsiteY2" fmla="*/ 35361 h 38624"/>
                <a:gd name="connsiteX3" fmla="*/ 69251 w 199855"/>
                <a:gd name="connsiteY3" fmla="*/ 38595 h 38624"/>
                <a:gd name="connsiteX4" fmla="*/ 0 w 199855"/>
                <a:gd name="connsiteY4" fmla="*/ 29083 h 38624"/>
                <a:gd name="connsiteX5" fmla="*/ 35767 w 199855"/>
                <a:gd name="connsiteY5" fmla="*/ 12817 h 38624"/>
                <a:gd name="connsiteX6" fmla="*/ 170082 w 199855"/>
                <a:gd name="connsiteY6" fmla="*/ 641 h 38624"/>
                <a:gd name="connsiteX7" fmla="*/ 199856 w 199855"/>
                <a:gd name="connsiteY7" fmla="*/ 21283 h 3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855" h="38624">
                  <a:moveTo>
                    <a:pt x="199856" y="21283"/>
                  </a:moveTo>
                  <a:cubicBezTo>
                    <a:pt x="168656" y="21283"/>
                    <a:pt x="139072" y="20712"/>
                    <a:pt x="109488" y="21283"/>
                  </a:cubicBezTo>
                  <a:cubicBezTo>
                    <a:pt x="98264" y="21283"/>
                    <a:pt x="83234" y="16432"/>
                    <a:pt x="79810" y="35361"/>
                  </a:cubicBezTo>
                  <a:cubicBezTo>
                    <a:pt x="79810" y="37073"/>
                    <a:pt x="72866" y="38880"/>
                    <a:pt x="69251" y="38595"/>
                  </a:cubicBezTo>
                  <a:cubicBezTo>
                    <a:pt x="45879" y="38119"/>
                    <a:pt x="22640" y="34933"/>
                    <a:pt x="0" y="29083"/>
                  </a:cubicBezTo>
                  <a:cubicBezTo>
                    <a:pt x="11891" y="23471"/>
                    <a:pt x="23401" y="14339"/>
                    <a:pt x="35767" y="12817"/>
                  </a:cubicBezTo>
                  <a:cubicBezTo>
                    <a:pt x="80380" y="7300"/>
                    <a:pt x="125279" y="4066"/>
                    <a:pt x="170082" y="641"/>
                  </a:cubicBezTo>
                  <a:cubicBezTo>
                    <a:pt x="182068" y="-595"/>
                    <a:pt x="196051" y="-2498"/>
                    <a:pt x="199856" y="21283"/>
                  </a:cubicBezTo>
                  <a:close/>
                </a:path>
              </a:pathLst>
            </a:custGeom>
            <a:grpFill/>
            <a:ln w="9512" cap="flat">
              <a:noFill/>
              <a:prstDash val="solid"/>
              <a:miter/>
            </a:ln>
          </p:spPr>
          <p:txBody>
            <a:bodyPr rtlCol="0" anchor="ctr"/>
            <a:lstStyle/>
            <a:p>
              <a:endParaRPr lang="zh-CN" altLang="en-US"/>
            </a:p>
          </p:txBody>
        </p:sp>
        <p:sp>
          <p:nvSpPr>
            <p:cNvPr id="4141" name="任意形状 4140"/>
            <p:cNvSpPr/>
            <p:nvPr/>
          </p:nvSpPr>
          <p:spPr>
            <a:xfrm>
              <a:off x="6221297" y="5449475"/>
              <a:ext cx="168084" cy="25755"/>
            </a:xfrm>
            <a:custGeom>
              <a:avLst/>
              <a:gdLst>
                <a:gd name="connsiteX0" fmla="*/ 33104 w 168084"/>
                <a:gd name="connsiteY0" fmla="*/ 10178 h 25755"/>
                <a:gd name="connsiteX1" fmla="*/ 48799 w 168084"/>
                <a:gd name="connsiteY1" fmla="*/ 18834 h 25755"/>
                <a:gd name="connsiteX2" fmla="*/ 47087 w 168084"/>
                <a:gd name="connsiteY2" fmla="*/ 24922 h 25755"/>
                <a:gd name="connsiteX3" fmla="*/ 23306 w 168084"/>
                <a:gd name="connsiteY3" fmla="*/ 18549 h 25755"/>
                <a:gd name="connsiteX4" fmla="*/ 0 w 168084"/>
                <a:gd name="connsiteY4" fmla="*/ 0 h 25755"/>
                <a:gd name="connsiteX5" fmla="*/ 168085 w 168084"/>
                <a:gd name="connsiteY5" fmla="*/ 0 h 25755"/>
                <a:gd name="connsiteX6" fmla="*/ 168085 w 168084"/>
                <a:gd name="connsiteY6" fmla="*/ 5612 h 25755"/>
                <a:gd name="connsiteX7" fmla="*/ 120523 w 168084"/>
                <a:gd name="connsiteY7" fmla="*/ 5612 h 25755"/>
                <a:gd name="connsiteX8" fmla="*/ 119667 w 168084"/>
                <a:gd name="connsiteY8" fmla="*/ 9702 h 25755"/>
                <a:gd name="connsiteX9" fmla="*/ 146682 w 168084"/>
                <a:gd name="connsiteY9" fmla="*/ 23780 h 25755"/>
                <a:gd name="connsiteX10" fmla="*/ 34911 w 168084"/>
                <a:gd name="connsiteY10" fmla="*/ 1427 h 25755"/>
                <a:gd name="connsiteX11" fmla="*/ 33104 w 168084"/>
                <a:gd name="connsiteY11" fmla="*/ 10178 h 25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084" h="25755">
                  <a:moveTo>
                    <a:pt x="33104" y="10178"/>
                  </a:moveTo>
                  <a:lnTo>
                    <a:pt x="48799" y="18834"/>
                  </a:lnTo>
                  <a:lnTo>
                    <a:pt x="47087" y="24922"/>
                  </a:lnTo>
                  <a:cubicBezTo>
                    <a:pt x="38916" y="23828"/>
                    <a:pt x="30925" y="21688"/>
                    <a:pt x="23306" y="18549"/>
                  </a:cubicBezTo>
                  <a:cubicBezTo>
                    <a:pt x="15011" y="13060"/>
                    <a:pt x="7211" y="6858"/>
                    <a:pt x="0" y="0"/>
                  </a:cubicBezTo>
                  <a:lnTo>
                    <a:pt x="168085" y="0"/>
                  </a:lnTo>
                  <a:cubicBezTo>
                    <a:pt x="168085" y="1902"/>
                    <a:pt x="168085" y="3710"/>
                    <a:pt x="168085" y="5612"/>
                  </a:cubicBezTo>
                  <a:lnTo>
                    <a:pt x="120523" y="5612"/>
                  </a:lnTo>
                  <a:lnTo>
                    <a:pt x="119667" y="9702"/>
                  </a:lnTo>
                  <a:lnTo>
                    <a:pt x="146682" y="23780"/>
                  </a:lnTo>
                  <a:cubicBezTo>
                    <a:pt x="106635" y="27585"/>
                    <a:pt x="68395" y="28537"/>
                    <a:pt x="34911" y="1427"/>
                  </a:cubicBezTo>
                  <a:lnTo>
                    <a:pt x="33104" y="10178"/>
                  </a:lnTo>
                  <a:close/>
                </a:path>
              </a:pathLst>
            </a:custGeom>
            <a:grpFill/>
            <a:ln w="9512" cap="flat">
              <a:noFill/>
              <a:prstDash val="solid"/>
              <a:miter/>
            </a:ln>
          </p:spPr>
          <p:txBody>
            <a:bodyPr rtlCol="0" anchor="ctr"/>
            <a:lstStyle/>
            <a:p>
              <a:endParaRPr lang="zh-CN" altLang="en-US"/>
            </a:p>
          </p:txBody>
        </p:sp>
        <p:sp>
          <p:nvSpPr>
            <p:cNvPr id="4142" name="任意形状 4141"/>
            <p:cNvSpPr/>
            <p:nvPr/>
          </p:nvSpPr>
          <p:spPr>
            <a:xfrm>
              <a:off x="4873768" y="5465170"/>
              <a:ext cx="209463" cy="28441"/>
            </a:xfrm>
            <a:custGeom>
              <a:avLst/>
              <a:gdLst>
                <a:gd name="connsiteX0" fmla="*/ 209464 w 209463"/>
                <a:gd name="connsiteY0" fmla="*/ 2378 h 28441"/>
                <a:gd name="connsiteX1" fmla="*/ 197574 w 209463"/>
                <a:gd name="connsiteY1" fmla="*/ 28441 h 28441"/>
                <a:gd name="connsiteX2" fmla="*/ 0 w 209463"/>
                <a:gd name="connsiteY2" fmla="*/ 5517 h 28441"/>
                <a:gd name="connsiteX3" fmla="*/ 0 w 209463"/>
                <a:gd name="connsiteY3" fmla="*/ 0 h 28441"/>
                <a:gd name="connsiteX4" fmla="*/ 104637 w 209463"/>
                <a:gd name="connsiteY4" fmla="*/ 0 h 28441"/>
                <a:gd name="connsiteX5" fmla="*/ 209464 w 209463"/>
                <a:gd name="connsiteY5" fmla="*/ 2378 h 2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463" h="28441">
                  <a:moveTo>
                    <a:pt x="209464" y="2378"/>
                  </a:moveTo>
                  <a:lnTo>
                    <a:pt x="197574" y="28441"/>
                  </a:lnTo>
                  <a:lnTo>
                    <a:pt x="0" y="5517"/>
                  </a:lnTo>
                  <a:lnTo>
                    <a:pt x="0" y="0"/>
                  </a:lnTo>
                  <a:cubicBezTo>
                    <a:pt x="35006" y="0"/>
                    <a:pt x="70012" y="0"/>
                    <a:pt x="104637" y="0"/>
                  </a:cubicBezTo>
                  <a:cubicBezTo>
                    <a:pt x="139262" y="0"/>
                    <a:pt x="174744" y="1617"/>
                    <a:pt x="209464" y="2378"/>
                  </a:cubicBezTo>
                  <a:close/>
                </a:path>
              </a:pathLst>
            </a:custGeom>
            <a:grpFill/>
            <a:ln w="9512" cap="flat">
              <a:noFill/>
              <a:prstDash val="solid"/>
              <a:miter/>
            </a:ln>
          </p:spPr>
          <p:txBody>
            <a:bodyPr rtlCol="0" anchor="ctr"/>
            <a:lstStyle/>
            <a:p>
              <a:endParaRPr lang="zh-CN" altLang="en-US"/>
            </a:p>
          </p:txBody>
        </p:sp>
        <p:sp>
          <p:nvSpPr>
            <p:cNvPr id="4143" name="任意形状 4142"/>
            <p:cNvSpPr/>
            <p:nvPr/>
          </p:nvSpPr>
          <p:spPr>
            <a:xfrm>
              <a:off x="3284719" y="3559430"/>
              <a:ext cx="286133" cy="12201"/>
            </a:xfrm>
            <a:custGeom>
              <a:avLst/>
              <a:gdLst>
                <a:gd name="connsiteX0" fmla="*/ 0 w 286133"/>
                <a:gd name="connsiteY0" fmla="*/ 8352 h 12201"/>
                <a:gd name="connsiteX1" fmla="*/ 286134 w 286133"/>
                <a:gd name="connsiteY1" fmla="*/ 6830 h 12201"/>
                <a:gd name="connsiteX2" fmla="*/ 0 w 286133"/>
                <a:gd name="connsiteY2" fmla="*/ 8352 h 12201"/>
              </a:gdLst>
              <a:ahLst/>
              <a:cxnLst>
                <a:cxn ang="0">
                  <a:pos x="connsiteX0" y="connsiteY0"/>
                </a:cxn>
                <a:cxn ang="0">
                  <a:pos x="connsiteX1" y="connsiteY1"/>
                </a:cxn>
                <a:cxn ang="0">
                  <a:pos x="connsiteX2" y="connsiteY2"/>
                </a:cxn>
              </a:cxnLst>
              <a:rect l="l" t="t" r="r" b="b"/>
              <a:pathLst>
                <a:path w="286133" h="12201">
                  <a:moveTo>
                    <a:pt x="0" y="8352"/>
                  </a:moveTo>
                  <a:cubicBezTo>
                    <a:pt x="95125" y="-399"/>
                    <a:pt x="190249" y="-4299"/>
                    <a:pt x="286134" y="6830"/>
                  </a:cubicBezTo>
                  <a:cubicBezTo>
                    <a:pt x="190819" y="15676"/>
                    <a:pt x="95410" y="11681"/>
                    <a:pt x="0" y="8352"/>
                  </a:cubicBezTo>
                  <a:close/>
                </a:path>
              </a:pathLst>
            </a:custGeom>
            <a:grpFill/>
            <a:ln w="9512" cap="flat">
              <a:noFill/>
              <a:prstDash val="solid"/>
              <a:miter/>
            </a:ln>
          </p:spPr>
          <p:txBody>
            <a:bodyPr rtlCol="0" anchor="ctr"/>
            <a:lstStyle/>
            <a:p>
              <a:endParaRPr lang="zh-CN" altLang="en-US"/>
            </a:p>
          </p:txBody>
        </p:sp>
        <p:sp>
          <p:nvSpPr>
            <p:cNvPr id="4144" name="任意形状 4143"/>
            <p:cNvSpPr/>
            <p:nvPr/>
          </p:nvSpPr>
          <p:spPr>
            <a:xfrm>
              <a:off x="6194948" y="5531491"/>
              <a:ext cx="218785" cy="14627"/>
            </a:xfrm>
            <a:custGeom>
              <a:avLst/>
              <a:gdLst>
                <a:gd name="connsiteX0" fmla="*/ 0 w 218785"/>
                <a:gd name="connsiteY0" fmla="*/ 14627 h 14627"/>
                <a:gd name="connsiteX1" fmla="*/ 218786 w 218785"/>
                <a:gd name="connsiteY1" fmla="*/ 14627 h 14627"/>
                <a:gd name="connsiteX2" fmla="*/ 0 w 218785"/>
                <a:gd name="connsiteY2" fmla="*/ 14627 h 14627"/>
              </a:gdLst>
              <a:ahLst/>
              <a:cxnLst>
                <a:cxn ang="0">
                  <a:pos x="connsiteX0" y="connsiteY0"/>
                </a:cxn>
                <a:cxn ang="0">
                  <a:pos x="connsiteX1" y="connsiteY1"/>
                </a:cxn>
                <a:cxn ang="0">
                  <a:pos x="connsiteX2" y="connsiteY2"/>
                </a:cxn>
              </a:cxnLst>
              <a:rect l="l" t="t" r="r" b="b"/>
              <a:pathLst>
                <a:path w="218785" h="14627">
                  <a:moveTo>
                    <a:pt x="0" y="14627"/>
                  </a:moveTo>
                  <a:cubicBezTo>
                    <a:pt x="72485" y="-4397"/>
                    <a:pt x="185588" y="-5348"/>
                    <a:pt x="218786" y="14627"/>
                  </a:cubicBezTo>
                  <a:lnTo>
                    <a:pt x="0" y="14627"/>
                  </a:lnTo>
                  <a:close/>
                </a:path>
              </a:pathLst>
            </a:custGeom>
            <a:grpFill/>
            <a:ln w="9512" cap="flat">
              <a:noFill/>
              <a:prstDash val="solid"/>
              <a:miter/>
            </a:ln>
          </p:spPr>
          <p:txBody>
            <a:bodyPr rtlCol="0" anchor="ctr"/>
            <a:lstStyle/>
            <a:p>
              <a:endParaRPr lang="zh-CN" altLang="en-US"/>
            </a:p>
          </p:txBody>
        </p:sp>
        <p:sp>
          <p:nvSpPr>
            <p:cNvPr id="4145" name="任意形状 4144"/>
            <p:cNvSpPr/>
            <p:nvPr/>
          </p:nvSpPr>
          <p:spPr>
            <a:xfrm>
              <a:off x="5442230" y="5460577"/>
              <a:ext cx="251413" cy="14111"/>
            </a:xfrm>
            <a:custGeom>
              <a:avLst/>
              <a:gdLst>
                <a:gd name="connsiteX0" fmla="*/ 251414 w 251413"/>
                <a:gd name="connsiteY0" fmla="*/ 10680 h 14111"/>
                <a:gd name="connsiteX1" fmla="*/ 0 w 251413"/>
                <a:gd name="connsiteY1" fmla="*/ 7541 h 14111"/>
                <a:gd name="connsiteX2" fmla="*/ 251414 w 251413"/>
                <a:gd name="connsiteY2" fmla="*/ 10680 h 14111"/>
              </a:gdLst>
              <a:ahLst/>
              <a:cxnLst>
                <a:cxn ang="0">
                  <a:pos x="connsiteX0" y="connsiteY0"/>
                </a:cxn>
                <a:cxn ang="0">
                  <a:pos x="connsiteX1" y="connsiteY1"/>
                </a:cxn>
                <a:cxn ang="0">
                  <a:pos x="connsiteX2" y="connsiteY2"/>
                </a:cxn>
              </a:cxnLst>
              <a:rect l="l" t="t" r="r" b="b"/>
              <a:pathLst>
                <a:path w="251413" h="14111">
                  <a:moveTo>
                    <a:pt x="251414" y="10680"/>
                  </a:moveTo>
                  <a:cubicBezTo>
                    <a:pt x="169512" y="10680"/>
                    <a:pt x="87420" y="20193"/>
                    <a:pt x="0" y="7541"/>
                  </a:cubicBezTo>
                  <a:cubicBezTo>
                    <a:pt x="19786" y="-4444"/>
                    <a:pt x="240474" y="-1210"/>
                    <a:pt x="251414" y="10680"/>
                  </a:cubicBezTo>
                  <a:close/>
                </a:path>
              </a:pathLst>
            </a:custGeom>
            <a:grpFill/>
            <a:ln w="9512" cap="flat">
              <a:noFill/>
              <a:prstDash val="solid"/>
              <a:miter/>
            </a:ln>
          </p:spPr>
          <p:txBody>
            <a:bodyPr rtlCol="0" anchor="ctr"/>
            <a:lstStyle/>
            <a:p>
              <a:endParaRPr lang="zh-CN" altLang="en-US"/>
            </a:p>
          </p:txBody>
        </p:sp>
        <p:sp>
          <p:nvSpPr>
            <p:cNvPr id="4146" name="任意形状 4145"/>
            <p:cNvSpPr/>
            <p:nvPr/>
          </p:nvSpPr>
          <p:spPr>
            <a:xfrm>
              <a:off x="6469096" y="3547331"/>
              <a:ext cx="174647" cy="41282"/>
            </a:xfrm>
            <a:custGeom>
              <a:avLst/>
              <a:gdLst>
                <a:gd name="connsiteX0" fmla="*/ 0 w 174647"/>
                <a:gd name="connsiteY0" fmla="*/ 0 h 41282"/>
                <a:gd name="connsiteX1" fmla="*/ 174648 w 174647"/>
                <a:gd name="connsiteY1" fmla="*/ 0 h 41282"/>
                <a:gd name="connsiteX2" fmla="*/ 174648 w 174647"/>
                <a:gd name="connsiteY2" fmla="*/ 4661 h 41282"/>
                <a:gd name="connsiteX3" fmla="*/ 101213 w 174647"/>
                <a:gd name="connsiteY3" fmla="*/ 4661 h 41282"/>
                <a:gd name="connsiteX4" fmla="*/ 99690 w 174647"/>
                <a:gd name="connsiteY4" fmla="*/ 9798 h 41282"/>
                <a:gd name="connsiteX5" fmla="*/ 99690 w 174647"/>
                <a:gd name="connsiteY5" fmla="*/ 41283 h 41282"/>
                <a:gd name="connsiteX6" fmla="*/ 60309 w 174647"/>
                <a:gd name="connsiteY6" fmla="*/ 33578 h 41282"/>
                <a:gd name="connsiteX7" fmla="*/ 0 w 174647"/>
                <a:gd name="connsiteY7" fmla="*/ 0 h 41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647" h="41282">
                  <a:moveTo>
                    <a:pt x="0" y="0"/>
                  </a:moveTo>
                  <a:lnTo>
                    <a:pt x="174648" y="0"/>
                  </a:lnTo>
                  <a:lnTo>
                    <a:pt x="174648" y="4661"/>
                  </a:lnTo>
                  <a:lnTo>
                    <a:pt x="101213" y="4661"/>
                  </a:lnTo>
                  <a:cubicBezTo>
                    <a:pt x="100537" y="6320"/>
                    <a:pt x="100033" y="8040"/>
                    <a:pt x="99690" y="9798"/>
                  </a:cubicBezTo>
                  <a:cubicBezTo>
                    <a:pt x="99690" y="20261"/>
                    <a:pt x="99690" y="30819"/>
                    <a:pt x="99690" y="41283"/>
                  </a:cubicBezTo>
                  <a:cubicBezTo>
                    <a:pt x="86316" y="40214"/>
                    <a:pt x="73103" y="37629"/>
                    <a:pt x="60309" y="33578"/>
                  </a:cubicBezTo>
                  <a:cubicBezTo>
                    <a:pt x="41570" y="25112"/>
                    <a:pt x="23781" y="13317"/>
                    <a:pt x="0" y="0"/>
                  </a:cubicBezTo>
                  <a:close/>
                </a:path>
              </a:pathLst>
            </a:custGeom>
            <a:grpFill/>
            <a:ln w="9512" cap="flat">
              <a:noFill/>
              <a:prstDash val="solid"/>
              <a:miter/>
            </a:ln>
          </p:spPr>
          <p:txBody>
            <a:bodyPr rtlCol="0" anchor="ctr"/>
            <a:lstStyle/>
            <a:p>
              <a:endParaRPr lang="zh-CN" altLang="en-US"/>
            </a:p>
          </p:txBody>
        </p:sp>
        <p:sp>
          <p:nvSpPr>
            <p:cNvPr id="4147" name="任意形状 4146"/>
            <p:cNvSpPr/>
            <p:nvPr/>
          </p:nvSpPr>
          <p:spPr>
            <a:xfrm>
              <a:off x="4617694" y="5307229"/>
              <a:ext cx="253125" cy="14402"/>
            </a:xfrm>
            <a:custGeom>
              <a:avLst/>
              <a:gdLst>
                <a:gd name="connsiteX0" fmla="*/ 191 w 253125"/>
                <a:gd name="connsiteY0" fmla="*/ 7744 h 14402"/>
                <a:gd name="connsiteX1" fmla="*/ 253126 w 253125"/>
                <a:gd name="connsiteY1" fmla="*/ 2607 h 14402"/>
                <a:gd name="connsiteX2" fmla="*/ 253126 w 253125"/>
                <a:gd name="connsiteY2" fmla="*/ 14403 h 14402"/>
                <a:gd name="connsiteX3" fmla="*/ 0 w 253125"/>
                <a:gd name="connsiteY3" fmla="*/ 14403 h 14402"/>
                <a:gd name="connsiteX4" fmla="*/ 191 w 253125"/>
                <a:gd name="connsiteY4" fmla="*/ 7744 h 14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125" h="14402">
                  <a:moveTo>
                    <a:pt x="191" y="7744"/>
                  </a:moveTo>
                  <a:cubicBezTo>
                    <a:pt x="84376" y="-11280"/>
                    <a:pt x="168941" y="11929"/>
                    <a:pt x="253126" y="2607"/>
                  </a:cubicBezTo>
                  <a:lnTo>
                    <a:pt x="253126" y="14403"/>
                  </a:lnTo>
                  <a:lnTo>
                    <a:pt x="0" y="14403"/>
                  </a:lnTo>
                  <a:lnTo>
                    <a:pt x="191" y="7744"/>
                  </a:lnTo>
                  <a:close/>
                </a:path>
              </a:pathLst>
            </a:custGeom>
            <a:grpFill/>
            <a:ln w="9512" cap="flat">
              <a:noFill/>
              <a:prstDash val="solid"/>
              <a:miter/>
            </a:ln>
          </p:spPr>
          <p:txBody>
            <a:bodyPr rtlCol="0" anchor="ctr"/>
            <a:lstStyle/>
            <a:p>
              <a:endParaRPr lang="zh-CN" altLang="en-US"/>
            </a:p>
          </p:txBody>
        </p:sp>
        <p:sp>
          <p:nvSpPr>
            <p:cNvPr id="4148" name="任意形状 4147"/>
            <p:cNvSpPr/>
            <p:nvPr/>
          </p:nvSpPr>
          <p:spPr>
            <a:xfrm>
              <a:off x="7309075" y="5598880"/>
              <a:ext cx="64884" cy="58910"/>
            </a:xfrm>
            <a:custGeom>
              <a:avLst/>
              <a:gdLst>
                <a:gd name="connsiteX0" fmla="*/ 61037 w 64884"/>
                <a:gd name="connsiteY0" fmla="*/ 58911 h 58910"/>
                <a:gd name="connsiteX1" fmla="*/ 2441 w 64884"/>
                <a:gd name="connsiteY1" fmla="*/ 42265 h 58910"/>
                <a:gd name="connsiteX2" fmla="*/ 25366 w 64884"/>
                <a:gd name="connsiteY2" fmla="*/ 126 h 58910"/>
                <a:gd name="connsiteX3" fmla="*/ 61893 w 64884"/>
                <a:gd name="connsiteY3" fmla="*/ 15630 h 58910"/>
                <a:gd name="connsiteX4" fmla="*/ 61037 w 64884"/>
                <a:gd name="connsiteY4" fmla="*/ 58911 h 58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 h="58910">
                  <a:moveTo>
                    <a:pt x="61037" y="58911"/>
                  </a:moveTo>
                  <a:cubicBezTo>
                    <a:pt x="40015" y="49399"/>
                    <a:pt x="11287" y="70896"/>
                    <a:pt x="2441" y="42265"/>
                  </a:cubicBezTo>
                  <a:cubicBezTo>
                    <a:pt x="-5645" y="16201"/>
                    <a:pt x="7482" y="-1682"/>
                    <a:pt x="25366" y="126"/>
                  </a:cubicBezTo>
                  <a:cubicBezTo>
                    <a:pt x="38397" y="1457"/>
                    <a:pt x="55139" y="6309"/>
                    <a:pt x="61893" y="15630"/>
                  </a:cubicBezTo>
                  <a:cubicBezTo>
                    <a:pt x="68647" y="24952"/>
                    <a:pt x="61989" y="40362"/>
                    <a:pt x="61037" y="58911"/>
                  </a:cubicBezTo>
                  <a:close/>
                </a:path>
              </a:pathLst>
            </a:custGeom>
            <a:grpFill/>
            <a:ln w="9512" cap="flat">
              <a:noFill/>
              <a:prstDash val="solid"/>
              <a:miter/>
            </a:ln>
          </p:spPr>
          <p:txBody>
            <a:bodyPr rtlCol="0" anchor="ctr"/>
            <a:lstStyle/>
            <a:p>
              <a:endParaRPr lang="zh-CN" altLang="en-US"/>
            </a:p>
          </p:txBody>
        </p:sp>
        <p:sp>
          <p:nvSpPr>
            <p:cNvPr id="4149" name="任意形状 4148"/>
            <p:cNvSpPr/>
            <p:nvPr/>
          </p:nvSpPr>
          <p:spPr>
            <a:xfrm>
              <a:off x="2912878" y="4579579"/>
              <a:ext cx="213268" cy="22077"/>
            </a:xfrm>
            <a:custGeom>
              <a:avLst/>
              <a:gdLst>
                <a:gd name="connsiteX0" fmla="*/ 213269 w 213268"/>
                <a:gd name="connsiteY0" fmla="*/ 4385 h 22077"/>
                <a:gd name="connsiteX1" fmla="*/ 144209 w 213268"/>
                <a:gd name="connsiteY1" fmla="*/ 15229 h 22077"/>
                <a:gd name="connsiteX2" fmla="*/ 68109 w 213268"/>
                <a:gd name="connsiteY2" fmla="*/ 16466 h 22077"/>
                <a:gd name="connsiteX3" fmla="*/ 2283 w 213268"/>
                <a:gd name="connsiteY3" fmla="*/ 22078 h 22077"/>
                <a:gd name="connsiteX4" fmla="*/ 0 w 213268"/>
                <a:gd name="connsiteY4" fmla="*/ 12566 h 22077"/>
                <a:gd name="connsiteX5" fmla="*/ 16933 w 213268"/>
                <a:gd name="connsiteY5" fmla="*/ 3054 h 22077"/>
                <a:gd name="connsiteX6" fmla="*/ 162758 w 213268"/>
                <a:gd name="connsiteY6" fmla="*/ 8095 h 22077"/>
                <a:gd name="connsiteX7" fmla="*/ 213269 w 213268"/>
                <a:gd name="connsiteY7" fmla="*/ 4385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268" h="22077">
                  <a:moveTo>
                    <a:pt x="213269" y="4385"/>
                  </a:moveTo>
                  <a:cubicBezTo>
                    <a:pt x="198429" y="20556"/>
                    <a:pt x="168085" y="23410"/>
                    <a:pt x="144209" y="15229"/>
                  </a:cubicBezTo>
                  <a:cubicBezTo>
                    <a:pt x="119419" y="7115"/>
                    <a:pt x="92623" y="7553"/>
                    <a:pt x="68109" y="16466"/>
                  </a:cubicBezTo>
                  <a:cubicBezTo>
                    <a:pt x="47563" y="22744"/>
                    <a:pt x="24352" y="20461"/>
                    <a:pt x="2283" y="22078"/>
                  </a:cubicBezTo>
                  <a:lnTo>
                    <a:pt x="0" y="12566"/>
                  </a:lnTo>
                  <a:cubicBezTo>
                    <a:pt x="5613" y="9332"/>
                    <a:pt x="11320" y="3054"/>
                    <a:pt x="16933" y="3054"/>
                  </a:cubicBezTo>
                  <a:cubicBezTo>
                    <a:pt x="65541" y="3054"/>
                    <a:pt x="114149" y="-6459"/>
                    <a:pt x="162758" y="8095"/>
                  </a:cubicBezTo>
                  <a:cubicBezTo>
                    <a:pt x="176646" y="12851"/>
                    <a:pt x="194244" y="6288"/>
                    <a:pt x="213269" y="4385"/>
                  </a:cubicBezTo>
                  <a:close/>
                </a:path>
              </a:pathLst>
            </a:custGeom>
            <a:grpFill/>
            <a:ln w="9512" cap="flat">
              <a:noFill/>
              <a:prstDash val="solid"/>
              <a:miter/>
            </a:ln>
          </p:spPr>
          <p:txBody>
            <a:bodyPr rtlCol="0" anchor="ctr"/>
            <a:lstStyle/>
            <a:p>
              <a:endParaRPr lang="zh-CN" altLang="en-US"/>
            </a:p>
          </p:txBody>
        </p:sp>
        <p:sp>
          <p:nvSpPr>
            <p:cNvPr id="4150" name="任意形状 4149"/>
            <p:cNvSpPr/>
            <p:nvPr/>
          </p:nvSpPr>
          <p:spPr>
            <a:xfrm>
              <a:off x="4686183" y="5365430"/>
              <a:ext cx="218785" cy="15937"/>
            </a:xfrm>
            <a:custGeom>
              <a:avLst/>
              <a:gdLst>
                <a:gd name="connsiteX0" fmla="*/ 218786 w 218785"/>
                <a:gd name="connsiteY0" fmla="*/ 15937 h 15937"/>
                <a:gd name="connsiteX1" fmla="*/ 0 w 218785"/>
                <a:gd name="connsiteY1" fmla="*/ 15937 h 15937"/>
                <a:gd name="connsiteX2" fmla="*/ 0 w 218785"/>
                <a:gd name="connsiteY2" fmla="*/ 8993 h 15937"/>
                <a:gd name="connsiteX3" fmla="*/ 218786 w 218785"/>
                <a:gd name="connsiteY3" fmla="*/ 15937 h 15937"/>
              </a:gdLst>
              <a:ahLst/>
              <a:cxnLst>
                <a:cxn ang="0">
                  <a:pos x="connsiteX0" y="connsiteY0"/>
                </a:cxn>
                <a:cxn ang="0">
                  <a:pos x="connsiteX1" y="connsiteY1"/>
                </a:cxn>
                <a:cxn ang="0">
                  <a:pos x="connsiteX2" y="connsiteY2"/>
                </a:cxn>
                <a:cxn ang="0">
                  <a:pos x="connsiteX3" y="connsiteY3"/>
                </a:cxn>
              </a:cxnLst>
              <a:rect l="l" t="t" r="r" b="b"/>
              <a:pathLst>
                <a:path w="218785" h="15937">
                  <a:moveTo>
                    <a:pt x="218786" y="15937"/>
                  </a:moveTo>
                  <a:lnTo>
                    <a:pt x="0" y="15937"/>
                  </a:lnTo>
                  <a:lnTo>
                    <a:pt x="0" y="8993"/>
                  </a:lnTo>
                  <a:cubicBezTo>
                    <a:pt x="32343" y="-6702"/>
                    <a:pt x="201378" y="-233"/>
                    <a:pt x="218786" y="15937"/>
                  </a:cubicBezTo>
                  <a:close/>
                </a:path>
              </a:pathLst>
            </a:custGeom>
            <a:grpFill/>
            <a:ln w="9512" cap="flat">
              <a:noFill/>
              <a:prstDash val="solid"/>
              <a:miter/>
            </a:ln>
          </p:spPr>
          <p:txBody>
            <a:bodyPr rtlCol="0" anchor="ctr"/>
            <a:lstStyle/>
            <a:p>
              <a:endParaRPr lang="zh-CN" altLang="en-US"/>
            </a:p>
          </p:txBody>
        </p:sp>
        <p:sp>
          <p:nvSpPr>
            <p:cNvPr id="4151" name="任意形状 4150"/>
            <p:cNvSpPr/>
            <p:nvPr/>
          </p:nvSpPr>
          <p:spPr>
            <a:xfrm>
              <a:off x="1953646" y="4814919"/>
              <a:ext cx="228868" cy="22163"/>
            </a:xfrm>
            <a:custGeom>
              <a:avLst/>
              <a:gdLst>
                <a:gd name="connsiteX0" fmla="*/ 228298 w 228868"/>
                <a:gd name="connsiteY0" fmla="*/ 9227 h 22163"/>
                <a:gd name="connsiteX1" fmla="*/ 0 w 228868"/>
                <a:gd name="connsiteY1" fmla="*/ 22163 h 22163"/>
                <a:gd name="connsiteX2" fmla="*/ 0 w 228868"/>
                <a:gd name="connsiteY2" fmla="*/ 12651 h 22163"/>
                <a:gd name="connsiteX3" fmla="*/ 228869 w 228868"/>
                <a:gd name="connsiteY3" fmla="*/ 0 h 22163"/>
              </a:gdLst>
              <a:ahLst/>
              <a:cxnLst>
                <a:cxn ang="0">
                  <a:pos x="connsiteX0" y="connsiteY0"/>
                </a:cxn>
                <a:cxn ang="0">
                  <a:pos x="connsiteX1" y="connsiteY1"/>
                </a:cxn>
                <a:cxn ang="0">
                  <a:pos x="connsiteX2" y="connsiteY2"/>
                </a:cxn>
                <a:cxn ang="0">
                  <a:pos x="connsiteX3" y="connsiteY3"/>
                </a:cxn>
              </a:cxnLst>
              <a:rect l="l" t="t" r="r" b="b"/>
              <a:pathLst>
                <a:path w="228868" h="22163">
                  <a:moveTo>
                    <a:pt x="228298" y="9227"/>
                  </a:moveTo>
                  <a:lnTo>
                    <a:pt x="0" y="22163"/>
                  </a:lnTo>
                  <a:lnTo>
                    <a:pt x="0" y="12651"/>
                  </a:lnTo>
                  <a:lnTo>
                    <a:pt x="228869" y="0"/>
                  </a:lnTo>
                  <a:close/>
                </a:path>
              </a:pathLst>
            </a:custGeom>
            <a:grpFill/>
            <a:ln w="9512" cap="flat">
              <a:noFill/>
              <a:prstDash val="solid"/>
              <a:miter/>
            </a:ln>
          </p:spPr>
          <p:txBody>
            <a:bodyPr rtlCol="0" anchor="ctr"/>
            <a:lstStyle/>
            <a:p>
              <a:endParaRPr lang="zh-CN" altLang="en-US"/>
            </a:p>
          </p:txBody>
        </p:sp>
        <p:sp>
          <p:nvSpPr>
            <p:cNvPr id="4152" name="任意形状 4151"/>
            <p:cNvSpPr/>
            <p:nvPr/>
          </p:nvSpPr>
          <p:spPr>
            <a:xfrm>
              <a:off x="7206974" y="3772199"/>
              <a:ext cx="153340" cy="28132"/>
            </a:xfrm>
            <a:custGeom>
              <a:avLst/>
              <a:gdLst>
                <a:gd name="connsiteX0" fmla="*/ 0 w 153340"/>
                <a:gd name="connsiteY0" fmla="*/ 9891 h 28132"/>
                <a:gd name="connsiteX1" fmla="*/ 78192 w 153340"/>
                <a:gd name="connsiteY1" fmla="*/ 11984 h 28132"/>
                <a:gd name="connsiteX2" fmla="*/ 128894 w 153340"/>
                <a:gd name="connsiteY2" fmla="*/ 14838 h 28132"/>
                <a:gd name="connsiteX3" fmla="*/ 153341 w 153340"/>
                <a:gd name="connsiteY3" fmla="*/ 20260 h 28132"/>
                <a:gd name="connsiteX4" fmla="*/ 0 w 153340"/>
                <a:gd name="connsiteY4" fmla="*/ 9891 h 2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40" h="28132">
                  <a:moveTo>
                    <a:pt x="0" y="9891"/>
                  </a:moveTo>
                  <a:cubicBezTo>
                    <a:pt x="27586" y="4089"/>
                    <a:pt x="50892" y="-10179"/>
                    <a:pt x="78192" y="11984"/>
                  </a:cubicBezTo>
                  <a:cubicBezTo>
                    <a:pt x="88846" y="20640"/>
                    <a:pt x="111676" y="13791"/>
                    <a:pt x="128894" y="14838"/>
                  </a:cubicBezTo>
                  <a:cubicBezTo>
                    <a:pt x="137160" y="16054"/>
                    <a:pt x="145331" y="17866"/>
                    <a:pt x="153341" y="20260"/>
                  </a:cubicBezTo>
                  <a:cubicBezTo>
                    <a:pt x="126230" y="34908"/>
                    <a:pt x="39762" y="27774"/>
                    <a:pt x="0" y="9891"/>
                  </a:cubicBezTo>
                  <a:close/>
                </a:path>
              </a:pathLst>
            </a:custGeom>
            <a:grpFill/>
            <a:ln w="9512" cap="flat">
              <a:noFill/>
              <a:prstDash val="solid"/>
              <a:miter/>
            </a:ln>
          </p:spPr>
          <p:txBody>
            <a:bodyPr rtlCol="0" anchor="ctr"/>
            <a:lstStyle/>
            <a:p>
              <a:endParaRPr lang="zh-CN" altLang="en-US"/>
            </a:p>
          </p:txBody>
        </p:sp>
        <p:sp>
          <p:nvSpPr>
            <p:cNvPr id="4153" name="任意形状 4152"/>
            <p:cNvSpPr/>
            <p:nvPr/>
          </p:nvSpPr>
          <p:spPr>
            <a:xfrm>
              <a:off x="3454420" y="4345400"/>
              <a:ext cx="137454" cy="20721"/>
            </a:xfrm>
            <a:custGeom>
              <a:avLst/>
              <a:gdLst>
                <a:gd name="connsiteX0" fmla="*/ 0 w 137454"/>
                <a:gd name="connsiteY0" fmla="*/ 17502 h 20721"/>
                <a:gd name="connsiteX1" fmla="*/ 35672 w 137454"/>
                <a:gd name="connsiteY1" fmla="*/ 7990 h 20721"/>
                <a:gd name="connsiteX2" fmla="*/ 127086 w 137454"/>
                <a:gd name="connsiteY2" fmla="*/ 0 h 20721"/>
                <a:gd name="connsiteX3" fmla="*/ 137455 w 137454"/>
                <a:gd name="connsiteY3" fmla="*/ 12651 h 20721"/>
                <a:gd name="connsiteX4" fmla="*/ 0 w 137454"/>
                <a:gd name="connsiteY4" fmla="*/ 17502 h 20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54" h="20721">
                  <a:moveTo>
                    <a:pt x="0" y="17502"/>
                  </a:moveTo>
                  <a:cubicBezTo>
                    <a:pt x="11634" y="13429"/>
                    <a:pt x="23553" y="10249"/>
                    <a:pt x="35672" y="7990"/>
                  </a:cubicBezTo>
                  <a:cubicBezTo>
                    <a:pt x="66017" y="4281"/>
                    <a:pt x="96552" y="1998"/>
                    <a:pt x="127086" y="0"/>
                  </a:cubicBezTo>
                  <a:cubicBezTo>
                    <a:pt x="129464" y="0"/>
                    <a:pt x="132413" y="6278"/>
                    <a:pt x="137455" y="12651"/>
                  </a:cubicBezTo>
                  <a:cubicBezTo>
                    <a:pt x="88371" y="17027"/>
                    <a:pt x="42711" y="25302"/>
                    <a:pt x="0" y="17502"/>
                  </a:cubicBezTo>
                  <a:close/>
                </a:path>
              </a:pathLst>
            </a:custGeom>
            <a:grpFill/>
            <a:ln w="9512" cap="flat">
              <a:noFill/>
              <a:prstDash val="solid"/>
              <a:miter/>
            </a:ln>
          </p:spPr>
          <p:txBody>
            <a:bodyPr rtlCol="0" anchor="ctr"/>
            <a:lstStyle/>
            <a:p>
              <a:endParaRPr lang="zh-CN" altLang="en-US"/>
            </a:p>
          </p:txBody>
        </p:sp>
        <p:sp>
          <p:nvSpPr>
            <p:cNvPr id="4154" name="任意形状 4153"/>
            <p:cNvSpPr/>
            <p:nvPr/>
          </p:nvSpPr>
          <p:spPr>
            <a:xfrm>
              <a:off x="3596441" y="4330751"/>
              <a:ext cx="91033" cy="39885"/>
            </a:xfrm>
            <a:custGeom>
              <a:avLst/>
              <a:gdLst>
                <a:gd name="connsiteX0" fmla="*/ 3996 w 91033"/>
                <a:gd name="connsiteY0" fmla="*/ 0 h 39885"/>
                <a:gd name="connsiteX1" fmla="*/ 81522 w 91033"/>
                <a:gd name="connsiteY1" fmla="*/ 21783 h 39885"/>
                <a:gd name="connsiteX2" fmla="*/ 91034 w 91033"/>
                <a:gd name="connsiteY2" fmla="*/ 32341 h 39885"/>
                <a:gd name="connsiteX3" fmla="*/ 77907 w 91033"/>
                <a:gd name="connsiteY3" fmla="*/ 39856 h 39885"/>
                <a:gd name="connsiteX4" fmla="*/ 15791 w 91033"/>
                <a:gd name="connsiteY4" fmla="*/ 30344 h 39885"/>
                <a:gd name="connsiteX5" fmla="*/ 0 w 91033"/>
                <a:gd name="connsiteY5" fmla="*/ 6944 h 39885"/>
                <a:gd name="connsiteX6" fmla="*/ 3996 w 91033"/>
                <a:gd name="connsiteY6" fmla="*/ 0 h 3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33" h="39885">
                  <a:moveTo>
                    <a:pt x="3996" y="0"/>
                  </a:moveTo>
                  <a:cubicBezTo>
                    <a:pt x="29869" y="7134"/>
                    <a:pt x="55838" y="13983"/>
                    <a:pt x="81522" y="21783"/>
                  </a:cubicBezTo>
                  <a:cubicBezTo>
                    <a:pt x="85517" y="23019"/>
                    <a:pt x="88085" y="28727"/>
                    <a:pt x="91034" y="32341"/>
                  </a:cubicBezTo>
                  <a:cubicBezTo>
                    <a:pt x="86659" y="35005"/>
                    <a:pt x="81997" y="40332"/>
                    <a:pt x="77907" y="39856"/>
                  </a:cubicBezTo>
                  <a:cubicBezTo>
                    <a:pt x="56951" y="38622"/>
                    <a:pt x="36157" y="35438"/>
                    <a:pt x="15791" y="30344"/>
                  </a:cubicBezTo>
                  <a:cubicBezTo>
                    <a:pt x="8847" y="28346"/>
                    <a:pt x="5137" y="15029"/>
                    <a:pt x="0" y="6944"/>
                  </a:cubicBezTo>
                  <a:lnTo>
                    <a:pt x="3996" y="0"/>
                  </a:lnTo>
                  <a:close/>
                </a:path>
              </a:pathLst>
            </a:custGeom>
            <a:grpFill/>
            <a:ln w="9512" cap="flat">
              <a:noFill/>
              <a:prstDash val="solid"/>
              <a:miter/>
            </a:ln>
          </p:spPr>
          <p:txBody>
            <a:bodyPr rtlCol="0" anchor="ctr"/>
            <a:lstStyle/>
            <a:p>
              <a:endParaRPr lang="zh-CN" altLang="en-US"/>
            </a:p>
          </p:txBody>
        </p:sp>
        <p:sp>
          <p:nvSpPr>
            <p:cNvPr id="4155" name="任意形状 4154"/>
            <p:cNvSpPr/>
            <p:nvPr/>
          </p:nvSpPr>
          <p:spPr>
            <a:xfrm>
              <a:off x="2292383" y="4219097"/>
              <a:ext cx="129083" cy="13396"/>
            </a:xfrm>
            <a:custGeom>
              <a:avLst/>
              <a:gdLst>
                <a:gd name="connsiteX0" fmla="*/ 0 w 129083"/>
                <a:gd name="connsiteY0" fmla="*/ 9779 h 13396"/>
                <a:gd name="connsiteX1" fmla="*/ 129084 w 129083"/>
                <a:gd name="connsiteY1" fmla="*/ 3215 h 13396"/>
                <a:gd name="connsiteX2" fmla="*/ 0 w 129083"/>
                <a:gd name="connsiteY2" fmla="*/ 9779 h 13396"/>
              </a:gdLst>
              <a:ahLst/>
              <a:cxnLst>
                <a:cxn ang="0">
                  <a:pos x="connsiteX0" y="connsiteY0"/>
                </a:cxn>
                <a:cxn ang="0">
                  <a:pos x="connsiteX1" y="connsiteY1"/>
                </a:cxn>
                <a:cxn ang="0">
                  <a:pos x="connsiteX2" y="connsiteY2"/>
                </a:cxn>
              </a:cxnLst>
              <a:rect l="l" t="t" r="r" b="b"/>
              <a:pathLst>
                <a:path w="129083" h="13396">
                  <a:moveTo>
                    <a:pt x="0" y="9779"/>
                  </a:moveTo>
                  <a:cubicBezTo>
                    <a:pt x="42616" y="-12384"/>
                    <a:pt x="86088" y="11206"/>
                    <a:pt x="129084" y="3215"/>
                  </a:cubicBezTo>
                  <a:cubicBezTo>
                    <a:pt x="86563" y="21954"/>
                    <a:pt x="42997" y="8923"/>
                    <a:pt x="0" y="9779"/>
                  </a:cubicBezTo>
                  <a:close/>
                </a:path>
              </a:pathLst>
            </a:custGeom>
            <a:grpFill/>
            <a:ln w="9512" cap="flat">
              <a:noFill/>
              <a:prstDash val="solid"/>
              <a:miter/>
            </a:ln>
          </p:spPr>
          <p:txBody>
            <a:bodyPr rtlCol="0" anchor="ctr"/>
            <a:lstStyle/>
            <a:p>
              <a:endParaRPr lang="zh-CN" altLang="en-US"/>
            </a:p>
          </p:txBody>
        </p:sp>
        <p:sp>
          <p:nvSpPr>
            <p:cNvPr id="4156" name="任意形状 4155"/>
            <p:cNvSpPr/>
            <p:nvPr/>
          </p:nvSpPr>
          <p:spPr>
            <a:xfrm>
              <a:off x="4225116" y="3446217"/>
              <a:ext cx="115956" cy="22994"/>
            </a:xfrm>
            <a:custGeom>
              <a:avLst/>
              <a:gdLst>
                <a:gd name="connsiteX0" fmla="*/ 1808 w 115956"/>
                <a:gd name="connsiteY0" fmla="*/ 0 h 22994"/>
                <a:gd name="connsiteX1" fmla="*/ 115957 w 115956"/>
                <a:gd name="connsiteY1" fmla="*/ 8751 h 22994"/>
                <a:gd name="connsiteX2" fmla="*/ 115291 w 115956"/>
                <a:gd name="connsiteY2" fmla="*/ 18263 h 22994"/>
                <a:gd name="connsiteX3" fmla="*/ 0 w 115956"/>
                <a:gd name="connsiteY3" fmla="*/ 11700 h 22994"/>
                <a:gd name="connsiteX4" fmla="*/ 1808 w 115956"/>
                <a:gd name="connsiteY4" fmla="*/ 0 h 22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56" h="22994">
                  <a:moveTo>
                    <a:pt x="1808" y="0"/>
                  </a:moveTo>
                  <a:lnTo>
                    <a:pt x="115957" y="8751"/>
                  </a:lnTo>
                  <a:lnTo>
                    <a:pt x="115291" y="18263"/>
                  </a:lnTo>
                  <a:cubicBezTo>
                    <a:pt x="76671" y="19880"/>
                    <a:pt x="37384" y="31200"/>
                    <a:pt x="0" y="11700"/>
                  </a:cubicBezTo>
                  <a:lnTo>
                    <a:pt x="1808" y="0"/>
                  </a:lnTo>
                  <a:close/>
                </a:path>
              </a:pathLst>
            </a:custGeom>
            <a:grpFill/>
            <a:ln w="9512" cap="flat">
              <a:noFill/>
              <a:prstDash val="solid"/>
              <a:miter/>
            </a:ln>
          </p:spPr>
          <p:txBody>
            <a:bodyPr rtlCol="0" anchor="ctr"/>
            <a:lstStyle/>
            <a:p>
              <a:endParaRPr lang="zh-CN" altLang="en-US"/>
            </a:p>
          </p:txBody>
        </p:sp>
        <p:sp>
          <p:nvSpPr>
            <p:cNvPr id="4157" name="任意形状 4156"/>
            <p:cNvSpPr/>
            <p:nvPr/>
          </p:nvSpPr>
          <p:spPr>
            <a:xfrm>
              <a:off x="3620792" y="3564357"/>
              <a:ext cx="176170" cy="8085"/>
            </a:xfrm>
            <a:custGeom>
              <a:avLst/>
              <a:gdLst>
                <a:gd name="connsiteX0" fmla="*/ 176075 w 176170"/>
                <a:gd name="connsiteY0" fmla="*/ 8085 h 8085"/>
                <a:gd name="connsiteX1" fmla="*/ 0 w 176170"/>
                <a:gd name="connsiteY1" fmla="*/ 8085 h 8085"/>
                <a:gd name="connsiteX2" fmla="*/ 0 w 176170"/>
                <a:gd name="connsiteY2" fmla="*/ 0 h 8085"/>
                <a:gd name="connsiteX3" fmla="*/ 176170 w 176170"/>
                <a:gd name="connsiteY3" fmla="*/ 0 h 8085"/>
              </a:gdLst>
              <a:ahLst/>
              <a:cxnLst>
                <a:cxn ang="0">
                  <a:pos x="connsiteX0" y="connsiteY0"/>
                </a:cxn>
                <a:cxn ang="0">
                  <a:pos x="connsiteX1" y="connsiteY1"/>
                </a:cxn>
                <a:cxn ang="0">
                  <a:pos x="connsiteX2" y="connsiteY2"/>
                </a:cxn>
                <a:cxn ang="0">
                  <a:pos x="connsiteX3" y="connsiteY3"/>
                </a:cxn>
              </a:cxnLst>
              <a:rect l="l" t="t" r="r" b="b"/>
              <a:pathLst>
                <a:path w="176170" h="8085">
                  <a:moveTo>
                    <a:pt x="176075" y="8085"/>
                  </a:moveTo>
                  <a:lnTo>
                    <a:pt x="0" y="8085"/>
                  </a:lnTo>
                  <a:lnTo>
                    <a:pt x="0" y="0"/>
                  </a:lnTo>
                  <a:lnTo>
                    <a:pt x="176170" y="0"/>
                  </a:lnTo>
                  <a:close/>
                </a:path>
              </a:pathLst>
            </a:custGeom>
            <a:grpFill/>
            <a:ln w="9512" cap="flat">
              <a:noFill/>
              <a:prstDash val="solid"/>
              <a:miter/>
            </a:ln>
          </p:spPr>
          <p:txBody>
            <a:bodyPr rtlCol="0" anchor="ctr"/>
            <a:lstStyle/>
            <a:p>
              <a:endParaRPr lang="zh-CN" altLang="en-US"/>
            </a:p>
          </p:txBody>
        </p:sp>
        <p:sp>
          <p:nvSpPr>
            <p:cNvPr id="4158" name="任意形状 4157"/>
            <p:cNvSpPr/>
            <p:nvPr/>
          </p:nvSpPr>
          <p:spPr>
            <a:xfrm>
              <a:off x="3251045" y="5488757"/>
              <a:ext cx="156003" cy="9800"/>
            </a:xfrm>
            <a:custGeom>
              <a:avLst/>
              <a:gdLst>
                <a:gd name="connsiteX0" fmla="*/ 156004 w 156003"/>
                <a:gd name="connsiteY0" fmla="*/ 9800 h 9800"/>
                <a:gd name="connsiteX1" fmla="*/ 0 w 156003"/>
                <a:gd name="connsiteY1" fmla="*/ 9800 h 9800"/>
                <a:gd name="connsiteX2" fmla="*/ 0 w 156003"/>
                <a:gd name="connsiteY2" fmla="*/ 3808 h 9800"/>
                <a:gd name="connsiteX3" fmla="*/ 77622 w 156003"/>
                <a:gd name="connsiteY3" fmla="*/ 3 h 9800"/>
                <a:gd name="connsiteX4" fmla="*/ 155624 w 156003"/>
                <a:gd name="connsiteY4" fmla="*/ 4473 h 9800"/>
                <a:gd name="connsiteX5" fmla="*/ 156004 w 156003"/>
                <a:gd name="connsiteY5" fmla="*/ 9800 h 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003" h="9800">
                  <a:moveTo>
                    <a:pt x="156004" y="9800"/>
                  </a:moveTo>
                  <a:lnTo>
                    <a:pt x="0" y="9800"/>
                  </a:lnTo>
                  <a:lnTo>
                    <a:pt x="0" y="3808"/>
                  </a:lnTo>
                  <a:cubicBezTo>
                    <a:pt x="25874" y="2476"/>
                    <a:pt x="51748" y="-92"/>
                    <a:pt x="77622" y="3"/>
                  </a:cubicBezTo>
                  <a:cubicBezTo>
                    <a:pt x="103495" y="98"/>
                    <a:pt x="129655" y="2856"/>
                    <a:pt x="155624" y="4473"/>
                  </a:cubicBezTo>
                  <a:lnTo>
                    <a:pt x="156004" y="9800"/>
                  </a:lnTo>
                  <a:close/>
                </a:path>
              </a:pathLst>
            </a:custGeom>
            <a:grpFill/>
            <a:ln w="9512" cap="flat">
              <a:noFill/>
              <a:prstDash val="solid"/>
              <a:miter/>
            </a:ln>
          </p:spPr>
          <p:txBody>
            <a:bodyPr rtlCol="0" anchor="ctr"/>
            <a:lstStyle/>
            <a:p>
              <a:endParaRPr lang="zh-CN" altLang="en-US"/>
            </a:p>
          </p:txBody>
        </p:sp>
        <p:sp>
          <p:nvSpPr>
            <p:cNvPr id="4159" name="任意形状 4158"/>
            <p:cNvSpPr/>
            <p:nvPr/>
          </p:nvSpPr>
          <p:spPr>
            <a:xfrm>
              <a:off x="7056012" y="5436534"/>
              <a:ext cx="157810" cy="24735"/>
            </a:xfrm>
            <a:custGeom>
              <a:avLst/>
              <a:gdLst>
                <a:gd name="connsiteX0" fmla="*/ 157811 w 157810"/>
                <a:gd name="connsiteY0" fmla="*/ 24735 h 24735"/>
                <a:gd name="connsiteX1" fmla="*/ 0 w 157810"/>
                <a:gd name="connsiteY1" fmla="*/ 5711 h 24735"/>
                <a:gd name="connsiteX2" fmla="*/ 157811 w 157810"/>
                <a:gd name="connsiteY2" fmla="*/ 24735 h 24735"/>
              </a:gdLst>
              <a:ahLst/>
              <a:cxnLst>
                <a:cxn ang="0">
                  <a:pos x="connsiteX0" y="connsiteY0"/>
                </a:cxn>
                <a:cxn ang="0">
                  <a:pos x="connsiteX1" y="connsiteY1"/>
                </a:cxn>
                <a:cxn ang="0">
                  <a:pos x="connsiteX2" y="connsiteY2"/>
                </a:cxn>
              </a:cxnLst>
              <a:rect l="l" t="t" r="r" b="b"/>
              <a:pathLst>
                <a:path w="157810" h="24735">
                  <a:moveTo>
                    <a:pt x="157811" y="24735"/>
                  </a:moveTo>
                  <a:lnTo>
                    <a:pt x="0" y="5711"/>
                  </a:lnTo>
                  <a:cubicBezTo>
                    <a:pt x="53232" y="-6141"/>
                    <a:pt x="108917" y="575"/>
                    <a:pt x="157811" y="24735"/>
                  </a:cubicBezTo>
                  <a:close/>
                </a:path>
              </a:pathLst>
            </a:custGeom>
            <a:grpFill/>
            <a:ln w="9512" cap="flat">
              <a:noFill/>
              <a:prstDash val="solid"/>
              <a:miter/>
            </a:ln>
          </p:spPr>
          <p:txBody>
            <a:bodyPr rtlCol="0" anchor="ctr"/>
            <a:lstStyle/>
            <a:p>
              <a:endParaRPr lang="zh-CN" altLang="en-US"/>
            </a:p>
          </p:txBody>
        </p:sp>
        <p:sp>
          <p:nvSpPr>
            <p:cNvPr id="9216" name="任意形状 9215"/>
            <p:cNvSpPr/>
            <p:nvPr/>
          </p:nvSpPr>
          <p:spPr>
            <a:xfrm>
              <a:off x="4112109" y="3566506"/>
              <a:ext cx="130319" cy="14688"/>
            </a:xfrm>
            <a:custGeom>
              <a:avLst/>
              <a:gdLst>
                <a:gd name="connsiteX0" fmla="*/ 191 w 130319"/>
                <a:gd name="connsiteY0" fmla="*/ 6318 h 14688"/>
                <a:gd name="connsiteX1" fmla="*/ 130320 w 130319"/>
                <a:gd name="connsiteY1" fmla="*/ 4035 h 14688"/>
                <a:gd name="connsiteX2" fmla="*/ 130320 w 130319"/>
                <a:gd name="connsiteY2" fmla="*/ 14688 h 14688"/>
                <a:gd name="connsiteX3" fmla="*/ 0 w 130319"/>
                <a:gd name="connsiteY3" fmla="*/ 14688 h 14688"/>
                <a:gd name="connsiteX4" fmla="*/ 191 w 130319"/>
                <a:gd name="connsiteY4" fmla="*/ 6318 h 14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19" h="14688">
                  <a:moveTo>
                    <a:pt x="191" y="6318"/>
                  </a:moveTo>
                  <a:cubicBezTo>
                    <a:pt x="43662" y="11930"/>
                    <a:pt x="86849" y="-8236"/>
                    <a:pt x="130320" y="4035"/>
                  </a:cubicBezTo>
                  <a:lnTo>
                    <a:pt x="130320" y="14688"/>
                  </a:lnTo>
                  <a:lnTo>
                    <a:pt x="0" y="14688"/>
                  </a:lnTo>
                  <a:lnTo>
                    <a:pt x="191" y="6318"/>
                  </a:lnTo>
                  <a:close/>
                </a:path>
              </a:pathLst>
            </a:custGeom>
            <a:grpFill/>
            <a:ln w="9512" cap="flat">
              <a:noFill/>
              <a:prstDash val="solid"/>
              <a:miter/>
            </a:ln>
          </p:spPr>
          <p:txBody>
            <a:bodyPr rtlCol="0" anchor="ctr"/>
            <a:lstStyle/>
            <a:p>
              <a:endParaRPr lang="zh-CN" altLang="en-US"/>
            </a:p>
          </p:txBody>
        </p:sp>
        <p:sp>
          <p:nvSpPr>
            <p:cNvPr id="9217" name="任意形状 9216"/>
            <p:cNvSpPr/>
            <p:nvPr/>
          </p:nvSpPr>
          <p:spPr>
            <a:xfrm>
              <a:off x="3769662" y="5475140"/>
              <a:ext cx="136027" cy="13904"/>
            </a:xfrm>
            <a:custGeom>
              <a:avLst/>
              <a:gdLst>
                <a:gd name="connsiteX0" fmla="*/ 0 w 136027"/>
                <a:gd name="connsiteY0" fmla="*/ 13905 h 13904"/>
                <a:gd name="connsiteX1" fmla="*/ 136028 w 136027"/>
                <a:gd name="connsiteY1" fmla="*/ 13905 h 13904"/>
                <a:gd name="connsiteX2" fmla="*/ 0 w 136027"/>
                <a:gd name="connsiteY2" fmla="*/ 13905 h 13904"/>
              </a:gdLst>
              <a:ahLst/>
              <a:cxnLst>
                <a:cxn ang="0">
                  <a:pos x="connsiteX0" y="connsiteY0"/>
                </a:cxn>
                <a:cxn ang="0">
                  <a:pos x="connsiteX1" y="connsiteY1"/>
                </a:cxn>
                <a:cxn ang="0">
                  <a:pos x="connsiteX2" y="connsiteY2"/>
                </a:cxn>
              </a:cxnLst>
              <a:rect l="l" t="t" r="r" b="b"/>
              <a:pathLst>
                <a:path w="136027" h="13904">
                  <a:moveTo>
                    <a:pt x="0" y="13905"/>
                  </a:moveTo>
                  <a:cubicBezTo>
                    <a:pt x="48799" y="-12253"/>
                    <a:pt x="92366" y="4869"/>
                    <a:pt x="136028" y="13905"/>
                  </a:cubicBezTo>
                  <a:lnTo>
                    <a:pt x="0" y="13905"/>
                  </a:lnTo>
                  <a:close/>
                </a:path>
              </a:pathLst>
            </a:custGeom>
            <a:grpFill/>
            <a:ln w="9512" cap="flat">
              <a:noFill/>
              <a:prstDash val="solid"/>
              <a:miter/>
            </a:ln>
          </p:spPr>
          <p:txBody>
            <a:bodyPr rtlCol="0" anchor="ctr"/>
            <a:lstStyle/>
            <a:p>
              <a:endParaRPr lang="zh-CN" altLang="en-US"/>
            </a:p>
          </p:txBody>
        </p:sp>
        <p:sp>
          <p:nvSpPr>
            <p:cNvPr id="9219" name="任意形状 9218"/>
            <p:cNvSpPr/>
            <p:nvPr/>
          </p:nvSpPr>
          <p:spPr>
            <a:xfrm>
              <a:off x="3591399" y="5304509"/>
              <a:ext cx="109582" cy="20194"/>
            </a:xfrm>
            <a:custGeom>
              <a:avLst/>
              <a:gdLst>
                <a:gd name="connsiteX0" fmla="*/ 109583 w 109582"/>
                <a:gd name="connsiteY0" fmla="*/ 0 h 20194"/>
                <a:gd name="connsiteX1" fmla="*/ 0 w 109582"/>
                <a:gd name="connsiteY1" fmla="*/ 7800 h 20194"/>
                <a:gd name="connsiteX2" fmla="*/ 109583 w 109582"/>
                <a:gd name="connsiteY2" fmla="*/ 0 h 20194"/>
              </a:gdLst>
              <a:ahLst/>
              <a:cxnLst>
                <a:cxn ang="0">
                  <a:pos x="connsiteX0" y="connsiteY0"/>
                </a:cxn>
                <a:cxn ang="0">
                  <a:pos x="connsiteX1" y="connsiteY1"/>
                </a:cxn>
                <a:cxn ang="0">
                  <a:pos x="connsiteX2" y="connsiteY2"/>
                </a:cxn>
              </a:cxnLst>
              <a:rect l="l" t="t" r="r" b="b"/>
              <a:pathLst>
                <a:path w="109582" h="20194">
                  <a:moveTo>
                    <a:pt x="109583" y="0"/>
                  </a:moveTo>
                  <a:cubicBezTo>
                    <a:pt x="94839" y="22734"/>
                    <a:pt x="32152" y="27585"/>
                    <a:pt x="0" y="7800"/>
                  </a:cubicBezTo>
                  <a:lnTo>
                    <a:pt x="109583" y="0"/>
                  </a:lnTo>
                  <a:close/>
                </a:path>
              </a:pathLst>
            </a:custGeom>
            <a:grpFill/>
            <a:ln w="9512" cap="flat">
              <a:noFill/>
              <a:prstDash val="solid"/>
              <a:miter/>
            </a:ln>
          </p:spPr>
          <p:txBody>
            <a:bodyPr rtlCol="0" anchor="ctr"/>
            <a:lstStyle/>
            <a:p>
              <a:endParaRPr lang="zh-CN" altLang="en-US"/>
            </a:p>
          </p:txBody>
        </p:sp>
        <p:sp>
          <p:nvSpPr>
            <p:cNvPr id="9221" name="任意形状 9220"/>
            <p:cNvSpPr/>
            <p:nvPr/>
          </p:nvSpPr>
          <p:spPr>
            <a:xfrm>
              <a:off x="5289746" y="5703259"/>
              <a:ext cx="118524" cy="14437"/>
            </a:xfrm>
            <a:custGeom>
              <a:avLst/>
              <a:gdLst>
                <a:gd name="connsiteX0" fmla="*/ 118430 w 118524"/>
                <a:gd name="connsiteY0" fmla="*/ 9512 h 14437"/>
                <a:gd name="connsiteX1" fmla="*/ 0 w 118524"/>
                <a:gd name="connsiteY1" fmla="*/ 9512 h 14437"/>
                <a:gd name="connsiteX2" fmla="*/ 0 w 118524"/>
                <a:gd name="connsiteY2" fmla="*/ 0 h 14437"/>
                <a:gd name="connsiteX3" fmla="*/ 118525 w 118524"/>
                <a:gd name="connsiteY3" fmla="*/ 0 h 14437"/>
                <a:gd name="connsiteX4" fmla="*/ 118430 w 118524"/>
                <a:gd name="connsiteY4" fmla="*/ 9512 h 14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524" h="14437">
                  <a:moveTo>
                    <a:pt x="118430" y="9512"/>
                  </a:moveTo>
                  <a:cubicBezTo>
                    <a:pt x="79049" y="5327"/>
                    <a:pt x="39287" y="22449"/>
                    <a:pt x="0" y="9512"/>
                  </a:cubicBezTo>
                  <a:lnTo>
                    <a:pt x="0" y="0"/>
                  </a:lnTo>
                  <a:lnTo>
                    <a:pt x="118525" y="0"/>
                  </a:lnTo>
                  <a:lnTo>
                    <a:pt x="118430" y="9512"/>
                  </a:lnTo>
                  <a:close/>
                </a:path>
              </a:pathLst>
            </a:custGeom>
            <a:grpFill/>
            <a:ln w="9512" cap="flat">
              <a:noFill/>
              <a:prstDash val="solid"/>
              <a:miter/>
            </a:ln>
          </p:spPr>
          <p:txBody>
            <a:bodyPr rtlCol="0" anchor="ctr"/>
            <a:lstStyle/>
            <a:p>
              <a:endParaRPr lang="zh-CN" altLang="en-US"/>
            </a:p>
          </p:txBody>
        </p:sp>
        <p:sp>
          <p:nvSpPr>
            <p:cNvPr id="9222" name="任意形状 9221"/>
            <p:cNvSpPr/>
            <p:nvPr/>
          </p:nvSpPr>
          <p:spPr>
            <a:xfrm>
              <a:off x="2642821" y="4702771"/>
              <a:ext cx="134981" cy="21428"/>
            </a:xfrm>
            <a:custGeom>
              <a:avLst/>
              <a:gdLst>
                <a:gd name="connsiteX0" fmla="*/ 134982 w 134981"/>
                <a:gd name="connsiteY0" fmla="*/ 7420 h 21428"/>
                <a:gd name="connsiteX1" fmla="*/ 124423 w 134981"/>
                <a:gd name="connsiteY1" fmla="*/ 10178 h 21428"/>
                <a:gd name="connsiteX2" fmla="*/ 38811 w 134981"/>
                <a:gd name="connsiteY2" fmla="*/ 19690 h 21428"/>
                <a:gd name="connsiteX3" fmla="*/ 0 w 134981"/>
                <a:gd name="connsiteY3" fmla="*/ 6563 h 21428"/>
                <a:gd name="connsiteX4" fmla="*/ 134506 w 134981"/>
                <a:gd name="connsiteY4" fmla="*/ 0 h 21428"/>
                <a:gd name="connsiteX5" fmla="*/ 134982 w 134981"/>
                <a:gd name="connsiteY5" fmla="*/ 7420 h 2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981" h="21428">
                  <a:moveTo>
                    <a:pt x="134982" y="7420"/>
                  </a:moveTo>
                  <a:cubicBezTo>
                    <a:pt x="131529" y="8570"/>
                    <a:pt x="128000" y="9493"/>
                    <a:pt x="124423" y="10178"/>
                  </a:cubicBezTo>
                  <a:cubicBezTo>
                    <a:pt x="95886" y="13412"/>
                    <a:pt x="67348" y="16075"/>
                    <a:pt x="38811" y="19690"/>
                  </a:cubicBezTo>
                  <a:cubicBezTo>
                    <a:pt x="15220" y="22829"/>
                    <a:pt x="15315" y="23400"/>
                    <a:pt x="0" y="6563"/>
                  </a:cubicBezTo>
                  <a:lnTo>
                    <a:pt x="134506" y="0"/>
                  </a:lnTo>
                  <a:lnTo>
                    <a:pt x="134982" y="7420"/>
                  </a:lnTo>
                  <a:close/>
                </a:path>
              </a:pathLst>
            </a:custGeom>
            <a:grpFill/>
            <a:ln w="9512" cap="flat">
              <a:noFill/>
              <a:prstDash val="solid"/>
              <a:miter/>
            </a:ln>
          </p:spPr>
          <p:txBody>
            <a:bodyPr rtlCol="0" anchor="ctr"/>
            <a:lstStyle/>
            <a:p>
              <a:endParaRPr lang="zh-CN" altLang="en-US"/>
            </a:p>
          </p:txBody>
        </p:sp>
        <p:sp>
          <p:nvSpPr>
            <p:cNvPr id="9223" name="任意形状 9222"/>
            <p:cNvSpPr/>
            <p:nvPr/>
          </p:nvSpPr>
          <p:spPr>
            <a:xfrm>
              <a:off x="1577620" y="4839890"/>
              <a:ext cx="135456" cy="12012"/>
            </a:xfrm>
            <a:custGeom>
              <a:avLst/>
              <a:gdLst>
                <a:gd name="connsiteX0" fmla="*/ 135457 w 135456"/>
                <a:gd name="connsiteY0" fmla="*/ 11747 h 12012"/>
                <a:gd name="connsiteX1" fmla="*/ 0 w 135456"/>
                <a:gd name="connsiteY1" fmla="*/ 11747 h 12012"/>
                <a:gd name="connsiteX2" fmla="*/ 135267 w 135456"/>
                <a:gd name="connsiteY2" fmla="*/ 3090 h 12012"/>
                <a:gd name="connsiteX3" fmla="*/ 135457 w 135456"/>
                <a:gd name="connsiteY3" fmla="*/ 11747 h 12012"/>
              </a:gdLst>
              <a:ahLst/>
              <a:cxnLst>
                <a:cxn ang="0">
                  <a:pos x="connsiteX0" y="connsiteY0"/>
                </a:cxn>
                <a:cxn ang="0">
                  <a:pos x="connsiteX1" y="connsiteY1"/>
                </a:cxn>
                <a:cxn ang="0">
                  <a:pos x="connsiteX2" y="connsiteY2"/>
                </a:cxn>
                <a:cxn ang="0">
                  <a:pos x="connsiteX3" y="connsiteY3"/>
                </a:cxn>
              </a:cxnLst>
              <a:rect l="l" t="t" r="r" b="b"/>
              <a:pathLst>
                <a:path w="135456" h="12012">
                  <a:moveTo>
                    <a:pt x="135457" y="11747"/>
                  </a:moveTo>
                  <a:lnTo>
                    <a:pt x="0" y="11747"/>
                  </a:lnTo>
                  <a:cubicBezTo>
                    <a:pt x="45280" y="14695"/>
                    <a:pt x="89607" y="-8039"/>
                    <a:pt x="135267" y="3090"/>
                  </a:cubicBezTo>
                  <a:lnTo>
                    <a:pt x="135457" y="11747"/>
                  </a:lnTo>
                  <a:close/>
                </a:path>
              </a:pathLst>
            </a:custGeom>
            <a:grpFill/>
            <a:ln w="9512" cap="flat">
              <a:noFill/>
              <a:prstDash val="solid"/>
              <a:miter/>
            </a:ln>
          </p:spPr>
          <p:txBody>
            <a:bodyPr rtlCol="0" anchor="ctr"/>
            <a:lstStyle/>
            <a:p>
              <a:endParaRPr lang="zh-CN" altLang="en-US"/>
            </a:p>
          </p:txBody>
        </p:sp>
        <p:sp>
          <p:nvSpPr>
            <p:cNvPr id="9224" name="任意形状 9223"/>
            <p:cNvSpPr/>
            <p:nvPr/>
          </p:nvSpPr>
          <p:spPr>
            <a:xfrm>
              <a:off x="4378361" y="5310312"/>
              <a:ext cx="116241" cy="9512"/>
            </a:xfrm>
            <a:custGeom>
              <a:avLst/>
              <a:gdLst>
                <a:gd name="connsiteX0" fmla="*/ 0 w 116241"/>
                <a:gd name="connsiteY0" fmla="*/ 0 h 9512"/>
                <a:gd name="connsiteX1" fmla="*/ 116242 w 116241"/>
                <a:gd name="connsiteY1" fmla="*/ 0 h 9512"/>
                <a:gd name="connsiteX2" fmla="*/ 116242 w 116241"/>
                <a:gd name="connsiteY2" fmla="*/ 9512 h 9512"/>
                <a:gd name="connsiteX3" fmla="*/ 381 w 116241"/>
                <a:gd name="connsiteY3" fmla="*/ 9512 h 9512"/>
              </a:gdLst>
              <a:ahLst/>
              <a:cxnLst>
                <a:cxn ang="0">
                  <a:pos x="connsiteX0" y="connsiteY0"/>
                </a:cxn>
                <a:cxn ang="0">
                  <a:pos x="connsiteX1" y="connsiteY1"/>
                </a:cxn>
                <a:cxn ang="0">
                  <a:pos x="connsiteX2" y="connsiteY2"/>
                </a:cxn>
                <a:cxn ang="0">
                  <a:pos x="connsiteX3" y="connsiteY3"/>
                </a:cxn>
              </a:cxnLst>
              <a:rect l="l" t="t" r="r" b="b"/>
              <a:pathLst>
                <a:path w="116241" h="9512">
                  <a:moveTo>
                    <a:pt x="0" y="0"/>
                  </a:moveTo>
                  <a:lnTo>
                    <a:pt x="116242" y="0"/>
                  </a:lnTo>
                  <a:lnTo>
                    <a:pt x="116242" y="9512"/>
                  </a:lnTo>
                  <a:lnTo>
                    <a:pt x="381" y="9512"/>
                  </a:lnTo>
                  <a:close/>
                </a:path>
              </a:pathLst>
            </a:custGeom>
            <a:grpFill/>
            <a:ln w="9512" cap="flat">
              <a:noFill/>
              <a:prstDash val="solid"/>
              <a:miter/>
            </a:ln>
          </p:spPr>
          <p:txBody>
            <a:bodyPr rtlCol="0" anchor="ctr"/>
            <a:lstStyle/>
            <a:p>
              <a:endParaRPr lang="zh-CN" altLang="en-US"/>
            </a:p>
          </p:txBody>
        </p:sp>
        <p:sp>
          <p:nvSpPr>
            <p:cNvPr id="9225" name="任意形状 9224"/>
            <p:cNvSpPr/>
            <p:nvPr/>
          </p:nvSpPr>
          <p:spPr>
            <a:xfrm>
              <a:off x="8262852" y="4899102"/>
              <a:ext cx="78857" cy="30123"/>
            </a:xfrm>
            <a:custGeom>
              <a:avLst/>
              <a:gdLst>
                <a:gd name="connsiteX0" fmla="*/ 0 w 78857"/>
                <a:gd name="connsiteY0" fmla="*/ 0 h 30123"/>
                <a:gd name="connsiteX1" fmla="*/ 78858 w 78857"/>
                <a:gd name="connsiteY1" fmla="*/ 12366 h 30123"/>
                <a:gd name="connsiteX2" fmla="*/ 0 w 78857"/>
                <a:gd name="connsiteY2" fmla="*/ 0 h 30123"/>
              </a:gdLst>
              <a:ahLst/>
              <a:cxnLst>
                <a:cxn ang="0">
                  <a:pos x="connsiteX0" y="connsiteY0"/>
                </a:cxn>
                <a:cxn ang="0">
                  <a:pos x="connsiteX1" y="connsiteY1"/>
                </a:cxn>
                <a:cxn ang="0">
                  <a:pos x="connsiteX2" y="connsiteY2"/>
                </a:cxn>
              </a:cxnLst>
              <a:rect l="l" t="t" r="r" b="b"/>
              <a:pathLst>
                <a:path w="78857" h="30123">
                  <a:moveTo>
                    <a:pt x="0" y="0"/>
                  </a:moveTo>
                  <a:lnTo>
                    <a:pt x="78858" y="12366"/>
                  </a:lnTo>
                  <a:cubicBezTo>
                    <a:pt x="61545" y="40712"/>
                    <a:pt x="23401" y="34053"/>
                    <a:pt x="0" y="0"/>
                  </a:cubicBezTo>
                  <a:close/>
                </a:path>
              </a:pathLst>
            </a:custGeom>
            <a:grpFill/>
            <a:ln w="9512" cap="flat">
              <a:noFill/>
              <a:prstDash val="solid"/>
              <a:miter/>
            </a:ln>
          </p:spPr>
          <p:txBody>
            <a:bodyPr rtlCol="0" anchor="ctr"/>
            <a:lstStyle/>
            <a:p>
              <a:endParaRPr lang="zh-CN" altLang="en-US"/>
            </a:p>
          </p:txBody>
        </p:sp>
        <p:sp>
          <p:nvSpPr>
            <p:cNvPr id="9226" name="任意形状 9225"/>
            <p:cNvSpPr/>
            <p:nvPr/>
          </p:nvSpPr>
          <p:spPr>
            <a:xfrm>
              <a:off x="2727766" y="4666530"/>
              <a:ext cx="100641" cy="19024"/>
            </a:xfrm>
            <a:custGeom>
              <a:avLst/>
              <a:gdLst>
                <a:gd name="connsiteX0" fmla="*/ 0 w 100641"/>
                <a:gd name="connsiteY0" fmla="*/ 7039 h 19024"/>
                <a:gd name="connsiteX1" fmla="*/ 99691 w 100641"/>
                <a:gd name="connsiteY1" fmla="*/ 0 h 19024"/>
                <a:gd name="connsiteX2" fmla="*/ 100642 w 100641"/>
                <a:gd name="connsiteY2" fmla="*/ 11224 h 19024"/>
                <a:gd name="connsiteX3" fmla="*/ 952 w 100641"/>
                <a:gd name="connsiteY3" fmla="*/ 19024 h 19024"/>
              </a:gdLst>
              <a:ahLst/>
              <a:cxnLst>
                <a:cxn ang="0">
                  <a:pos x="connsiteX0" y="connsiteY0"/>
                </a:cxn>
                <a:cxn ang="0">
                  <a:pos x="connsiteX1" y="connsiteY1"/>
                </a:cxn>
                <a:cxn ang="0">
                  <a:pos x="connsiteX2" y="connsiteY2"/>
                </a:cxn>
                <a:cxn ang="0">
                  <a:pos x="connsiteX3" y="connsiteY3"/>
                </a:cxn>
              </a:cxnLst>
              <a:rect l="l" t="t" r="r" b="b"/>
              <a:pathLst>
                <a:path w="100641" h="19024">
                  <a:moveTo>
                    <a:pt x="0" y="7039"/>
                  </a:moveTo>
                  <a:lnTo>
                    <a:pt x="99691" y="0"/>
                  </a:lnTo>
                  <a:lnTo>
                    <a:pt x="100642" y="11224"/>
                  </a:lnTo>
                  <a:lnTo>
                    <a:pt x="952" y="19024"/>
                  </a:lnTo>
                  <a:close/>
                </a:path>
              </a:pathLst>
            </a:custGeom>
            <a:grpFill/>
            <a:ln w="9512" cap="flat">
              <a:noFill/>
              <a:prstDash val="solid"/>
              <a:miter/>
            </a:ln>
          </p:spPr>
          <p:txBody>
            <a:bodyPr rtlCol="0" anchor="ctr"/>
            <a:lstStyle/>
            <a:p>
              <a:endParaRPr lang="zh-CN" altLang="en-US"/>
            </a:p>
          </p:txBody>
        </p:sp>
        <p:sp>
          <p:nvSpPr>
            <p:cNvPr id="9227" name="任意形状 9226"/>
            <p:cNvSpPr/>
            <p:nvPr/>
          </p:nvSpPr>
          <p:spPr>
            <a:xfrm>
              <a:off x="2247960" y="5295473"/>
              <a:ext cx="130890" cy="5136"/>
            </a:xfrm>
            <a:custGeom>
              <a:avLst/>
              <a:gdLst>
                <a:gd name="connsiteX0" fmla="*/ 130891 w 130890"/>
                <a:gd name="connsiteY0" fmla="*/ 5137 h 5136"/>
                <a:gd name="connsiteX1" fmla="*/ 0 w 130890"/>
                <a:gd name="connsiteY1" fmla="*/ 5137 h 5136"/>
                <a:gd name="connsiteX2" fmla="*/ 0 w 130890"/>
                <a:gd name="connsiteY2" fmla="*/ 0 h 5136"/>
                <a:gd name="connsiteX3" fmla="*/ 130891 w 130890"/>
                <a:gd name="connsiteY3" fmla="*/ 0 h 5136"/>
              </a:gdLst>
              <a:ahLst/>
              <a:cxnLst>
                <a:cxn ang="0">
                  <a:pos x="connsiteX0" y="connsiteY0"/>
                </a:cxn>
                <a:cxn ang="0">
                  <a:pos x="connsiteX1" y="connsiteY1"/>
                </a:cxn>
                <a:cxn ang="0">
                  <a:pos x="connsiteX2" y="connsiteY2"/>
                </a:cxn>
                <a:cxn ang="0">
                  <a:pos x="connsiteX3" y="connsiteY3"/>
                </a:cxn>
              </a:cxnLst>
              <a:rect l="l" t="t" r="r" b="b"/>
              <a:pathLst>
                <a:path w="130890" h="5136">
                  <a:moveTo>
                    <a:pt x="130891" y="5137"/>
                  </a:moveTo>
                  <a:lnTo>
                    <a:pt x="0" y="5137"/>
                  </a:lnTo>
                  <a:lnTo>
                    <a:pt x="0" y="0"/>
                  </a:lnTo>
                  <a:lnTo>
                    <a:pt x="130891" y="0"/>
                  </a:lnTo>
                  <a:close/>
                </a:path>
              </a:pathLst>
            </a:custGeom>
            <a:grpFill/>
            <a:ln w="9512" cap="flat">
              <a:noFill/>
              <a:prstDash val="solid"/>
              <a:miter/>
            </a:ln>
          </p:spPr>
          <p:txBody>
            <a:bodyPr rtlCol="0" anchor="ctr"/>
            <a:lstStyle/>
            <a:p>
              <a:endParaRPr lang="zh-CN" altLang="en-US"/>
            </a:p>
          </p:txBody>
        </p:sp>
        <p:sp>
          <p:nvSpPr>
            <p:cNvPr id="9228" name="任意形状 9227"/>
            <p:cNvSpPr/>
            <p:nvPr/>
          </p:nvSpPr>
          <p:spPr>
            <a:xfrm>
              <a:off x="1465469" y="4848402"/>
              <a:ext cx="91128" cy="16931"/>
            </a:xfrm>
            <a:custGeom>
              <a:avLst/>
              <a:gdLst>
                <a:gd name="connsiteX0" fmla="*/ 91129 w 91128"/>
                <a:gd name="connsiteY0" fmla="*/ 11510 h 16931"/>
                <a:gd name="connsiteX1" fmla="*/ 761 w 91128"/>
                <a:gd name="connsiteY1" fmla="*/ 16932 h 16931"/>
                <a:gd name="connsiteX2" fmla="*/ 0 w 91128"/>
                <a:gd name="connsiteY2" fmla="*/ 6278 h 16931"/>
                <a:gd name="connsiteX3" fmla="*/ 90464 w 91128"/>
                <a:gd name="connsiteY3" fmla="*/ 0 h 16931"/>
              </a:gdLst>
              <a:ahLst/>
              <a:cxnLst>
                <a:cxn ang="0">
                  <a:pos x="connsiteX0" y="connsiteY0"/>
                </a:cxn>
                <a:cxn ang="0">
                  <a:pos x="connsiteX1" y="connsiteY1"/>
                </a:cxn>
                <a:cxn ang="0">
                  <a:pos x="connsiteX2" y="connsiteY2"/>
                </a:cxn>
                <a:cxn ang="0">
                  <a:pos x="connsiteX3" y="connsiteY3"/>
                </a:cxn>
              </a:cxnLst>
              <a:rect l="l" t="t" r="r" b="b"/>
              <a:pathLst>
                <a:path w="91128" h="16931">
                  <a:moveTo>
                    <a:pt x="91129" y="11510"/>
                  </a:moveTo>
                  <a:lnTo>
                    <a:pt x="761" y="16932"/>
                  </a:lnTo>
                  <a:lnTo>
                    <a:pt x="0" y="6278"/>
                  </a:lnTo>
                  <a:lnTo>
                    <a:pt x="90464" y="0"/>
                  </a:lnTo>
                  <a:close/>
                </a:path>
              </a:pathLst>
            </a:custGeom>
            <a:grpFill/>
            <a:ln w="9512" cap="flat">
              <a:noFill/>
              <a:prstDash val="solid"/>
              <a:miter/>
            </a:ln>
          </p:spPr>
          <p:txBody>
            <a:bodyPr rtlCol="0" anchor="ctr"/>
            <a:lstStyle/>
            <a:p>
              <a:endParaRPr lang="zh-CN" altLang="en-US"/>
            </a:p>
          </p:txBody>
        </p:sp>
        <p:sp>
          <p:nvSpPr>
            <p:cNvPr id="9229" name="任意形状 9228"/>
            <p:cNvSpPr/>
            <p:nvPr/>
          </p:nvSpPr>
          <p:spPr>
            <a:xfrm>
              <a:off x="4737550" y="5470662"/>
              <a:ext cx="101307" cy="15000"/>
            </a:xfrm>
            <a:custGeom>
              <a:avLst/>
              <a:gdLst>
                <a:gd name="connsiteX0" fmla="*/ 0 w 101307"/>
                <a:gd name="connsiteY0" fmla="*/ 4591 h 15000"/>
                <a:gd name="connsiteX1" fmla="*/ 101308 w 101307"/>
                <a:gd name="connsiteY1" fmla="*/ 14769 h 15000"/>
                <a:gd name="connsiteX2" fmla="*/ 21118 w 101307"/>
                <a:gd name="connsiteY2" fmla="*/ 14293 h 15000"/>
                <a:gd name="connsiteX3" fmla="*/ 666 w 101307"/>
                <a:gd name="connsiteY3" fmla="*/ 3830 h 15000"/>
                <a:gd name="connsiteX4" fmla="*/ 0 w 101307"/>
                <a:gd name="connsiteY4" fmla="*/ 4591 h 1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307" h="15000">
                  <a:moveTo>
                    <a:pt x="0" y="4591"/>
                  </a:moveTo>
                  <a:cubicBezTo>
                    <a:pt x="44043" y="-4922"/>
                    <a:pt x="95885" y="1261"/>
                    <a:pt x="101308" y="14769"/>
                  </a:cubicBezTo>
                  <a:cubicBezTo>
                    <a:pt x="74958" y="14769"/>
                    <a:pt x="48038" y="15530"/>
                    <a:pt x="21118" y="14293"/>
                  </a:cubicBezTo>
                  <a:cubicBezTo>
                    <a:pt x="14079" y="14293"/>
                    <a:pt x="7420" y="7539"/>
                    <a:pt x="666" y="3830"/>
                  </a:cubicBezTo>
                  <a:lnTo>
                    <a:pt x="0" y="4591"/>
                  </a:lnTo>
                  <a:close/>
                </a:path>
              </a:pathLst>
            </a:custGeom>
            <a:grpFill/>
            <a:ln w="9512" cap="flat">
              <a:noFill/>
              <a:prstDash val="solid"/>
              <a:miter/>
            </a:ln>
          </p:spPr>
          <p:txBody>
            <a:bodyPr rtlCol="0" anchor="ctr"/>
            <a:lstStyle/>
            <a:p>
              <a:endParaRPr lang="zh-CN" altLang="en-US"/>
            </a:p>
          </p:txBody>
        </p:sp>
        <p:sp>
          <p:nvSpPr>
            <p:cNvPr id="9230" name="任意形状 9229"/>
            <p:cNvSpPr/>
            <p:nvPr/>
          </p:nvSpPr>
          <p:spPr>
            <a:xfrm>
              <a:off x="5502919" y="5380987"/>
              <a:ext cx="119190" cy="5992"/>
            </a:xfrm>
            <a:custGeom>
              <a:avLst/>
              <a:gdLst>
                <a:gd name="connsiteX0" fmla="*/ 119191 w 119190"/>
                <a:gd name="connsiteY0" fmla="*/ 5993 h 5992"/>
                <a:gd name="connsiteX1" fmla="*/ 0 w 119190"/>
                <a:gd name="connsiteY1" fmla="*/ 5993 h 5992"/>
                <a:gd name="connsiteX2" fmla="*/ 0 w 119190"/>
                <a:gd name="connsiteY2" fmla="*/ 0 h 5992"/>
                <a:gd name="connsiteX3" fmla="*/ 119191 w 119190"/>
                <a:gd name="connsiteY3" fmla="*/ 0 h 5992"/>
              </a:gdLst>
              <a:ahLst/>
              <a:cxnLst>
                <a:cxn ang="0">
                  <a:pos x="connsiteX0" y="connsiteY0"/>
                </a:cxn>
                <a:cxn ang="0">
                  <a:pos x="connsiteX1" y="connsiteY1"/>
                </a:cxn>
                <a:cxn ang="0">
                  <a:pos x="connsiteX2" y="connsiteY2"/>
                </a:cxn>
                <a:cxn ang="0">
                  <a:pos x="connsiteX3" y="connsiteY3"/>
                </a:cxn>
              </a:cxnLst>
              <a:rect l="l" t="t" r="r" b="b"/>
              <a:pathLst>
                <a:path w="119190" h="5992">
                  <a:moveTo>
                    <a:pt x="119191" y="5993"/>
                  </a:moveTo>
                  <a:lnTo>
                    <a:pt x="0" y="5993"/>
                  </a:lnTo>
                  <a:lnTo>
                    <a:pt x="0" y="0"/>
                  </a:lnTo>
                  <a:lnTo>
                    <a:pt x="119191" y="0"/>
                  </a:lnTo>
                  <a:close/>
                </a:path>
              </a:pathLst>
            </a:custGeom>
            <a:grpFill/>
            <a:ln w="9512" cap="flat">
              <a:noFill/>
              <a:prstDash val="solid"/>
              <a:miter/>
            </a:ln>
          </p:spPr>
          <p:txBody>
            <a:bodyPr rtlCol="0" anchor="ctr"/>
            <a:lstStyle/>
            <a:p>
              <a:endParaRPr lang="zh-CN" altLang="en-US"/>
            </a:p>
          </p:txBody>
        </p:sp>
        <p:sp>
          <p:nvSpPr>
            <p:cNvPr id="9231" name="任意形状 9230"/>
            <p:cNvSpPr/>
            <p:nvPr/>
          </p:nvSpPr>
          <p:spPr>
            <a:xfrm>
              <a:off x="3818651" y="3536392"/>
              <a:ext cx="81806" cy="13700"/>
            </a:xfrm>
            <a:custGeom>
              <a:avLst/>
              <a:gdLst>
                <a:gd name="connsiteX0" fmla="*/ 0 w 81806"/>
                <a:gd name="connsiteY0" fmla="*/ 0 h 13700"/>
                <a:gd name="connsiteX1" fmla="*/ 81807 w 81806"/>
                <a:gd name="connsiteY1" fmla="*/ 0 h 13700"/>
                <a:gd name="connsiteX2" fmla="*/ 72295 w 81806"/>
                <a:gd name="connsiteY2" fmla="*/ 13698 h 13700"/>
                <a:gd name="connsiteX3" fmla="*/ 0 w 81806"/>
                <a:gd name="connsiteY3" fmla="*/ 7134 h 13700"/>
                <a:gd name="connsiteX4" fmla="*/ 0 w 81806"/>
                <a:gd name="connsiteY4" fmla="*/ 0 h 1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806" h="13700">
                  <a:moveTo>
                    <a:pt x="0" y="0"/>
                  </a:moveTo>
                  <a:lnTo>
                    <a:pt x="81807" y="0"/>
                  </a:lnTo>
                  <a:cubicBezTo>
                    <a:pt x="77812" y="5707"/>
                    <a:pt x="74578" y="13888"/>
                    <a:pt x="72295" y="13698"/>
                  </a:cubicBezTo>
                  <a:cubicBezTo>
                    <a:pt x="48133" y="12366"/>
                    <a:pt x="24067" y="9512"/>
                    <a:pt x="0" y="7134"/>
                  </a:cubicBezTo>
                  <a:lnTo>
                    <a:pt x="0" y="0"/>
                  </a:lnTo>
                  <a:close/>
                </a:path>
              </a:pathLst>
            </a:custGeom>
            <a:grpFill/>
            <a:ln w="9512" cap="flat">
              <a:noFill/>
              <a:prstDash val="solid"/>
              <a:miter/>
            </a:ln>
          </p:spPr>
          <p:txBody>
            <a:bodyPr rtlCol="0" anchor="ctr"/>
            <a:lstStyle/>
            <a:p>
              <a:endParaRPr lang="zh-CN" altLang="en-US"/>
            </a:p>
          </p:txBody>
        </p:sp>
        <p:sp>
          <p:nvSpPr>
            <p:cNvPr id="9232" name="任意形状 9231"/>
            <p:cNvSpPr/>
            <p:nvPr/>
          </p:nvSpPr>
          <p:spPr>
            <a:xfrm>
              <a:off x="3893418" y="4890573"/>
              <a:ext cx="103685" cy="9575"/>
            </a:xfrm>
            <a:custGeom>
              <a:avLst/>
              <a:gdLst>
                <a:gd name="connsiteX0" fmla="*/ 0 w 103685"/>
                <a:gd name="connsiteY0" fmla="*/ 9576 h 9575"/>
                <a:gd name="connsiteX1" fmla="*/ 103686 w 103685"/>
                <a:gd name="connsiteY1" fmla="*/ 9576 h 9575"/>
                <a:gd name="connsiteX2" fmla="*/ 0 w 103685"/>
                <a:gd name="connsiteY2" fmla="*/ 9576 h 9575"/>
              </a:gdLst>
              <a:ahLst/>
              <a:cxnLst>
                <a:cxn ang="0">
                  <a:pos x="connsiteX0" y="connsiteY0"/>
                </a:cxn>
                <a:cxn ang="0">
                  <a:pos x="connsiteX1" y="connsiteY1"/>
                </a:cxn>
                <a:cxn ang="0">
                  <a:pos x="connsiteX2" y="connsiteY2"/>
                </a:cxn>
              </a:cxnLst>
              <a:rect l="l" t="t" r="r" b="b"/>
              <a:pathLst>
                <a:path w="103685" h="9575">
                  <a:moveTo>
                    <a:pt x="0" y="9576"/>
                  </a:moveTo>
                  <a:cubicBezTo>
                    <a:pt x="34435" y="6437"/>
                    <a:pt x="68870" y="-10305"/>
                    <a:pt x="103686" y="9576"/>
                  </a:cubicBezTo>
                  <a:lnTo>
                    <a:pt x="0" y="9576"/>
                  </a:lnTo>
                  <a:close/>
                </a:path>
              </a:pathLst>
            </a:custGeom>
            <a:grpFill/>
            <a:ln w="9512" cap="flat">
              <a:noFill/>
              <a:prstDash val="solid"/>
              <a:miter/>
            </a:ln>
          </p:spPr>
          <p:txBody>
            <a:bodyPr rtlCol="0" anchor="ctr"/>
            <a:lstStyle/>
            <a:p>
              <a:endParaRPr lang="zh-CN" altLang="en-US"/>
            </a:p>
          </p:txBody>
        </p:sp>
        <p:sp>
          <p:nvSpPr>
            <p:cNvPr id="9233" name="任意形状 9232"/>
            <p:cNvSpPr/>
            <p:nvPr/>
          </p:nvSpPr>
          <p:spPr>
            <a:xfrm>
              <a:off x="3656939" y="5473773"/>
              <a:ext cx="81045" cy="14655"/>
            </a:xfrm>
            <a:custGeom>
              <a:avLst/>
              <a:gdLst>
                <a:gd name="connsiteX0" fmla="*/ 0 w 81045"/>
                <a:gd name="connsiteY0" fmla="*/ 338 h 14655"/>
                <a:gd name="connsiteX1" fmla="*/ 40523 w 81045"/>
                <a:gd name="connsiteY1" fmla="*/ 338 h 14655"/>
                <a:gd name="connsiteX2" fmla="*/ 81046 w 81045"/>
                <a:gd name="connsiteY2" fmla="*/ 5570 h 14655"/>
                <a:gd name="connsiteX3" fmla="*/ 0 w 81045"/>
                <a:gd name="connsiteY3" fmla="*/ 338 h 14655"/>
              </a:gdLst>
              <a:ahLst/>
              <a:cxnLst>
                <a:cxn ang="0">
                  <a:pos x="connsiteX0" y="connsiteY0"/>
                </a:cxn>
                <a:cxn ang="0">
                  <a:pos x="connsiteX1" y="connsiteY1"/>
                </a:cxn>
                <a:cxn ang="0">
                  <a:pos x="connsiteX2" y="connsiteY2"/>
                </a:cxn>
                <a:cxn ang="0">
                  <a:pos x="connsiteX3" y="connsiteY3"/>
                </a:cxn>
              </a:cxnLst>
              <a:rect l="l" t="t" r="r" b="b"/>
              <a:pathLst>
                <a:path w="81045" h="14655">
                  <a:moveTo>
                    <a:pt x="0" y="338"/>
                  </a:moveTo>
                  <a:cubicBezTo>
                    <a:pt x="13508" y="338"/>
                    <a:pt x="27016" y="-423"/>
                    <a:pt x="40523" y="338"/>
                  </a:cubicBezTo>
                  <a:cubicBezTo>
                    <a:pt x="54031" y="1099"/>
                    <a:pt x="67729" y="3858"/>
                    <a:pt x="81046" y="5570"/>
                  </a:cubicBezTo>
                  <a:cubicBezTo>
                    <a:pt x="69917" y="17650"/>
                    <a:pt x="16457" y="19363"/>
                    <a:pt x="0" y="338"/>
                  </a:cubicBezTo>
                  <a:close/>
                </a:path>
              </a:pathLst>
            </a:custGeom>
            <a:grpFill/>
            <a:ln w="9512" cap="flat">
              <a:noFill/>
              <a:prstDash val="solid"/>
              <a:miter/>
            </a:ln>
          </p:spPr>
          <p:txBody>
            <a:bodyPr rtlCol="0" anchor="ctr"/>
            <a:lstStyle/>
            <a:p>
              <a:endParaRPr lang="zh-CN" altLang="en-US"/>
            </a:p>
          </p:txBody>
        </p:sp>
        <p:sp>
          <p:nvSpPr>
            <p:cNvPr id="9234" name="任意形状 9233"/>
            <p:cNvSpPr/>
            <p:nvPr/>
          </p:nvSpPr>
          <p:spPr>
            <a:xfrm>
              <a:off x="5359282" y="5459559"/>
              <a:ext cx="65160" cy="23795"/>
            </a:xfrm>
            <a:custGeom>
              <a:avLst/>
              <a:gdLst>
                <a:gd name="connsiteX0" fmla="*/ 65161 w 65160"/>
                <a:gd name="connsiteY0" fmla="*/ 6752 h 23795"/>
                <a:gd name="connsiteX1" fmla="*/ 18074 w 65160"/>
                <a:gd name="connsiteY1" fmla="*/ 23683 h 23795"/>
                <a:gd name="connsiteX2" fmla="*/ 0 w 65160"/>
                <a:gd name="connsiteY2" fmla="*/ 13220 h 23795"/>
                <a:gd name="connsiteX3" fmla="*/ 15030 w 65160"/>
                <a:gd name="connsiteY3" fmla="*/ 93 h 23795"/>
                <a:gd name="connsiteX4" fmla="*/ 63543 w 65160"/>
                <a:gd name="connsiteY4" fmla="*/ 1901 h 23795"/>
                <a:gd name="connsiteX5" fmla="*/ 65161 w 65160"/>
                <a:gd name="connsiteY5" fmla="*/ 6752 h 2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60" h="23795">
                  <a:moveTo>
                    <a:pt x="65161" y="6752"/>
                  </a:moveTo>
                  <a:cubicBezTo>
                    <a:pt x="49817" y="13334"/>
                    <a:pt x="34093" y="18994"/>
                    <a:pt x="18074" y="23683"/>
                  </a:cubicBezTo>
                  <a:cubicBezTo>
                    <a:pt x="13128" y="24825"/>
                    <a:pt x="6089" y="16930"/>
                    <a:pt x="0" y="13220"/>
                  </a:cubicBezTo>
                  <a:cubicBezTo>
                    <a:pt x="5042" y="8559"/>
                    <a:pt x="9513" y="379"/>
                    <a:pt x="15030" y="93"/>
                  </a:cubicBezTo>
                  <a:cubicBezTo>
                    <a:pt x="31220" y="-249"/>
                    <a:pt x="47420" y="350"/>
                    <a:pt x="63543" y="1901"/>
                  </a:cubicBezTo>
                  <a:lnTo>
                    <a:pt x="65161" y="6752"/>
                  </a:lnTo>
                  <a:close/>
                </a:path>
              </a:pathLst>
            </a:custGeom>
            <a:grpFill/>
            <a:ln w="9512" cap="flat">
              <a:noFill/>
              <a:prstDash val="solid"/>
              <a:miter/>
            </a:ln>
          </p:spPr>
          <p:txBody>
            <a:bodyPr rtlCol="0" anchor="ctr"/>
            <a:lstStyle/>
            <a:p>
              <a:endParaRPr lang="zh-CN" altLang="en-US"/>
            </a:p>
          </p:txBody>
        </p:sp>
        <p:sp>
          <p:nvSpPr>
            <p:cNvPr id="9235" name="任意形状 9234"/>
            <p:cNvSpPr/>
            <p:nvPr/>
          </p:nvSpPr>
          <p:spPr>
            <a:xfrm>
              <a:off x="4298267" y="5467072"/>
              <a:ext cx="85041" cy="17168"/>
            </a:xfrm>
            <a:custGeom>
              <a:avLst/>
              <a:gdLst>
                <a:gd name="connsiteX0" fmla="*/ 0 w 85041"/>
                <a:gd name="connsiteY0" fmla="*/ 8847 h 17168"/>
                <a:gd name="connsiteX1" fmla="*/ 60119 w 85041"/>
                <a:gd name="connsiteY1" fmla="*/ 0 h 17168"/>
                <a:gd name="connsiteX2" fmla="*/ 85041 w 85041"/>
                <a:gd name="connsiteY2" fmla="*/ 10083 h 17168"/>
                <a:gd name="connsiteX3" fmla="*/ 666 w 85041"/>
                <a:gd name="connsiteY3" fmla="*/ 8466 h 17168"/>
                <a:gd name="connsiteX4" fmla="*/ 0 w 85041"/>
                <a:gd name="connsiteY4" fmla="*/ 8847 h 1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1" h="17168">
                  <a:moveTo>
                    <a:pt x="0" y="8847"/>
                  </a:moveTo>
                  <a:cubicBezTo>
                    <a:pt x="20072" y="5708"/>
                    <a:pt x="39953" y="1713"/>
                    <a:pt x="60119" y="0"/>
                  </a:cubicBezTo>
                  <a:cubicBezTo>
                    <a:pt x="69422" y="-28"/>
                    <a:pt x="78373" y="3596"/>
                    <a:pt x="85041" y="10083"/>
                  </a:cubicBezTo>
                  <a:cubicBezTo>
                    <a:pt x="56504" y="17312"/>
                    <a:pt x="27967" y="22164"/>
                    <a:pt x="666" y="8466"/>
                  </a:cubicBezTo>
                  <a:lnTo>
                    <a:pt x="0" y="8847"/>
                  </a:lnTo>
                  <a:close/>
                </a:path>
              </a:pathLst>
            </a:custGeom>
            <a:grpFill/>
            <a:ln w="9512" cap="flat">
              <a:noFill/>
              <a:prstDash val="solid"/>
              <a:miter/>
            </a:ln>
          </p:spPr>
          <p:txBody>
            <a:bodyPr rtlCol="0" anchor="ctr"/>
            <a:lstStyle/>
            <a:p>
              <a:endParaRPr lang="zh-CN" altLang="en-US"/>
            </a:p>
          </p:txBody>
        </p:sp>
        <p:sp>
          <p:nvSpPr>
            <p:cNvPr id="9236" name="任意形状 9235"/>
            <p:cNvSpPr/>
            <p:nvPr/>
          </p:nvSpPr>
          <p:spPr>
            <a:xfrm>
              <a:off x="7551873" y="5477437"/>
              <a:ext cx="54622" cy="22854"/>
            </a:xfrm>
            <a:custGeom>
              <a:avLst/>
              <a:gdLst>
                <a:gd name="connsiteX0" fmla="*/ 54622 w 54622"/>
                <a:gd name="connsiteY0" fmla="*/ 13320 h 22854"/>
                <a:gd name="connsiteX1" fmla="*/ 10675 w 54622"/>
                <a:gd name="connsiteY1" fmla="*/ 22832 h 22854"/>
                <a:gd name="connsiteX2" fmla="*/ 21 w 54622"/>
                <a:gd name="connsiteY2" fmla="*/ 13891 h 22854"/>
                <a:gd name="connsiteX3" fmla="*/ 9534 w 54622"/>
                <a:gd name="connsiteY3" fmla="*/ 3 h 22854"/>
                <a:gd name="connsiteX4" fmla="*/ 54622 w 54622"/>
                <a:gd name="connsiteY4" fmla="*/ 6186 h 22854"/>
                <a:gd name="connsiteX5" fmla="*/ 54622 w 54622"/>
                <a:gd name="connsiteY5" fmla="*/ 13320 h 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22" h="22854">
                  <a:moveTo>
                    <a:pt x="54622" y="13320"/>
                  </a:moveTo>
                  <a:cubicBezTo>
                    <a:pt x="39973" y="16745"/>
                    <a:pt x="25514" y="20835"/>
                    <a:pt x="10675" y="22832"/>
                  </a:cubicBezTo>
                  <a:cubicBezTo>
                    <a:pt x="7345" y="23308"/>
                    <a:pt x="-455" y="16079"/>
                    <a:pt x="21" y="13891"/>
                  </a:cubicBezTo>
                  <a:cubicBezTo>
                    <a:pt x="1257" y="8564"/>
                    <a:pt x="6394" y="-187"/>
                    <a:pt x="9534" y="3"/>
                  </a:cubicBezTo>
                  <a:cubicBezTo>
                    <a:pt x="24658" y="1278"/>
                    <a:pt x="39707" y="3342"/>
                    <a:pt x="54622" y="6186"/>
                  </a:cubicBezTo>
                  <a:lnTo>
                    <a:pt x="54622" y="13320"/>
                  </a:lnTo>
                  <a:close/>
                </a:path>
              </a:pathLst>
            </a:custGeom>
            <a:grpFill/>
            <a:ln w="9512" cap="flat">
              <a:noFill/>
              <a:prstDash val="solid"/>
              <a:miter/>
            </a:ln>
          </p:spPr>
          <p:txBody>
            <a:bodyPr rtlCol="0" anchor="ctr"/>
            <a:lstStyle/>
            <a:p>
              <a:endParaRPr lang="zh-CN" altLang="en-US"/>
            </a:p>
          </p:txBody>
        </p:sp>
        <p:sp>
          <p:nvSpPr>
            <p:cNvPr id="9237" name="任意形状 9236"/>
            <p:cNvSpPr/>
            <p:nvPr/>
          </p:nvSpPr>
          <p:spPr>
            <a:xfrm>
              <a:off x="3948020" y="3536106"/>
              <a:ext cx="96075" cy="17833"/>
            </a:xfrm>
            <a:custGeom>
              <a:avLst/>
              <a:gdLst>
                <a:gd name="connsiteX0" fmla="*/ 96076 w 96075"/>
                <a:gd name="connsiteY0" fmla="*/ 9512 h 17833"/>
                <a:gd name="connsiteX1" fmla="*/ 0 w 96075"/>
                <a:gd name="connsiteY1" fmla="*/ 0 h 17833"/>
                <a:gd name="connsiteX2" fmla="*/ 96076 w 96075"/>
                <a:gd name="connsiteY2" fmla="*/ 9512 h 17833"/>
              </a:gdLst>
              <a:ahLst/>
              <a:cxnLst>
                <a:cxn ang="0">
                  <a:pos x="connsiteX0" y="connsiteY0"/>
                </a:cxn>
                <a:cxn ang="0">
                  <a:pos x="connsiteX1" y="connsiteY1"/>
                </a:cxn>
                <a:cxn ang="0">
                  <a:pos x="connsiteX2" y="connsiteY2"/>
                </a:cxn>
              </a:cxnLst>
              <a:rect l="l" t="t" r="r" b="b"/>
              <a:pathLst>
                <a:path w="96075" h="17833">
                  <a:moveTo>
                    <a:pt x="96076" y="9512"/>
                  </a:moveTo>
                  <a:cubicBezTo>
                    <a:pt x="64590" y="23357"/>
                    <a:pt x="28157" y="19750"/>
                    <a:pt x="0" y="0"/>
                  </a:cubicBezTo>
                  <a:lnTo>
                    <a:pt x="96076" y="9512"/>
                  </a:lnTo>
                  <a:close/>
                </a:path>
              </a:pathLst>
            </a:custGeom>
            <a:grpFill/>
            <a:ln w="9512" cap="flat">
              <a:noFill/>
              <a:prstDash val="solid"/>
              <a:miter/>
            </a:ln>
          </p:spPr>
          <p:txBody>
            <a:bodyPr rtlCol="0" anchor="ctr"/>
            <a:lstStyle/>
            <a:p>
              <a:endParaRPr lang="zh-CN" altLang="en-US"/>
            </a:p>
          </p:txBody>
        </p:sp>
        <p:sp>
          <p:nvSpPr>
            <p:cNvPr id="9238" name="任意形状 9237"/>
            <p:cNvSpPr/>
            <p:nvPr/>
          </p:nvSpPr>
          <p:spPr>
            <a:xfrm>
              <a:off x="2099852" y="4020726"/>
              <a:ext cx="85611" cy="16004"/>
            </a:xfrm>
            <a:custGeom>
              <a:avLst/>
              <a:gdLst>
                <a:gd name="connsiteX0" fmla="*/ 0 w 85611"/>
                <a:gd name="connsiteY0" fmla="*/ 16005 h 16004"/>
                <a:gd name="connsiteX1" fmla="*/ 85612 w 85611"/>
                <a:gd name="connsiteY1" fmla="*/ 3734 h 16004"/>
                <a:gd name="connsiteX2" fmla="*/ 85612 w 85611"/>
                <a:gd name="connsiteY2" fmla="*/ 10393 h 16004"/>
                <a:gd name="connsiteX3" fmla="*/ 0 w 85611"/>
                <a:gd name="connsiteY3" fmla="*/ 16005 h 16004"/>
              </a:gdLst>
              <a:ahLst/>
              <a:cxnLst>
                <a:cxn ang="0">
                  <a:pos x="connsiteX0" y="connsiteY0"/>
                </a:cxn>
                <a:cxn ang="0">
                  <a:pos x="connsiteX1" y="connsiteY1"/>
                </a:cxn>
                <a:cxn ang="0">
                  <a:pos x="connsiteX2" y="connsiteY2"/>
                </a:cxn>
                <a:cxn ang="0">
                  <a:pos x="connsiteX3" y="connsiteY3"/>
                </a:cxn>
              </a:cxnLst>
              <a:rect l="l" t="t" r="r" b="b"/>
              <a:pathLst>
                <a:path w="85611" h="16004">
                  <a:moveTo>
                    <a:pt x="0" y="16005"/>
                  </a:moveTo>
                  <a:cubicBezTo>
                    <a:pt x="18359" y="310"/>
                    <a:pt x="64019" y="-3971"/>
                    <a:pt x="85612" y="3734"/>
                  </a:cubicBezTo>
                  <a:lnTo>
                    <a:pt x="85612" y="10393"/>
                  </a:lnTo>
                  <a:lnTo>
                    <a:pt x="0" y="16005"/>
                  </a:lnTo>
                  <a:close/>
                </a:path>
              </a:pathLst>
            </a:custGeom>
            <a:grpFill/>
            <a:ln w="9512" cap="flat">
              <a:noFill/>
              <a:prstDash val="solid"/>
              <a:miter/>
            </a:ln>
          </p:spPr>
          <p:txBody>
            <a:bodyPr rtlCol="0" anchor="ctr"/>
            <a:lstStyle/>
            <a:p>
              <a:endParaRPr lang="zh-CN" altLang="en-US"/>
            </a:p>
          </p:txBody>
        </p:sp>
        <p:sp>
          <p:nvSpPr>
            <p:cNvPr id="9239" name="任意形状 9238"/>
            <p:cNvSpPr/>
            <p:nvPr/>
          </p:nvSpPr>
          <p:spPr>
            <a:xfrm>
              <a:off x="5671479" y="5522147"/>
              <a:ext cx="93982" cy="6563"/>
            </a:xfrm>
            <a:custGeom>
              <a:avLst/>
              <a:gdLst>
                <a:gd name="connsiteX0" fmla="*/ 93983 w 93982"/>
                <a:gd name="connsiteY0" fmla="*/ 6563 h 6563"/>
                <a:gd name="connsiteX1" fmla="*/ 0 w 93982"/>
                <a:gd name="connsiteY1" fmla="*/ 6563 h 6563"/>
                <a:gd name="connsiteX2" fmla="*/ 0 w 93982"/>
                <a:gd name="connsiteY2" fmla="*/ 0 h 6563"/>
                <a:gd name="connsiteX3" fmla="*/ 93983 w 93982"/>
                <a:gd name="connsiteY3" fmla="*/ 0 h 6563"/>
              </a:gdLst>
              <a:ahLst/>
              <a:cxnLst>
                <a:cxn ang="0">
                  <a:pos x="connsiteX0" y="connsiteY0"/>
                </a:cxn>
                <a:cxn ang="0">
                  <a:pos x="connsiteX1" y="connsiteY1"/>
                </a:cxn>
                <a:cxn ang="0">
                  <a:pos x="connsiteX2" y="connsiteY2"/>
                </a:cxn>
                <a:cxn ang="0">
                  <a:pos x="connsiteX3" y="connsiteY3"/>
                </a:cxn>
              </a:cxnLst>
              <a:rect l="l" t="t" r="r" b="b"/>
              <a:pathLst>
                <a:path w="93982" h="6563">
                  <a:moveTo>
                    <a:pt x="93983" y="6563"/>
                  </a:moveTo>
                  <a:lnTo>
                    <a:pt x="0" y="6563"/>
                  </a:lnTo>
                  <a:lnTo>
                    <a:pt x="0" y="0"/>
                  </a:lnTo>
                  <a:lnTo>
                    <a:pt x="93983" y="0"/>
                  </a:lnTo>
                  <a:close/>
                </a:path>
              </a:pathLst>
            </a:custGeom>
            <a:grpFill/>
            <a:ln w="9512" cap="flat">
              <a:noFill/>
              <a:prstDash val="solid"/>
              <a:miter/>
            </a:ln>
          </p:spPr>
          <p:txBody>
            <a:bodyPr rtlCol="0" anchor="ctr"/>
            <a:lstStyle/>
            <a:p>
              <a:endParaRPr lang="zh-CN" altLang="en-US"/>
            </a:p>
          </p:txBody>
        </p:sp>
        <p:sp>
          <p:nvSpPr>
            <p:cNvPr id="9240" name="任意形状 9239"/>
            <p:cNvSpPr/>
            <p:nvPr/>
          </p:nvSpPr>
          <p:spPr>
            <a:xfrm>
              <a:off x="2630550" y="4514050"/>
              <a:ext cx="88941" cy="12936"/>
            </a:xfrm>
            <a:custGeom>
              <a:avLst/>
              <a:gdLst>
                <a:gd name="connsiteX0" fmla="*/ 88942 w 88941"/>
                <a:gd name="connsiteY0" fmla="*/ 6468 h 12936"/>
                <a:gd name="connsiteX1" fmla="*/ 0 w 88941"/>
                <a:gd name="connsiteY1" fmla="*/ 12937 h 12936"/>
                <a:gd name="connsiteX2" fmla="*/ 88466 w 88941"/>
                <a:gd name="connsiteY2" fmla="*/ 0 h 12936"/>
                <a:gd name="connsiteX3" fmla="*/ 88942 w 88941"/>
                <a:gd name="connsiteY3" fmla="*/ 6468 h 12936"/>
              </a:gdLst>
              <a:ahLst/>
              <a:cxnLst>
                <a:cxn ang="0">
                  <a:pos x="connsiteX0" y="connsiteY0"/>
                </a:cxn>
                <a:cxn ang="0">
                  <a:pos x="connsiteX1" y="connsiteY1"/>
                </a:cxn>
                <a:cxn ang="0">
                  <a:pos x="connsiteX2" y="connsiteY2"/>
                </a:cxn>
                <a:cxn ang="0">
                  <a:pos x="connsiteX3" y="connsiteY3"/>
                </a:cxn>
              </a:cxnLst>
              <a:rect l="l" t="t" r="r" b="b"/>
              <a:pathLst>
                <a:path w="88941" h="12936">
                  <a:moveTo>
                    <a:pt x="88942" y="6468"/>
                  </a:moveTo>
                  <a:lnTo>
                    <a:pt x="0" y="12937"/>
                  </a:lnTo>
                  <a:cubicBezTo>
                    <a:pt x="28062" y="-8466"/>
                    <a:pt x="58977" y="5137"/>
                    <a:pt x="88466" y="0"/>
                  </a:cubicBezTo>
                  <a:lnTo>
                    <a:pt x="88942" y="6468"/>
                  </a:lnTo>
                  <a:close/>
                </a:path>
              </a:pathLst>
            </a:custGeom>
            <a:grpFill/>
            <a:ln w="9512" cap="flat">
              <a:noFill/>
              <a:prstDash val="solid"/>
              <a:miter/>
            </a:ln>
          </p:spPr>
          <p:txBody>
            <a:bodyPr rtlCol="0" anchor="ctr"/>
            <a:lstStyle/>
            <a:p>
              <a:endParaRPr lang="zh-CN" altLang="en-US"/>
            </a:p>
          </p:txBody>
        </p:sp>
        <p:sp>
          <p:nvSpPr>
            <p:cNvPr id="9241" name="任意形状 9240"/>
            <p:cNvSpPr/>
            <p:nvPr/>
          </p:nvSpPr>
          <p:spPr>
            <a:xfrm>
              <a:off x="5596331" y="5487717"/>
              <a:ext cx="94077" cy="15596"/>
            </a:xfrm>
            <a:custGeom>
              <a:avLst/>
              <a:gdLst>
                <a:gd name="connsiteX0" fmla="*/ 94078 w 94077"/>
                <a:gd name="connsiteY0" fmla="*/ 9699 h 15596"/>
                <a:gd name="connsiteX1" fmla="*/ 0 w 94077"/>
                <a:gd name="connsiteY1" fmla="*/ 15597 h 15596"/>
                <a:gd name="connsiteX2" fmla="*/ 94078 w 94077"/>
                <a:gd name="connsiteY2" fmla="*/ 9699 h 15596"/>
              </a:gdLst>
              <a:ahLst/>
              <a:cxnLst>
                <a:cxn ang="0">
                  <a:pos x="connsiteX0" y="connsiteY0"/>
                </a:cxn>
                <a:cxn ang="0">
                  <a:pos x="connsiteX1" y="connsiteY1"/>
                </a:cxn>
                <a:cxn ang="0">
                  <a:pos x="connsiteX2" y="connsiteY2"/>
                </a:cxn>
              </a:cxnLst>
              <a:rect l="l" t="t" r="r" b="b"/>
              <a:pathLst>
                <a:path w="94077" h="15596">
                  <a:moveTo>
                    <a:pt x="94078" y="9699"/>
                  </a:moveTo>
                  <a:lnTo>
                    <a:pt x="0" y="15597"/>
                  </a:lnTo>
                  <a:cubicBezTo>
                    <a:pt x="23591" y="-3142"/>
                    <a:pt x="60594" y="-4854"/>
                    <a:pt x="94078" y="9699"/>
                  </a:cubicBezTo>
                  <a:close/>
                </a:path>
              </a:pathLst>
            </a:custGeom>
            <a:grpFill/>
            <a:ln w="9512" cap="flat">
              <a:noFill/>
              <a:prstDash val="solid"/>
              <a:miter/>
            </a:ln>
          </p:spPr>
          <p:txBody>
            <a:bodyPr rtlCol="0" anchor="ctr"/>
            <a:lstStyle/>
            <a:p>
              <a:endParaRPr lang="zh-CN" altLang="en-US"/>
            </a:p>
          </p:txBody>
        </p:sp>
        <p:sp>
          <p:nvSpPr>
            <p:cNvPr id="9242" name="任意形状 9241"/>
            <p:cNvSpPr/>
            <p:nvPr/>
          </p:nvSpPr>
          <p:spPr>
            <a:xfrm>
              <a:off x="1933004" y="4029977"/>
              <a:ext cx="89702" cy="4756"/>
            </a:xfrm>
            <a:custGeom>
              <a:avLst/>
              <a:gdLst>
                <a:gd name="connsiteX0" fmla="*/ 0 w 89702"/>
                <a:gd name="connsiteY0" fmla="*/ 0 h 4756"/>
                <a:gd name="connsiteX1" fmla="*/ 89703 w 89702"/>
                <a:gd name="connsiteY1" fmla="*/ 0 h 4756"/>
                <a:gd name="connsiteX2" fmla="*/ 89703 w 89702"/>
                <a:gd name="connsiteY2" fmla="*/ 4756 h 4756"/>
                <a:gd name="connsiteX3" fmla="*/ 476 w 89702"/>
                <a:gd name="connsiteY3" fmla="*/ 4756 h 4756"/>
              </a:gdLst>
              <a:ahLst/>
              <a:cxnLst>
                <a:cxn ang="0">
                  <a:pos x="connsiteX0" y="connsiteY0"/>
                </a:cxn>
                <a:cxn ang="0">
                  <a:pos x="connsiteX1" y="connsiteY1"/>
                </a:cxn>
                <a:cxn ang="0">
                  <a:pos x="connsiteX2" y="connsiteY2"/>
                </a:cxn>
                <a:cxn ang="0">
                  <a:pos x="connsiteX3" y="connsiteY3"/>
                </a:cxn>
              </a:cxnLst>
              <a:rect l="l" t="t" r="r" b="b"/>
              <a:pathLst>
                <a:path w="89702" h="4756">
                  <a:moveTo>
                    <a:pt x="0" y="0"/>
                  </a:moveTo>
                  <a:lnTo>
                    <a:pt x="89703" y="0"/>
                  </a:lnTo>
                  <a:lnTo>
                    <a:pt x="89703" y="4756"/>
                  </a:lnTo>
                  <a:lnTo>
                    <a:pt x="476" y="4756"/>
                  </a:lnTo>
                  <a:close/>
                </a:path>
              </a:pathLst>
            </a:custGeom>
            <a:grpFill/>
            <a:ln w="9512" cap="flat">
              <a:noFill/>
              <a:prstDash val="solid"/>
              <a:miter/>
            </a:ln>
          </p:spPr>
          <p:txBody>
            <a:bodyPr rtlCol="0" anchor="ctr"/>
            <a:lstStyle/>
            <a:p>
              <a:endParaRPr lang="zh-CN" altLang="en-US"/>
            </a:p>
          </p:txBody>
        </p:sp>
        <p:sp>
          <p:nvSpPr>
            <p:cNvPr id="9243" name="任意形状 9242"/>
            <p:cNvSpPr/>
            <p:nvPr/>
          </p:nvSpPr>
          <p:spPr>
            <a:xfrm>
              <a:off x="6381391" y="5568376"/>
              <a:ext cx="93507" cy="12651"/>
            </a:xfrm>
            <a:custGeom>
              <a:avLst/>
              <a:gdLst>
                <a:gd name="connsiteX0" fmla="*/ 0 w 93507"/>
                <a:gd name="connsiteY0" fmla="*/ 6183 h 12651"/>
                <a:gd name="connsiteX1" fmla="*/ 92842 w 93507"/>
                <a:gd name="connsiteY1" fmla="*/ 0 h 12651"/>
                <a:gd name="connsiteX2" fmla="*/ 93508 w 93507"/>
                <a:gd name="connsiteY2" fmla="*/ 7800 h 12651"/>
                <a:gd name="connsiteX3" fmla="*/ 0 w 93507"/>
                <a:gd name="connsiteY3" fmla="*/ 12651 h 12651"/>
                <a:gd name="connsiteX4" fmla="*/ 0 w 93507"/>
                <a:gd name="connsiteY4" fmla="*/ 6183 h 12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07" h="12651">
                  <a:moveTo>
                    <a:pt x="0" y="6183"/>
                  </a:moveTo>
                  <a:lnTo>
                    <a:pt x="92842" y="0"/>
                  </a:lnTo>
                  <a:cubicBezTo>
                    <a:pt x="92842" y="2568"/>
                    <a:pt x="92842" y="5232"/>
                    <a:pt x="93508" y="7800"/>
                  </a:cubicBezTo>
                  <a:lnTo>
                    <a:pt x="0" y="12651"/>
                  </a:lnTo>
                  <a:lnTo>
                    <a:pt x="0" y="6183"/>
                  </a:lnTo>
                  <a:close/>
                </a:path>
              </a:pathLst>
            </a:custGeom>
            <a:grpFill/>
            <a:ln w="9512" cap="flat">
              <a:noFill/>
              <a:prstDash val="solid"/>
              <a:miter/>
            </a:ln>
          </p:spPr>
          <p:txBody>
            <a:bodyPr rtlCol="0" anchor="ctr"/>
            <a:lstStyle/>
            <a:p>
              <a:endParaRPr lang="zh-CN" altLang="en-US"/>
            </a:p>
          </p:txBody>
        </p:sp>
        <p:sp>
          <p:nvSpPr>
            <p:cNvPr id="9244" name="任意形状 9243"/>
            <p:cNvSpPr/>
            <p:nvPr/>
          </p:nvSpPr>
          <p:spPr>
            <a:xfrm>
              <a:off x="3561720" y="4897580"/>
              <a:ext cx="84945" cy="2758"/>
            </a:xfrm>
            <a:custGeom>
              <a:avLst/>
              <a:gdLst>
                <a:gd name="connsiteX0" fmla="*/ 84946 w 84945"/>
                <a:gd name="connsiteY0" fmla="*/ 2759 h 2758"/>
                <a:gd name="connsiteX1" fmla="*/ 0 w 84945"/>
                <a:gd name="connsiteY1" fmla="*/ 2759 h 2758"/>
                <a:gd name="connsiteX2" fmla="*/ 0 w 84945"/>
                <a:gd name="connsiteY2" fmla="*/ 0 h 2758"/>
                <a:gd name="connsiteX3" fmla="*/ 84661 w 84945"/>
                <a:gd name="connsiteY3" fmla="*/ 0 h 2758"/>
              </a:gdLst>
              <a:ahLst/>
              <a:cxnLst>
                <a:cxn ang="0">
                  <a:pos x="connsiteX0" y="connsiteY0"/>
                </a:cxn>
                <a:cxn ang="0">
                  <a:pos x="connsiteX1" y="connsiteY1"/>
                </a:cxn>
                <a:cxn ang="0">
                  <a:pos x="connsiteX2" y="connsiteY2"/>
                </a:cxn>
                <a:cxn ang="0">
                  <a:pos x="connsiteX3" y="connsiteY3"/>
                </a:cxn>
              </a:cxnLst>
              <a:rect l="l" t="t" r="r" b="b"/>
              <a:pathLst>
                <a:path w="84945" h="2758">
                  <a:moveTo>
                    <a:pt x="84946" y="2759"/>
                  </a:moveTo>
                  <a:lnTo>
                    <a:pt x="0" y="2759"/>
                  </a:lnTo>
                  <a:lnTo>
                    <a:pt x="0" y="0"/>
                  </a:lnTo>
                  <a:lnTo>
                    <a:pt x="84661" y="0"/>
                  </a:lnTo>
                  <a:close/>
                </a:path>
              </a:pathLst>
            </a:custGeom>
            <a:grpFill/>
            <a:ln w="9512" cap="flat">
              <a:noFill/>
              <a:prstDash val="solid"/>
              <a:miter/>
            </a:ln>
          </p:spPr>
          <p:txBody>
            <a:bodyPr rtlCol="0" anchor="ctr"/>
            <a:lstStyle/>
            <a:p>
              <a:endParaRPr lang="zh-CN" altLang="en-US"/>
            </a:p>
          </p:txBody>
        </p:sp>
        <p:sp>
          <p:nvSpPr>
            <p:cNvPr id="9245" name="任意形状 9244"/>
            <p:cNvSpPr/>
            <p:nvPr/>
          </p:nvSpPr>
          <p:spPr>
            <a:xfrm>
              <a:off x="3452518" y="5494467"/>
              <a:ext cx="81331" cy="4946"/>
            </a:xfrm>
            <a:custGeom>
              <a:avLst/>
              <a:gdLst>
                <a:gd name="connsiteX0" fmla="*/ 81332 w 81331"/>
                <a:gd name="connsiteY0" fmla="*/ 4946 h 4946"/>
                <a:gd name="connsiteX1" fmla="*/ 0 w 81331"/>
                <a:gd name="connsiteY1" fmla="*/ 4946 h 4946"/>
                <a:gd name="connsiteX2" fmla="*/ 0 w 81331"/>
                <a:gd name="connsiteY2" fmla="*/ 0 h 4946"/>
                <a:gd name="connsiteX3" fmla="*/ 81332 w 81331"/>
                <a:gd name="connsiteY3" fmla="*/ 0 h 4946"/>
              </a:gdLst>
              <a:ahLst/>
              <a:cxnLst>
                <a:cxn ang="0">
                  <a:pos x="connsiteX0" y="connsiteY0"/>
                </a:cxn>
                <a:cxn ang="0">
                  <a:pos x="connsiteX1" y="connsiteY1"/>
                </a:cxn>
                <a:cxn ang="0">
                  <a:pos x="connsiteX2" y="connsiteY2"/>
                </a:cxn>
                <a:cxn ang="0">
                  <a:pos x="connsiteX3" y="connsiteY3"/>
                </a:cxn>
              </a:cxnLst>
              <a:rect l="l" t="t" r="r" b="b"/>
              <a:pathLst>
                <a:path w="81331" h="4946">
                  <a:moveTo>
                    <a:pt x="81332" y="4946"/>
                  </a:moveTo>
                  <a:lnTo>
                    <a:pt x="0" y="4946"/>
                  </a:lnTo>
                  <a:lnTo>
                    <a:pt x="0" y="0"/>
                  </a:lnTo>
                  <a:lnTo>
                    <a:pt x="81332" y="0"/>
                  </a:lnTo>
                  <a:close/>
                </a:path>
              </a:pathLst>
            </a:custGeom>
            <a:grpFill/>
            <a:ln w="9512" cap="flat">
              <a:noFill/>
              <a:prstDash val="solid"/>
              <a:miter/>
            </a:ln>
          </p:spPr>
          <p:txBody>
            <a:bodyPr rtlCol="0" anchor="ctr"/>
            <a:lstStyle/>
            <a:p>
              <a:endParaRPr lang="zh-CN" altLang="en-US"/>
            </a:p>
          </p:txBody>
        </p:sp>
        <p:sp>
          <p:nvSpPr>
            <p:cNvPr id="9246" name="任意形状 9245"/>
            <p:cNvSpPr/>
            <p:nvPr/>
          </p:nvSpPr>
          <p:spPr>
            <a:xfrm>
              <a:off x="7367067" y="3676506"/>
              <a:ext cx="68204" cy="30153"/>
            </a:xfrm>
            <a:custGeom>
              <a:avLst/>
              <a:gdLst>
                <a:gd name="connsiteX0" fmla="*/ 66587 w 68204"/>
                <a:gd name="connsiteY0" fmla="*/ 30154 h 30153"/>
                <a:gd name="connsiteX1" fmla="*/ 0 w 68204"/>
                <a:gd name="connsiteY1" fmla="*/ 11129 h 30153"/>
                <a:gd name="connsiteX2" fmla="*/ 3140 w 68204"/>
                <a:gd name="connsiteY2" fmla="*/ 0 h 30153"/>
                <a:gd name="connsiteX3" fmla="*/ 68205 w 68204"/>
                <a:gd name="connsiteY3" fmla="*/ 21402 h 30153"/>
                <a:gd name="connsiteX4" fmla="*/ 66587 w 68204"/>
                <a:gd name="connsiteY4" fmla="*/ 30154 h 30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04" h="30153">
                  <a:moveTo>
                    <a:pt x="66587" y="30154"/>
                  </a:moveTo>
                  <a:lnTo>
                    <a:pt x="0" y="11129"/>
                  </a:lnTo>
                  <a:lnTo>
                    <a:pt x="3140" y="0"/>
                  </a:lnTo>
                  <a:lnTo>
                    <a:pt x="68205" y="21402"/>
                  </a:lnTo>
                  <a:cubicBezTo>
                    <a:pt x="68205" y="24351"/>
                    <a:pt x="67253" y="27205"/>
                    <a:pt x="66587" y="30154"/>
                  </a:cubicBezTo>
                  <a:close/>
                </a:path>
              </a:pathLst>
            </a:custGeom>
            <a:grpFill/>
            <a:ln w="9512" cap="flat">
              <a:noFill/>
              <a:prstDash val="solid"/>
              <a:miter/>
            </a:ln>
          </p:spPr>
          <p:txBody>
            <a:bodyPr rtlCol="0" anchor="ctr"/>
            <a:lstStyle/>
            <a:p>
              <a:endParaRPr lang="zh-CN" altLang="en-US"/>
            </a:p>
          </p:txBody>
        </p:sp>
        <p:sp>
          <p:nvSpPr>
            <p:cNvPr id="9247" name="任意形状 9246"/>
            <p:cNvSpPr/>
            <p:nvPr/>
          </p:nvSpPr>
          <p:spPr>
            <a:xfrm>
              <a:off x="3811041" y="3564928"/>
              <a:ext cx="78192" cy="5612"/>
            </a:xfrm>
            <a:custGeom>
              <a:avLst/>
              <a:gdLst>
                <a:gd name="connsiteX0" fmla="*/ 571 w 78192"/>
                <a:gd name="connsiteY0" fmla="*/ 0 h 5612"/>
                <a:gd name="connsiteX1" fmla="*/ 78193 w 78192"/>
                <a:gd name="connsiteY1" fmla="*/ 0 h 5612"/>
                <a:gd name="connsiteX2" fmla="*/ 78193 w 78192"/>
                <a:gd name="connsiteY2" fmla="*/ 5612 h 5612"/>
                <a:gd name="connsiteX3" fmla="*/ 0 w 78192"/>
                <a:gd name="connsiteY3" fmla="*/ 5612 h 5612"/>
              </a:gdLst>
              <a:ahLst/>
              <a:cxnLst>
                <a:cxn ang="0">
                  <a:pos x="connsiteX0" y="connsiteY0"/>
                </a:cxn>
                <a:cxn ang="0">
                  <a:pos x="connsiteX1" y="connsiteY1"/>
                </a:cxn>
                <a:cxn ang="0">
                  <a:pos x="connsiteX2" y="connsiteY2"/>
                </a:cxn>
                <a:cxn ang="0">
                  <a:pos x="connsiteX3" y="connsiteY3"/>
                </a:cxn>
              </a:cxnLst>
              <a:rect l="l" t="t" r="r" b="b"/>
              <a:pathLst>
                <a:path w="78192" h="5612">
                  <a:moveTo>
                    <a:pt x="571" y="0"/>
                  </a:moveTo>
                  <a:lnTo>
                    <a:pt x="78193" y="0"/>
                  </a:lnTo>
                  <a:lnTo>
                    <a:pt x="78193" y="5612"/>
                  </a:lnTo>
                  <a:lnTo>
                    <a:pt x="0" y="5612"/>
                  </a:lnTo>
                  <a:close/>
                </a:path>
              </a:pathLst>
            </a:custGeom>
            <a:grpFill/>
            <a:ln w="9512" cap="flat">
              <a:noFill/>
              <a:prstDash val="solid"/>
              <a:miter/>
            </a:ln>
          </p:spPr>
          <p:txBody>
            <a:bodyPr rtlCol="0" anchor="ctr"/>
            <a:lstStyle/>
            <a:p>
              <a:endParaRPr lang="zh-CN" altLang="en-US"/>
            </a:p>
          </p:txBody>
        </p:sp>
        <p:sp>
          <p:nvSpPr>
            <p:cNvPr id="9248" name="任意形状 9247"/>
            <p:cNvSpPr/>
            <p:nvPr/>
          </p:nvSpPr>
          <p:spPr>
            <a:xfrm>
              <a:off x="6412972" y="5445840"/>
              <a:ext cx="60213" cy="18759"/>
            </a:xfrm>
            <a:custGeom>
              <a:avLst/>
              <a:gdLst>
                <a:gd name="connsiteX0" fmla="*/ 0 w 60213"/>
                <a:gd name="connsiteY0" fmla="*/ 11435 h 18759"/>
                <a:gd name="connsiteX1" fmla="*/ 59453 w 60213"/>
                <a:gd name="connsiteY1" fmla="*/ 1923 h 18759"/>
                <a:gd name="connsiteX2" fmla="*/ 60214 w 60213"/>
                <a:gd name="connsiteY2" fmla="*/ 7725 h 18759"/>
                <a:gd name="connsiteX3" fmla="*/ 1142 w 60213"/>
                <a:gd name="connsiteY3" fmla="*/ 18759 h 18759"/>
                <a:gd name="connsiteX4" fmla="*/ 0 w 60213"/>
                <a:gd name="connsiteY4" fmla="*/ 11435 h 18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13" h="18759">
                  <a:moveTo>
                    <a:pt x="0" y="11435"/>
                  </a:moveTo>
                  <a:cubicBezTo>
                    <a:pt x="17789" y="-6353"/>
                    <a:pt x="39287" y="1923"/>
                    <a:pt x="59453" y="1923"/>
                  </a:cubicBezTo>
                  <a:cubicBezTo>
                    <a:pt x="59453" y="3825"/>
                    <a:pt x="59929" y="5823"/>
                    <a:pt x="60214" y="7725"/>
                  </a:cubicBezTo>
                  <a:lnTo>
                    <a:pt x="1142" y="18759"/>
                  </a:lnTo>
                  <a:lnTo>
                    <a:pt x="0" y="11435"/>
                  </a:lnTo>
                  <a:close/>
                </a:path>
              </a:pathLst>
            </a:custGeom>
            <a:grpFill/>
            <a:ln w="9512" cap="flat">
              <a:noFill/>
              <a:prstDash val="solid"/>
              <a:miter/>
            </a:ln>
          </p:spPr>
          <p:txBody>
            <a:bodyPr rtlCol="0" anchor="ctr"/>
            <a:lstStyle/>
            <a:p>
              <a:endParaRPr lang="zh-CN" altLang="en-US"/>
            </a:p>
          </p:txBody>
        </p:sp>
        <p:sp>
          <p:nvSpPr>
            <p:cNvPr id="9249" name="任意形状 9248"/>
            <p:cNvSpPr/>
            <p:nvPr/>
          </p:nvSpPr>
          <p:spPr>
            <a:xfrm>
              <a:off x="3223268" y="5227176"/>
              <a:ext cx="69630" cy="9607"/>
            </a:xfrm>
            <a:custGeom>
              <a:avLst/>
              <a:gdLst>
                <a:gd name="connsiteX0" fmla="*/ 69631 w 69630"/>
                <a:gd name="connsiteY0" fmla="*/ 9607 h 9607"/>
                <a:gd name="connsiteX1" fmla="*/ 0 w 69630"/>
                <a:gd name="connsiteY1" fmla="*/ 9607 h 9607"/>
                <a:gd name="connsiteX2" fmla="*/ 0 w 69630"/>
                <a:gd name="connsiteY2" fmla="*/ 3805 h 9607"/>
                <a:gd name="connsiteX3" fmla="*/ 69441 w 69630"/>
                <a:gd name="connsiteY3" fmla="*/ 0 h 9607"/>
              </a:gdLst>
              <a:ahLst/>
              <a:cxnLst>
                <a:cxn ang="0">
                  <a:pos x="connsiteX0" y="connsiteY0"/>
                </a:cxn>
                <a:cxn ang="0">
                  <a:pos x="connsiteX1" y="connsiteY1"/>
                </a:cxn>
                <a:cxn ang="0">
                  <a:pos x="connsiteX2" y="connsiteY2"/>
                </a:cxn>
                <a:cxn ang="0">
                  <a:pos x="connsiteX3" y="connsiteY3"/>
                </a:cxn>
              </a:cxnLst>
              <a:rect l="l" t="t" r="r" b="b"/>
              <a:pathLst>
                <a:path w="69630" h="9607">
                  <a:moveTo>
                    <a:pt x="69631" y="9607"/>
                  </a:moveTo>
                  <a:lnTo>
                    <a:pt x="0" y="9607"/>
                  </a:lnTo>
                  <a:lnTo>
                    <a:pt x="0" y="3805"/>
                  </a:lnTo>
                  <a:lnTo>
                    <a:pt x="69441" y="0"/>
                  </a:lnTo>
                  <a:close/>
                </a:path>
              </a:pathLst>
            </a:custGeom>
            <a:grpFill/>
            <a:ln w="9512" cap="flat">
              <a:noFill/>
              <a:prstDash val="solid"/>
              <a:miter/>
            </a:ln>
          </p:spPr>
          <p:txBody>
            <a:bodyPr rtlCol="0" anchor="ctr"/>
            <a:lstStyle/>
            <a:p>
              <a:endParaRPr lang="zh-CN" altLang="en-US"/>
            </a:p>
          </p:txBody>
        </p:sp>
        <p:sp>
          <p:nvSpPr>
            <p:cNvPr id="9250" name="任意形状 9249"/>
            <p:cNvSpPr/>
            <p:nvPr/>
          </p:nvSpPr>
          <p:spPr>
            <a:xfrm>
              <a:off x="4937406" y="5701867"/>
              <a:ext cx="70677" cy="13947"/>
            </a:xfrm>
            <a:custGeom>
              <a:avLst/>
              <a:gdLst>
                <a:gd name="connsiteX0" fmla="*/ 70678 w 70677"/>
                <a:gd name="connsiteY0" fmla="*/ 13947 h 13947"/>
                <a:gd name="connsiteX1" fmla="*/ 0 w 70677"/>
                <a:gd name="connsiteY1" fmla="*/ 13947 h 13947"/>
                <a:gd name="connsiteX2" fmla="*/ 70678 w 70677"/>
                <a:gd name="connsiteY2" fmla="*/ 13947 h 13947"/>
              </a:gdLst>
              <a:ahLst/>
              <a:cxnLst>
                <a:cxn ang="0">
                  <a:pos x="connsiteX0" y="connsiteY0"/>
                </a:cxn>
                <a:cxn ang="0">
                  <a:pos x="connsiteX1" y="connsiteY1"/>
                </a:cxn>
                <a:cxn ang="0">
                  <a:pos x="connsiteX2" y="connsiteY2"/>
                </a:cxn>
              </a:cxnLst>
              <a:rect l="l" t="t" r="r" b="b"/>
              <a:pathLst>
                <a:path w="70677" h="13947">
                  <a:moveTo>
                    <a:pt x="70678" y="13947"/>
                  </a:moveTo>
                  <a:lnTo>
                    <a:pt x="0" y="13947"/>
                  </a:lnTo>
                  <a:cubicBezTo>
                    <a:pt x="11796" y="-4601"/>
                    <a:pt x="42711" y="-4697"/>
                    <a:pt x="70678" y="13947"/>
                  </a:cubicBezTo>
                  <a:close/>
                </a:path>
              </a:pathLst>
            </a:custGeom>
            <a:grpFill/>
            <a:ln w="9512" cap="flat">
              <a:noFill/>
              <a:prstDash val="solid"/>
              <a:miter/>
            </a:ln>
          </p:spPr>
          <p:txBody>
            <a:bodyPr rtlCol="0" anchor="ctr"/>
            <a:lstStyle/>
            <a:p>
              <a:endParaRPr lang="zh-CN" altLang="en-US"/>
            </a:p>
          </p:txBody>
        </p:sp>
        <p:sp>
          <p:nvSpPr>
            <p:cNvPr id="9251" name="任意形状 9250"/>
            <p:cNvSpPr/>
            <p:nvPr/>
          </p:nvSpPr>
          <p:spPr>
            <a:xfrm>
              <a:off x="6731353" y="3497832"/>
              <a:ext cx="57074" cy="13733"/>
            </a:xfrm>
            <a:custGeom>
              <a:avLst/>
              <a:gdLst>
                <a:gd name="connsiteX0" fmla="*/ 57075 w 57074"/>
                <a:gd name="connsiteY0" fmla="*/ 13733 h 13733"/>
                <a:gd name="connsiteX1" fmla="*/ 0 w 57074"/>
                <a:gd name="connsiteY1" fmla="*/ 13733 h 13733"/>
                <a:gd name="connsiteX2" fmla="*/ 57075 w 57074"/>
                <a:gd name="connsiteY2" fmla="*/ 13733 h 13733"/>
              </a:gdLst>
              <a:ahLst/>
              <a:cxnLst>
                <a:cxn ang="0">
                  <a:pos x="connsiteX0" y="connsiteY0"/>
                </a:cxn>
                <a:cxn ang="0">
                  <a:pos x="connsiteX1" y="connsiteY1"/>
                </a:cxn>
                <a:cxn ang="0">
                  <a:pos x="connsiteX2" y="connsiteY2"/>
                </a:cxn>
              </a:cxnLst>
              <a:rect l="l" t="t" r="r" b="b"/>
              <a:pathLst>
                <a:path w="57074" h="13733">
                  <a:moveTo>
                    <a:pt x="57075" y="13733"/>
                  </a:moveTo>
                  <a:lnTo>
                    <a:pt x="0" y="13733"/>
                  </a:lnTo>
                  <a:cubicBezTo>
                    <a:pt x="19596" y="-4720"/>
                    <a:pt x="38050" y="-4435"/>
                    <a:pt x="57075" y="13733"/>
                  </a:cubicBezTo>
                  <a:close/>
                </a:path>
              </a:pathLst>
            </a:custGeom>
            <a:grpFill/>
            <a:ln w="9512" cap="flat">
              <a:noFill/>
              <a:prstDash val="solid"/>
              <a:miter/>
            </a:ln>
          </p:spPr>
          <p:txBody>
            <a:bodyPr rtlCol="0" anchor="ctr"/>
            <a:lstStyle/>
            <a:p>
              <a:endParaRPr lang="zh-CN" altLang="en-US"/>
            </a:p>
          </p:txBody>
        </p:sp>
        <p:sp>
          <p:nvSpPr>
            <p:cNvPr id="9252" name="任意形状 9251"/>
            <p:cNvSpPr/>
            <p:nvPr/>
          </p:nvSpPr>
          <p:spPr>
            <a:xfrm>
              <a:off x="4146258" y="3453034"/>
              <a:ext cx="62496" cy="11065"/>
            </a:xfrm>
            <a:custGeom>
              <a:avLst/>
              <a:gdLst>
                <a:gd name="connsiteX0" fmla="*/ 62497 w 62496"/>
                <a:gd name="connsiteY0" fmla="*/ 11065 h 11065"/>
                <a:gd name="connsiteX1" fmla="*/ 0 w 62496"/>
                <a:gd name="connsiteY1" fmla="*/ 11065 h 11065"/>
                <a:gd name="connsiteX2" fmla="*/ 62497 w 62496"/>
                <a:gd name="connsiteY2" fmla="*/ 11065 h 11065"/>
              </a:gdLst>
              <a:ahLst/>
              <a:cxnLst>
                <a:cxn ang="0">
                  <a:pos x="connsiteX0" y="connsiteY0"/>
                </a:cxn>
                <a:cxn ang="0">
                  <a:pos x="connsiteX1" y="connsiteY1"/>
                </a:cxn>
                <a:cxn ang="0">
                  <a:pos x="connsiteX2" y="connsiteY2"/>
                </a:cxn>
              </a:cxnLst>
              <a:rect l="l" t="t" r="r" b="b"/>
              <a:pathLst>
                <a:path w="62496" h="11065">
                  <a:moveTo>
                    <a:pt x="62497" y="11065"/>
                  </a:moveTo>
                  <a:lnTo>
                    <a:pt x="0" y="11065"/>
                  </a:lnTo>
                  <a:cubicBezTo>
                    <a:pt x="26254" y="-2918"/>
                    <a:pt x="51463" y="-4439"/>
                    <a:pt x="62497" y="11065"/>
                  </a:cubicBezTo>
                  <a:close/>
                </a:path>
              </a:pathLst>
            </a:custGeom>
            <a:grpFill/>
            <a:ln w="9512" cap="flat">
              <a:noFill/>
              <a:prstDash val="solid"/>
              <a:miter/>
            </a:ln>
          </p:spPr>
          <p:txBody>
            <a:bodyPr rtlCol="0" anchor="ctr"/>
            <a:lstStyle/>
            <a:p>
              <a:endParaRPr lang="zh-CN" altLang="en-US"/>
            </a:p>
          </p:txBody>
        </p:sp>
        <p:sp>
          <p:nvSpPr>
            <p:cNvPr id="9253" name="任意形状 9252"/>
            <p:cNvSpPr/>
            <p:nvPr/>
          </p:nvSpPr>
          <p:spPr>
            <a:xfrm>
              <a:off x="5477711" y="5314592"/>
              <a:ext cx="77811" cy="5136"/>
            </a:xfrm>
            <a:custGeom>
              <a:avLst/>
              <a:gdLst>
                <a:gd name="connsiteX0" fmla="*/ 0 w 77811"/>
                <a:gd name="connsiteY0" fmla="*/ 0 h 5136"/>
                <a:gd name="connsiteX1" fmla="*/ 77812 w 77811"/>
                <a:gd name="connsiteY1" fmla="*/ 0 h 5136"/>
                <a:gd name="connsiteX2" fmla="*/ 77812 w 77811"/>
                <a:gd name="connsiteY2" fmla="*/ 5137 h 5136"/>
                <a:gd name="connsiteX3" fmla="*/ 95 w 77811"/>
                <a:gd name="connsiteY3" fmla="*/ 5137 h 5136"/>
              </a:gdLst>
              <a:ahLst/>
              <a:cxnLst>
                <a:cxn ang="0">
                  <a:pos x="connsiteX0" y="connsiteY0"/>
                </a:cxn>
                <a:cxn ang="0">
                  <a:pos x="connsiteX1" y="connsiteY1"/>
                </a:cxn>
                <a:cxn ang="0">
                  <a:pos x="connsiteX2" y="connsiteY2"/>
                </a:cxn>
                <a:cxn ang="0">
                  <a:pos x="connsiteX3" y="connsiteY3"/>
                </a:cxn>
              </a:cxnLst>
              <a:rect l="l" t="t" r="r" b="b"/>
              <a:pathLst>
                <a:path w="77811" h="5136">
                  <a:moveTo>
                    <a:pt x="0" y="0"/>
                  </a:moveTo>
                  <a:lnTo>
                    <a:pt x="77812" y="0"/>
                  </a:lnTo>
                  <a:lnTo>
                    <a:pt x="77812" y="5137"/>
                  </a:lnTo>
                  <a:lnTo>
                    <a:pt x="95" y="5137"/>
                  </a:lnTo>
                  <a:close/>
                </a:path>
              </a:pathLst>
            </a:custGeom>
            <a:grpFill/>
            <a:ln w="9512" cap="flat">
              <a:noFill/>
              <a:prstDash val="solid"/>
              <a:miter/>
            </a:ln>
          </p:spPr>
          <p:txBody>
            <a:bodyPr rtlCol="0" anchor="ctr"/>
            <a:lstStyle/>
            <a:p>
              <a:endParaRPr lang="zh-CN" altLang="en-US"/>
            </a:p>
          </p:txBody>
        </p:sp>
        <p:sp>
          <p:nvSpPr>
            <p:cNvPr id="9254" name="任意形状 9253"/>
            <p:cNvSpPr/>
            <p:nvPr/>
          </p:nvSpPr>
          <p:spPr>
            <a:xfrm>
              <a:off x="2514308" y="4878365"/>
              <a:ext cx="68299" cy="5136"/>
            </a:xfrm>
            <a:custGeom>
              <a:avLst/>
              <a:gdLst>
                <a:gd name="connsiteX0" fmla="*/ 68014 w 68299"/>
                <a:gd name="connsiteY0" fmla="*/ 5137 h 5136"/>
                <a:gd name="connsiteX1" fmla="*/ 0 w 68299"/>
                <a:gd name="connsiteY1" fmla="*/ 5137 h 5136"/>
                <a:gd name="connsiteX2" fmla="*/ 0 w 68299"/>
                <a:gd name="connsiteY2" fmla="*/ 0 h 5136"/>
                <a:gd name="connsiteX3" fmla="*/ 68300 w 68299"/>
                <a:gd name="connsiteY3" fmla="*/ 0 h 5136"/>
              </a:gdLst>
              <a:ahLst/>
              <a:cxnLst>
                <a:cxn ang="0">
                  <a:pos x="connsiteX0" y="connsiteY0"/>
                </a:cxn>
                <a:cxn ang="0">
                  <a:pos x="connsiteX1" y="connsiteY1"/>
                </a:cxn>
                <a:cxn ang="0">
                  <a:pos x="connsiteX2" y="connsiteY2"/>
                </a:cxn>
                <a:cxn ang="0">
                  <a:pos x="connsiteX3" y="connsiteY3"/>
                </a:cxn>
              </a:cxnLst>
              <a:rect l="l" t="t" r="r" b="b"/>
              <a:pathLst>
                <a:path w="68299" h="5136">
                  <a:moveTo>
                    <a:pt x="68014" y="5137"/>
                  </a:moveTo>
                  <a:lnTo>
                    <a:pt x="0" y="5137"/>
                  </a:lnTo>
                  <a:lnTo>
                    <a:pt x="0" y="0"/>
                  </a:lnTo>
                  <a:lnTo>
                    <a:pt x="68300" y="0"/>
                  </a:lnTo>
                  <a:close/>
                </a:path>
              </a:pathLst>
            </a:custGeom>
            <a:grpFill/>
            <a:ln w="9512" cap="flat">
              <a:noFill/>
              <a:prstDash val="solid"/>
              <a:miter/>
            </a:ln>
          </p:spPr>
          <p:txBody>
            <a:bodyPr rtlCol="0" anchor="ctr"/>
            <a:lstStyle/>
            <a:p>
              <a:endParaRPr lang="zh-CN" altLang="en-US"/>
            </a:p>
          </p:txBody>
        </p:sp>
        <p:sp>
          <p:nvSpPr>
            <p:cNvPr id="9255" name="任意形状 9254"/>
            <p:cNvSpPr/>
            <p:nvPr/>
          </p:nvSpPr>
          <p:spPr>
            <a:xfrm>
              <a:off x="1919306" y="3819707"/>
              <a:ext cx="52793" cy="19646"/>
            </a:xfrm>
            <a:custGeom>
              <a:avLst/>
              <a:gdLst>
                <a:gd name="connsiteX0" fmla="*/ 52794 w 52793"/>
                <a:gd name="connsiteY0" fmla="*/ 13845 h 19646"/>
                <a:gd name="connsiteX1" fmla="*/ 1142 w 52793"/>
                <a:gd name="connsiteY1" fmla="*/ 19647 h 19646"/>
                <a:gd name="connsiteX2" fmla="*/ 0 w 52793"/>
                <a:gd name="connsiteY2" fmla="*/ 11086 h 19646"/>
                <a:gd name="connsiteX3" fmla="*/ 52224 w 52793"/>
                <a:gd name="connsiteY3" fmla="*/ 4523 h 19646"/>
                <a:gd name="connsiteX4" fmla="*/ 52794 w 52793"/>
                <a:gd name="connsiteY4" fmla="*/ 13845 h 19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93" h="19646">
                  <a:moveTo>
                    <a:pt x="52794" y="13845"/>
                  </a:moveTo>
                  <a:lnTo>
                    <a:pt x="1142" y="19647"/>
                  </a:lnTo>
                  <a:lnTo>
                    <a:pt x="0" y="11086"/>
                  </a:lnTo>
                  <a:cubicBezTo>
                    <a:pt x="17408" y="9089"/>
                    <a:pt x="32628" y="-7938"/>
                    <a:pt x="52224" y="4523"/>
                  </a:cubicBezTo>
                  <a:lnTo>
                    <a:pt x="52794" y="13845"/>
                  </a:lnTo>
                  <a:close/>
                </a:path>
              </a:pathLst>
            </a:custGeom>
            <a:grpFill/>
            <a:ln w="9512" cap="flat">
              <a:noFill/>
              <a:prstDash val="solid"/>
              <a:miter/>
            </a:ln>
          </p:spPr>
          <p:txBody>
            <a:bodyPr rtlCol="0" anchor="ctr"/>
            <a:lstStyle/>
            <a:p>
              <a:endParaRPr lang="zh-CN" altLang="en-US"/>
            </a:p>
          </p:txBody>
        </p:sp>
        <p:sp>
          <p:nvSpPr>
            <p:cNvPr id="9256" name="任意形状 9255"/>
            <p:cNvSpPr/>
            <p:nvPr/>
          </p:nvSpPr>
          <p:spPr>
            <a:xfrm>
              <a:off x="5905009" y="5513491"/>
              <a:ext cx="55076" cy="9607"/>
            </a:xfrm>
            <a:custGeom>
              <a:avLst/>
              <a:gdLst>
                <a:gd name="connsiteX0" fmla="*/ 55077 w 55076"/>
                <a:gd name="connsiteY0" fmla="*/ 9607 h 9607"/>
                <a:gd name="connsiteX1" fmla="*/ 0 w 55076"/>
                <a:gd name="connsiteY1" fmla="*/ 9607 h 9607"/>
                <a:gd name="connsiteX2" fmla="*/ 0 w 55076"/>
                <a:gd name="connsiteY2" fmla="*/ 2663 h 9607"/>
                <a:gd name="connsiteX3" fmla="*/ 55077 w 55076"/>
                <a:gd name="connsiteY3" fmla="*/ 0 h 9607"/>
              </a:gdLst>
              <a:ahLst/>
              <a:cxnLst>
                <a:cxn ang="0">
                  <a:pos x="connsiteX0" y="connsiteY0"/>
                </a:cxn>
                <a:cxn ang="0">
                  <a:pos x="connsiteX1" y="connsiteY1"/>
                </a:cxn>
                <a:cxn ang="0">
                  <a:pos x="connsiteX2" y="connsiteY2"/>
                </a:cxn>
                <a:cxn ang="0">
                  <a:pos x="connsiteX3" y="connsiteY3"/>
                </a:cxn>
              </a:cxnLst>
              <a:rect l="l" t="t" r="r" b="b"/>
              <a:pathLst>
                <a:path w="55076" h="9607">
                  <a:moveTo>
                    <a:pt x="55077" y="9607"/>
                  </a:moveTo>
                  <a:lnTo>
                    <a:pt x="0" y="9607"/>
                  </a:lnTo>
                  <a:lnTo>
                    <a:pt x="0" y="2663"/>
                  </a:lnTo>
                  <a:lnTo>
                    <a:pt x="55077" y="0"/>
                  </a:lnTo>
                  <a:close/>
                </a:path>
              </a:pathLst>
            </a:custGeom>
            <a:grpFill/>
            <a:ln w="9512" cap="flat">
              <a:noFill/>
              <a:prstDash val="solid"/>
              <a:miter/>
            </a:ln>
          </p:spPr>
          <p:txBody>
            <a:bodyPr rtlCol="0" anchor="ctr"/>
            <a:lstStyle/>
            <a:p>
              <a:endParaRPr lang="zh-CN" altLang="en-US"/>
            </a:p>
          </p:txBody>
        </p:sp>
        <p:sp>
          <p:nvSpPr>
            <p:cNvPr id="9257" name="任意形状 9256"/>
            <p:cNvSpPr/>
            <p:nvPr/>
          </p:nvSpPr>
          <p:spPr>
            <a:xfrm>
              <a:off x="7190805" y="5639605"/>
              <a:ext cx="45181" cy="24749"/>
            </a:xfrm>
            <a:custGeom>
              <a:avLst/>
              <a:gdLst>
                <a:gd name="connsiteX0" fmla="*/ 42424 w 45181"/>
                <a:gd name="connsiteY0" fmla="*/ 24749 h 24749"/>
                <a:gd name="connsiteX1" fmla="*/ 4374 w 45181"/>
                <a:gd name="connsiteY1" fmla="*/ 15237 h 24749"/>
                <a:gd name="connsiteX2" fmla="*/ 189 w 45181"/>
                <a:gd name="connsiteY2" fmla="*/ 5725 h 24749"/>
                <a:gd name="connsiteX3" fmla="*/ 11032 w 45181"/>
                <a:gd name="connsiteY3" fmla="*/ 208 h 24749"/>
                <a:gd name="connsiteX4" fmla="*/ 45182 w 45181"/>
                <a:gd name="connsiteY4" fmla="*/ 17139 h 24749"/>
                <a:gd name="connsiteX5" fmla="*/ 42424 w 45181"/>
                <a:gd name="connsiteY5" fmla="*/ 24749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81" h="24749">
                  <a:moveTo>
                    <a:pt x="42424" y="24749"/>
                  </a:moveTo>
                  <a:cubicBezTo>
                    <a:pt x="29582" y="21610"/>
                    <a:pt x="16645" y="18852"/>
                    <a:pt x="4374" y="15237"/>
                  </a:cubicBezTo>
                  <a:cubicBezTo>
                    <a:pt x="2091" y="14476"/>
                    <a:pt x="-763" y="7152"/>
                    <a:pt x="189" y="5725"/>
                  </a:cubicBezTo>
                  <a:cubicBezTo>
                    <a:pt x="2947" y="2871"/>
                    <a:pt x="8464" y="-934"/>
                    <a:pt x="11032" y="208"/>
                  </a:cubicBezTo>
                  <a:cubicBezTo>
                    <a:pt x="22828" y="4964"/>
                    <a:pt x="33862" y="11337"/>
                    <a:pt x="45182" y="17139"/>
                  </a:cubicBezTo>
                  <a:lnTo>
                    <a:pt x="42424" y="24749"/>
                  </a:lnTo>
                  <a:close/>
                </a:path>
              </a:pathLst>
            </a:custGeom>
            <a:grpFill/>
            <a:ln w="9512" cap="flat">
              <a:noFill/>
              <a:prstDash val="solid"/>
              <a:miter/>
            </a:ln>
          </p:spPr>
          <p:txBody>
            <a:bodyPr rtlCol="0" anchor="ctr"/>
            <a:lstStyle/>
            <a:p>
              <a:endParaRPr lang="zh-CN" altLang="en-US"/>
            </a:p>
          </p:txBody>
        </p:sp>
        <p:sp>
          <p:nvSpPr>
            <p:cNvPr id="9258" name="任意形状 9257"/>
            <p:cNvSpPr/>
            <p:nvPr/>
          </p:nvSpPr>
          <p:spPr>
            <a:xfrm>
              <a:off x="2201159" y="4218983"/>
              <a:ext cx="41474" cy="17788"/>
            </a:xfrm>
            <a:custGeom>
              <a:avLst/>
              <a:gdLst>
                <a:gd name="connsiteX0" fmla="*/ 0 w 41474"/>
                <a:gd name="connsiteY0" fmla="*/ 17789 h 17788"/>
                <a:gd name="connsiteX1" fmla="*/ 41475 w 41474"/>
                <a:gd name="connsiteY1" fmla="*/ 12937 h 17788"/>
                <a:gd name="connsiteX2" fmla="*/ 0 w 41474"/>
                <a:gd name="connsiteY2" fmla="*/ 17789 h 17788"/>
              </a:gdLst>
              <a:ahLst/>
              <a:cxnLst>
                <a:cxn ang="0">
                  <a:pos x="connsiteX0" y="connsiteY0"/>
                </a:cxn>
                <a:cxn ang="0">
                  <a:pos x="connsiteX1" y="connsiteY1"/>
                </a:cxn>
                <a:cxn ang="0">
                  <a:pos x="connsiteX2" y="connsiteY2"/>
                </a:cxn>
              </a:cxnLst>
              <a:rect l="l" t="t" r="r" b="b"/>
              <a:pathLst>
                <a:path w="41474" h="17788">
                  <a:moveTo>
                    <a:pt x="0" y="17789"/>
                  </a:moveTo>
                  <a:cubicBezTo>
                    <a:pt x="12081" y="5233"/>
                    <a:pt x="23211" y="-12460"/>
                    <a:pt x="41475" y="12937"/>
                  </a:cubicBezTo>
                  <a:lnTo>
                    <a:pt x="0" y="17789"/>
                  </a:lnTo>
                  <a:close/>
                </a:path>
              </a:pathLst>
            </a:custGeom>
            <a:grpFill/>
            <a:ln w="9512" cap="flat">
              <a:noFill/>
              <a:prstDash val="solid"/>
              <a:miter/>
            </a:ln>
          </p:spPr>
          <p:txBody>
            <a:bodyPr rtlCol="0" anchor="ctr"/>
            <a:lstStyle/>
            <a:p>
              <a:endParaRPr lang="zh-CN" altLang="en-US"/>
            </a:p>
          </p:txBody>
        </p:sp>
        <p:sp>
          <p:nvSpPr>
            <p:cNvPr id="9259" name="任意形状 9258"/>
            <p:cNvSpPr/>
            <p:nvPr/>
          </p:nvSpPr>
          <p:spPr>
            <a:xfrm>
              <a:off x="5786199" y="5513503"/>
              <a:ext cx="66586" cy="11878"/>
            </a:xfrm>
            <a:custGeom>
              <a:avLst/>
              <a:gdLst>
                <a:gd name="connsiteX0" fmla="*/ 66587 w 66586"/>
                <a:gd name="connsiteY0" fmla="*/ 11879 h 11878"/>
                <a:gd name="connsiteX1" fmla="*/ 0 w 66586"/>
                <a:gd name="connsiteY1" fmla="*/ 11879 h 11878"/>
                <a:gd name="connsiteX2" fmla="*/ 66587 w 66586"/>
                <a:gd name="connsiteY2" fmla="*/ 11879 h 11878"/>
              </a:gdLst>
              <a:ahLst/>
              <a:cxnLst>
                <a:cxn ang="0">
                  <a:pos x="connsiteX0" y="connsiteY0"/>
                </a:cxn>
                <a:cxn ang="0">
                  <a:pos x="connsiteX1" y="connsiteY1"/>
                </a:cxn>
                <a:cxn ang="0">
                  <a:pos x="connsiteX2" y="connsiteY2"/>
                </a:cxn>
              </a:cxnLst>
              <a:rect l="l" t="t" r="r" b="b"/>
              <a:pathLst>
                <a:path w="66586" h="11878">
                  <a:moveTo>
                    <a:pt x="66587" y="11879"/>
                  </a:moveTo>
                  <a:lnTo>
                    <a:pt x="0" y="11879"/>
                  </a:lnTo>
                  <a:cubicBezTo>
                    <a:pt x="17979" y="-3816"/>
                    <a:pt x="22450" y="-4102"/>
                    <a:pt x="66587" y="11879"/>
                  </a:cubicBezTo>
                  <a:close/>
                </a:path>
              </a:pathLst>
            </a:custGeom>
            <a:grpFill/>
            <a:ln w="9512" cap="flat">
              <a:noFill/>
              <a:prstDash val="solid"/>
              <a:miter/>
            </a:ln>
          </p:spPr>
          <p:txBody>
            <a:bodyPr rtlCol="0" anchor="ctr"/>
            <a:lstStyle/>
            <a:p>
              <a:endParaRPr lang="zh-CN" altLang="en-US"/>
            </a:p>
          </p:txBody>
        </p:sp>
        <p:sp>
          <p:nvSpPr>
            <p:cNvPr id="9260" name="任意形状 9259"/>
            <p:cNvSpPr/>
            <p:nvPr/>
          </p:nvSpPr>
          <p:spPr>
            <a:xfrm>
              <a:off x="7179958" y="3800544"/>
              <a:ext cx="39095" cy="16621"/>
            </a:xfrm>
            <a:custGeom>
              <a:avLst/>
              <a:gdLst>
                <a:gd name="connsiteX0" fmla="*/ 0 w 39095"/>
                <a:gd name="connsiteY0" fmla="*/ 0 h 16621"/>
                <a:gd name="connsiteX1" fmla="*/ 39096 w 39095"/>
                <a:gd name="connsiteY1" fmla="*/ 2473 h 16621"/>
                <a:gd name="connsiteX2" fmla="*/ 0 w 39095"/>
                <a:gd name="connsiteY2" fmla="*/ 0 h 16621"/>
              </a:gdLst>
              <a:ahLst/>
              <a:cxnLst>
                <a:cxn ang="0">
                  <a:pos x="connsiteX0" y="connsiteY0"/>
                </a:cxn>
                <a:cxn ang="0">
                  <a:pos x="connsiteX1" y="connsiteY1"/>
                </a:cxn>
                <a:cxn ang="0">
                  <a:pos x="connsiteX2" y="connsiteY2"/>
                </a:cxn>
              </a:cxnLst>
              <a:rect l="l" t="t" r="r" b="b"/>
              <a:pathLst>
                <a:path w="39095" h="16621">
                  <a:moveTo>
                    <a:pt x="0" y="0"/>
                  </a:moveTo>
                  <a:lnTo>
                    <a:pt x="39096" y="2473"/>
                  </a:lnTo>
                  <a:cubicBezTo>
                    <a:pt x="23306" y="21593"/>
                    <a:pt x="14459" y="21878"/>
                    <a:pt x="0" y="0"/>
                  </a:cubicBezTo>
                  <a:close/>
                </a:path>
              </a:pathLst>
            </a:custGeom>
            <a:grpFill/>
            <a:ln w="9512" cap="flat">
              <a:noFill/>
              <a:prstDash val="solid"/>
              <a:miter/>
            </a:ln>
          </p:spPr>
          <p:txBody>
            <a:bodyPr rtlCol="0" anchor="ctr"/>
            <a:lstStyle/>
            <a:p>
              <a:endParaRPr lang="zh-CN" altLang="en-US"/>
            </a:p>
          </p:txBody>
        </p:sp>
        <p:sp>
          <p:nvSpPr>
            <p:cNvPr id="9261" name="任意形状 9260"/>
            <p:cNvSpPr/>
            <p:nvPr/>
          </p:nvSpPr>
          <p:spPr>
            <a:xfrm>
              <a:off x="5188343" y="5465929"/>
              <a:ext cx="38430" cy="23686"/>
            </a:xfrm>
            <a:custGeom>
              <a:avLst/>
              <a:gdLst>
                <a:gd name="connsiteX0" fmla="*/ 38431 w 38430"/>
                <a:gd name="connsiteY0" fmla="*/ 11796 h 23686"/>
                <a:gd name="connsiteX1" fmla="*/ 13413 w 38430"/>
                <a:gd name="connsiteY1" fmla="*/ 23686 h 23686"/>
                <a:gd name="connsiteX2" fmla="*/ 0 w 38430"/>
                <a:gd name="connsiteY2" fmla="*/ 12462 h 23686"/>
                <a:gd name="connsiteX3" fmla="*/ 12747 w 38430"/>
                <a:gd name="connsiteY3" fmla="*/ 1 h 23686"/>
                <a:gd name="connsiteX4" fmla="*/ 38431 w 38430"/>
                <a:gd name="connsiteY4" fmla="*/ 11796 h 23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30" h="23686">
                  <a:moveTo>
                    <a:pt x="38431" y="11796"/>
                  </a:moveTo>
                  <a:cubicBezTo>
                    <a:pt x="25874" y="18170"/>
                    <a:pt x="19406" y="23591"/>
                    <a:pt x="13413" y="23686"/>
                  </a:cubicBezTo>
                  <a:cubicBezTo>
                    <a:pt x="8942" y="23686"/>
                    <a:pt x="4471" y="16457"/>
                    <a:pt x="0" y="12462"/>
                  </a:cubicBezTo>
                  <a:cubicBezTo>
                    <a:pt x="4281" y="8087"/>
                    <a:pt x="8467" y="1"/>
                    <a:pt x="12747" y="1"/>
                  </a:cubicBezTo>
                  <a:cubicBezTo>
                    <a:pt x="19120" y="-94"/>
                    <a:pt x="25589" y="5423"/>
                    <a:pt x="38431" y="11796"/>
                  </a:cubicBezTo>
                  <a:close/>
                </a:path>
              </a:pathLst>
            </a:custGeom>
            <a:grpFill/>
            <a:ln w="9512" cap="flat">
              <a:noFill/>
              <a:prstDash val="solid"/>
              <a:miter/>
            </a:ln>
          </p:spPr>
          <p:txBody>
            <a:bodyPr rtlCol="0" anchor="ctr"/>
            <a:lstStyle/>
            <a:p>
              <a:endParaRPr lang="zh-CN" altLang="en-US"/>
            </a:p>
          </p:txBody>
        </p:sp>
        <p:sp>
          <p:nvSpPr>
            <p:cNvPr id="9262" name="任意形状 9261"/>
            <p:cNvSpPr/>
            <p:nvPr/>
          </p:nvSpPr>
          <p:spPr>
            <a:xfrm>
              <a:off x="7991748" y="3946651"/>
              <a:ext cx="48703" cy="13341"/>
            </a:xfrm>
            <a:custGeom>
              <a:avLst/>
              <a:gdLst>
                <a:gd name="connsiteX0" fmla="*/ 48704 w 48703"/>
                <a:gd name="connsiteY0" fmla="*/ 0 h 13341"/>
                <a:gd name="connsiteX1" fmla="*/ 0 w 48703"/>
                <a:gd name="connsiteY1" fmla="*/ 0 h 13341"/>
                <a:gd name="connsiteX2" fmla="*/ 48704 w 48703"/>
                <a:gd name="connsiteY2" fmla="*/ 0 h 13341"/>
              </a:gdLst>
              <a:ahLst/>
              <a:cxnLst>
                <a:cxn ang="0">
                  <a:pos x="connsiteX0" y="connsiteY0"/>
                </a:cxn>
                <a:cxn ang="0">
                  <a:pos x="connsiteX1" y="connsiteY1"/>
                </a:cxn>
                <a:cxn ang="0">
                  <a:pos x="connsiteX2" y="connsiteY2"/>
                </a:cxn>
              </a:cxnLst>
              <a:rect l="l" t="t" r="r" b="b"/>
              <a:pathLst>
                <a:path w="48703" h="13341">
                  <a:moveTo>
                    <a:pt x="48704" y="0"/>
                  </a:moveTo>
                  <a:cubicBezTo>
                    <a:pt x="31582" y="24541"/>
                    <a:pt x="15696" y="9512"/>
                    <a:pt x="0" y="0"/>
                  </a:cubicBezTo>
                  <a:lnTo>
                    <a:pt x="48704" y="0"/>
                  </a:lnTo>
                  <a:close/>
                </a:path>
              </a:pathLst>
            </a:custGeom>
            <a:grpFill/>
            <a:ln w="9512" cap="flat">
              <a:noFill/>
              <a:prstDash val="solid"/>
              <a:miter/>
            </a:ln>
          </p:spPr>
          <p:txBody>
            <a:bodyPr rtlCol="0" anchor="ctr"/>
            <a:lstStyle/>
            <a:p>
              <a:endParaRPr lang="zh-CN" altLang="en-US"/>
            </a:p>
          </p:txBody>
        </p:sp>
        <p:sp>
          <p:nvSpPr>
            <p:cNvPr id="9263" name="任意形状 9262"/>
            <p:cNvSpPr/>
            <p:nvPr/>
          </p:nvSpPr>
          <p:spPr>
            <a:xfrm>
              <a:off x="5036145" y="5525381"/>
              <a:ext cx="56123" cy="10649"/>
            </a:xfrm>
            <a:custGeom>
              <a:avLst/>
              <a:gdLst>
                <a:gd name="connsiteX0" fmla="*/ 56124 w 56123"/>
                <a:gd name="connsiteY0" fmla="*/ 0 h 10649"/>
                <a:gd name="connsiteX1" fmla="*/ 762 w 56123"/>
                <a:gd name="connsiteY1" fmla="*/ 8942 h 10649"/>
                <a:gd name="connsiteX2" fmla="*/ 0 w 56123"/>
                <a:gd name="connsiteY2" fmla="*/ 0 h 10649"/>
                <a:gd name="connsiteX3" fmla="*/ 56124 w 56123"/>
                <a:gd name="connsiteY3" fmla="*/ 0 h 10649"/>
              </a:gdLst>
              <a:ahLst/>
              <a:cxnLst>
                <a:cxn ang="0">
                  <a:pos x="connsiteX0" y="connsiteY0"/>
                </a:cxn>
                <a:cxn ang="0">
                  <a:pos x="connsiteX1" y="connsiteY1"/>
                </a:cxn>
                <a:cxn ang="0">
                  <a:pos x="connsiteX2" y="connsiteY2"/>
                </a:cxn>
                <a:cxn ang="0">
                  <a:pos x="connsiteX3" y="connsiteY3"/>
                </a:cxn>
              </a:cxnLst>
              <a:rect l="l" t="t" r="r" b="b"/>
              <a:pathLst>
                <a:path w="56123" h="10649">
                  <a:moveTo>
                    <a:pt x="56124" y="0"/>
                  </a:moveTo>
                  <a:cubicBezTo>
                    <a:pt x="36053" y="25968"/>
                    <a:pt x="17503" y="-5612"/>
                    <a:pt x="762" y="8942"/>
                  </a:cubicBezTo>
                  <a:lnTo>
                    <a:pt x="0" y="0"/>
                  </a:lnTo>
                  <a:lnTo>
                    <a:pt x="56124" y="0"/>
                  </a:lnTo>
                  <a:close/>
                </a:path>
              </a:pathLst>
            </a:custGeom>
            <a:grpFill/>
            <a:ln w="9512" cap="flat">
              <a:noFill/>
              <a:prstDash val="solid"/>
              <a:miter/>
            </a:ln>
          </p:spPr>
          <p:txBody>
            <a:bodyPr rtlCol="0" anchor="ctr"/>
            <a:lstStyle/>
            <a:p>
              <a:endParaRPr lang="zh-CN" altLang="en-US"/>
            </a:p>
          </p:txBody>
        </p:sp>
        <p:sp>
          <p:nvSpPr>
            <p:cNvPr id="9264" name="任意形状 9263"/>
            <p:cNvSpPr/>
            <p:nvPr/>
          </p:nvSpPr>
          <p:spPr>
            <a:xfrm>
              <a:off x="1982183" y="3813359"/>
              <a:ext cx="50415" cy="20857"/>
            </a:xfrm>
            <a:custGeom>
              <a:avLst/>
              <a:gdLst>
                <a:gd name="connsiteX0" fmla="*/ 0 w 50415"/>
                <a:gd name="connsiteY0" fmla="*/ 15151 h 20857"/>
                <a:gd name="connsiteX1" fmla="*/ 12367 w 50415"/>
                <a:gd name="connsiteY1" fmla="*/ 4782 h 20857"/>
                <a:gd name="connsiteX2" fmla="*/ 50416 w 50415"/>
                <a:gd name="connsiteY2" fmla="*/ 13248 h 20857"/>
                <a:gd name="connsiteX3" fmla="*/ 5042 w 50415"/>
                <a:gd name="connsiteY3" fmla="*/ 20858 h 20857"/>
                <a:gd name="connsiteX4" fmla="*/ 0 w 50415"/>
                <a:gd name="connsiteY4" fmla="*/ 15151 h 20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15" h="20857">
                  <a:moveTo>
                    <a:pt x="0" y="15151"/>
                  </a:moveTo>
                  <a:cubicBezTo>
                    <a:pt x="4091" y="11536"/>
                    <a:pt x="8847" y="4212"/>
                    <a:pt x="12367" y="4782"/>
                  </a:cubicBezTo>
                  <a:cubicBezTo>
                    <a:pt x="24352" y="6685"/>
                    <a:pt x="39762" y="-11769"/>
                    <a:pt x="50416" y="13248"/>
                  </a:cubicBezTo>
                  <a:lnTo>
                    <a:pt x="5042" y="20858"/>
                  </a:lnTo>
                  <a:lnTo>
                    <a:pt x="0" y="15151"/>
                  </a:lnTo>
                  <a:close/>
                </a:path>
              </a:pathLst>
            </a:custGeom>
            <a:grpFill/>
            <a:ln w="9512" cap="flat">
              <a:noFill/>
              <a:prstDash val="solid"/>
              <a:miter/>
            </a:ln>
          </p:spPr>
          <p:txBody>
            <a:bodyPr rtlCol="0" anchor="ctr"/>
            <a:lstStyle/>
            <a:p>
              <a:endParaRPr lang="zh-CN" altLang="en-US"/>
            </a:p>
          </p:txBody>
        </p:sp>
        <p:sp>
          <p:nvSpPr>
            <p:cNvPr id="9265" name="任意形状 9264"/>
            <p:cNvSpPr/>
            <p:nvPr/>
          </p:nvSpPr>
          <p:spPr>
            <a:xfrm>
              <a:off x="4452178" y="5544215"/>
              <a:ext cx="51937" cy="16075"/>
            </a:xfrm>
            <a:custGeom>
              <a:avLst/>
              <a:gdLst>
                <a:gd name="connsiteX0" fmla="*/ 51938 w 51937"/>
                <a:gd name="connsiteY0" fmla="*/ 11129 h 16075"/>
                <a:gd name="connsiteX1" fmla="*/ 1237 w 51937"/>
                <a:gd name="connsiteY1" fmla="*/ 16076 h 16075"/>
                <a:gd name="connsiteX2" fmla="*/ 0 w 51937"/>
                <a:gd name="connsiteY2" fmla="*/ 6563 h 16075"/>
                <a:gd name="connsiteX3" fmla="*/ 50321 w 51937"/>
                <a:gd name="connsiteY3" fmla="*/ 0 h 16075"/>
              </a:gdLst>
              <a:ahLst/>
              <a:cxnLst>
                <a:cxn ang="0">
                  <a:pos x="connsiteX0" y="connsiteY0"/>
                </a:cxn>
                <a:cxn ang="0">
                  <a:pos x="connsiteX1" y="connsiteY1"/>
                </a:cxn>
                <a:cxn ang="0">
                  <a:pos x="connsiteX2" y="connsiteY2"/>
                </a:cxn>
                <a:cxn ang="0">
                  <a:pos x="connsiteX3" y="connsiteY3"/>
                </a:cxn>
              </a:cxnLst>
              <a:rect l="l" t="t" r="r" b="b"/>
              <a:pathLst>
                <a:path w="51937" h="16075">
                  <a:moveTo>
                    <a:pt x="51938" y="11129"/>
                  </a:moveTo>
                  <a:lnTo>
                    <a:pt x="1237" y="16076"/>
                  </a:lnTo>
                  <a:lnTo>
                    <a:pt x="0" y="6563"/>
                  </a:lnTo>
                  <a:lnTo>
                    <a:pt x="50321" y="0"/>
                  </a:lnTo>
                  <a:close/>
                </a:path>
              </a:pathLst>
            </a:custGeom>
            <a:grpFill/>
            <a:ln w="9512" cap="flat">
              <a:noFill/>
              <a:prstDash val="solid"/>
              <a:miter/>
            </a:ln>
          </p:spPr>
          <p:txBody>
            <a:bodyPr rtlCol="0" anchor="ctr"/>
            <a:lstStyle/>
            <a:p>
              <a:endParaRPr lang="zh-CN" altLang="en-US"/>
            </a:p>
          </p:txBody>
        </p:sp>
        <p:sp>
          <p:nvSpPr>
            <p:cNvPr id="9266" name="任意形状 9265"/>
            <p:cNvSpPr/>
            <p:nvPr/>
          </p:nvSpPr>
          <p:spPr>
            <a:xfrm>
              <a:off x="5764701" y="5377563"/>
              <a:ext cx="54981" cy="9512"/>
            </a:xfrm>
            <a:custGeom>
              <a:avLst/>
              <a:gdLst>
                <a:gd name="connsiteX0" fmla="*/ 381 w 54981"/>
                <a:gd name="connsiteY0" fmla="*/ 3139 h 9512"/>
                <a:gd name="connsiteX1" fmla="*/ 54982 w 54981"/>
                <a:gd name="connsiteY1" fmla="*/ 0 h 9512"/>
                <a:gd name="connsiteX2" fmla="*/ 54982 w 54981"/>
                <a:gd name="connsiteY2" fmla="*/ 9512 h 9512"/>
                <a:gd name="connsiteX3" fmla="*/ 0 w 54981"/>
                <a:gd name="connsiteY3" fmla="*/ 9512 h 9512"/>
              </a:gdLst>
              <a:ahLst/>
              <a:cxnLst>
                <a:cxn ang="0">
                  <a:pos x="connsiteX0" y="connsiteY0"/>
                </a:cxn>
                <a:cxn ang="0">
                  <a:pos x="connsiteX1" y="connsiteY1"/>
                </a:cxn>
                <a:cxn ang="0">
                  <a:pos x="connsiteX2" y="connsiteY2"/>
                </a:cxn>
                <a:cxn ang="0">
                  <a:pos x="connsiteX3" y="connsiteY3"/>
                </a:cxn>
              </a:cxnLst>
              <a:rect l="l" t="t" r="r" b="b"/>
              <a:pathLst>
                <a:path w="54981" h="9512">
                  <a:moveTo>
                    <a:pt x="381" y="3139"/>
                  </a:moveTo>
                  <a:lnTo>
                    <a:pt x="54982" y="0"/>
                  </a:lnTo>
                  <a:lnTo>
                    <a:pt x="54982" y="9512"/>
                  </a:lnTo>
                  <a:lnTo>
                    <a:pt x="0" y="9512"/>
                  </a:lnTo>
                  <a:close/>
                </a:path>
              </a:pathLst>
            </a:custGeom>
            <a:grpFill/>
            <a:ln w="9512" cap="flat">
              <a:noFill/>
              <a:prstDash val="solid"/>
              <a:miter/>
            </a:ln>
          </p:spPr>
          <p:txBody>
            <a:bodyPr rtlCol="0" anchor="ctr"/>
            <a:lstStyle/>
            <a:p>
              <a:endParaRPr lang="zh-CN" altLang="en-US"/>
            </a:p>
          </p:txBody>
        </p:sp>
        <p:sp>
          <p:nvSpPr>
            <p:cNvPr id="9267" name="任意形状 9266"/>
            <p:cNvSpPr/>
            <p:nvPr/>
          </p:nvSpPr>
          <p:spPr>
            <a:xfrm>
              <a:off x="3262650" y="5104521"/>
              <a:ext cx="53745" cy="14501"/>
            </a:xfrm>
            <a:custGeom>
              <a:avLst/>
              <a:gdLst>
                <a:gd name="connsiteX0" fmla="*/ 53746 w 53745"/>
                <a:gd name="connsiteY0" fmla="*/ 7558 h 14501"/>
                <a:gd name="connsiteX1" fmla="*/ 0 w 53745"/>
                <a:gd name="connsiteY1" fmla="*/ 14502 h 14501"/>
                <a:gd name="connsiteX2" fmla="*/ 53746 w 53745"/>
                <a:gd name="connsiteY2" fmla="*/ 7558 h 14501"/>
              </a:gdLst>
              <a:ahLst/>
              <a:cxnLst>
                <a:cxn ang="0">
                  <a:pos x="connsiteX0" y="connsiteY0"/>
                </a:cxn>
                <a:cxn ang="0">
                  <a:pos x="connsiteX1" y="connsiteY1"/>
                </a:cxn>
                <a:cxn ang="0">
                  <a:pos x="connsiteX2" y="connsiteY2"/>
                </a:cxn>
              </a:cxnLst>
              <a:rect l="l" t="t" r="r" b="b"/>
              <a:pathLst>
                <a:path w="53745" h="14501">
                  <a:moveTo>
                    <a:pt x="53746" y="7558"/>
                  </a:moveTo>
                  <a:lnTo>
                    <a:pt x="0" y="14502"/>
                  </a:lnTo>
                  <a:cubicBezTo>
                    <a:pt x="11511" y="-1383"/>
                    <a:pt x="27396" y="-4998"/>
                    <a:pt x="53746" y="7558"/>
                  </a:cubicBezTo>
                  <a:close/>
                </a:path>
              </a:pathLst>
            </a:custGeom>
            <a:grpFill/>
            <a:ln w="9512" cap="flat">
              <a:noFill/>
              <a:prstDash val="solid"/>
              <a:miter/>
            </a:ln>
          </p:spPr>
          <p:txBody>
            <a:bodyPr rtlCol="0" anchor="ctr"/>
            <a:lstStyle/>
            <a:p>
              <a:endParaRPr lang="zh-CN" altLang="en-US"/>
            </a:p>
          </p:txBody>
        </p:sp>
        <p:sp>
          <p:nvSpPr>
            <p:cNvPr id="9268" name="任意形状 9267"/>
            <p:cNvSpPr/>
            <p:nvPr/>
          </p:nvSpPr>
          <p:spPr>
            <a:xfrm>
              <a:off x="7274417" y="3591562"/>
              <a:ext cx="55362" cy="13234"/>
            </a:xfrm>
            <a:custGeom>
              <a:avLst/>
              <a:gdLst>
                <a:gd name="connsiteX0" fmla="*/ 55363 w 55362"/>
                <a:gd name="connsiteY0" fmla="*/ 3424 h 13234"/>
                <a:gd name="connsiteX1" fmla="*/ 0 w 55362"/>
                <a:gd name="connsiteY1" fmla="*/ 0 h 13234"/>
                <a:gd name="connsiteX2" fmla="*/ 55363 w 55362"/>
                <a:gd name="connsiteY2" fmla="*/ 3424 h 13234"/>
              </a:gdLst>
              <a:ahLst/>
              <a:cxnLst>
                <a:cxn ang="0">
                  <a:pos x="connsiteX0" y="connsiteY0"/>
                </a:cxn>
                <a:cxn ang="0">
                  <a:pos x="connsiteX1" y="connsiteY1"/>
                </a:cxn>
                <a:cxn ang="0">
                  <a:pos x="connsiteX2" y="connsiteY2"/>
                </a:cxn>
              </a:cxnLst>
              <a:rect l="l" t="t" r="r" b="b"/>
              <a:pathLst>
                <a:path w="55362" h="13234">
                  <a:moveTo>
                    <a:pt x="55363" y="3424"/>
                  </a:moveTo>
                  <a:cubicBezTo>
                    <a:pt x="44043" y="17027"/>
                    <a:pt x="44043" y="17027"/>
                    <a:pt x="0" y="0"/>
                  </a:cubicBezTo>
                  <a:lnTo>
                    <a:pt x="55363" y="3424"/>
                  </a:lnTo>
                  <a:close/>
                </a:path>
              </a:pathLst>
            </a:custGeom>
            <a:grpFill/>
            <a:ln w="9512" cap="flat">
              <a:noFill/>
              <a:prstDash val="solid"/>
              <a:miter/>
            </a:ln>
          </p:spPr>
          <p:txBody>
            <a:bodyPr rtlCol="0" anchor="ctr"/>
            <a:lstStyle/>
            <a:p>
              <a:endParaRPr lang="zh-CN" altLang="en-US"/>
            </a:p>
          </p:txBody>
        </p:sp>
        <p:sp>
          <p:nvSpPr>
            <p:cNvPr id="9269" name="任意形状 9268"/>
            <p:cNvSpPr/>
            <p:nvPr/>
          </p:nvSpPr>
          <p:spPr>
            <a:xfrm>
              <a:off x="4703210" y="5679668"/>
              <a:ext cx="37574" cy="34338"/>
            </a:xfrm>
            <a:custGeom>
              <a:avLst/>
              <a:gdLst>
                <a:gd name="connsiteX0" fmla="*/ 0 w 37574"/>
                <a:gd name="connsiteY0" fmla="*/ 31485 h 34338"/>
                <a:gd name="connsiteX1" fmla="*/ 25874 w 37574"/>
                <a:gd name="connsiteY1" fmla="*/ 0 h 34338"/>
                <a:gd name="connsiteX2" fmla="*/ 37575 w 37574"/>
                <a:gd name="connsiteY2" fmla="*/ 34339 h 34338"/>
                <a:gd name="connsiteX3" fmla="*/ 0 w 37574"/>
                <a:gd name="connsiteY3" fmla="*/ 31485 h 34338"/>
              </a:gdLst>
              <a:ahLst/>
              <a:cxnLst>
                <a:cxn ang="0">
                  <a:pos x="connsiteX0" y="connsiteY0"/>
                </a:cxn>
                <a:cxn ang="0">
                  <a:pos x="connsiteX1" y="connsiteY1"/>
                </a:cxn>
                <a:cxn ang="0">
                  <a:pos x="connsiteX2" y="connsiteY2"/>
                </a:cxn>
                <a:cxn ang="0">
                  <a:pos x="connsiteX3" y="connsiteY3"/>
                </a:cxn>
              </a:cxnLst>
              <a:rect l="l" t="t" r="r" b="b"/>
              <a:pathLst>
                <a:path w="37574" h="34338">
                  <a:moveTo>
                    <a:pt x="0" y="31485"/>
                  </a:moveTo>
                  <a:lnTo>
                    <a:pt x="25874" y="0"/>
                  </a:lnTo>
                  <a:cubicBezTo>
                    <a:pt x="30345" y="13222"/>
                    <a:pt x="33199" y="21593"/>
                    <a:pt x="37575" y="34339"/>
                  </a:cubicBezTo>
                  <a:lnTo>
                    <a:pt x="0" y="31485"/>
                  </a:lnTo>
                  <a:close/>
                </a:path>
              </a:pathLst>
            </a:custGeom>
            <a:grpFill/>
            <a:ln w="9512" cap="flat">
              <a:noFill/>
              <a:prstDash val="solid"/>
              <a:miter/>
            </a:ln>
          </p:spPr>
          <p:txBody>
            <a:bodyPr rtlCol="0" anchor="ctr"/>
            <a:lstStyle/>
            <a:p>
              <a:endParaRPr lang="zh-CN" altLang="en-US"/>
            </a:p>
          </p:txBody>
        </p:sp>
        <p:sp>
          <p:nvSpPr>
            <p:cNvPr id="9270" name="任意形状 9269"/>
            <p:cNvSpPr/>
            <p:nvPr/>
          </p:nvSpPr>
          <p:spPr>
            <a:xfrm>
              <a:off x="5231720" y="5700976"/>
              <a:ext cx="43091" cy="15982"/>
            </a:xfrm>
            <a:custGeom>
              <a:avLst/>
              <a:gdLst>
                <a:gd name="connsiteX0" fmla="*/ 0 w 43091"/>
                <a:gd name="connsiteY0" fmla="*/ 6563 h 15982"/>
                <a:gd name="connsiteX1" fmla="*/ 43092 w 43091"/>
                <a:gd name="connsiteY1" fmla="*/ 0 h 15982"/>
                <a:gd name="connsiteX2" fmla="*/ 1618 w 43091"/>
                <a:gd name="connsiteY2" fmla="*/ 14934 h 15982"/>
                <a:gd name="connsiteX3" fmla="*/ 0 w 43091"/>
                <a:gd name="connsiteY3" fmla="*/ 6563 h 15982"/>
              </a:gdLst>
              <a:ahLst/>
              <a:cxnLst>
                <a:cxn ang="0">
                  <a:pos x="connsiteX0" y="connsiteY0"/>
                </a:cxn>
                <a:cxn ang="0">
                  <a:pos x="connsiteX1" y="connsiteY1"/>
                </a:cxn>
                <a:cxn ang="0">
                  <a:pos x="connsiteX2" y="connsiteY2"/>
                </a:cxn>
                <a:cxn ang="0">
                  <a:pos x="connsiteX3" y="connsiteY3"/>
                </a:cxn>
              </a:cxnLst>
              <a:rect l="l" t="t" r="r" b="b"/>
              <a:pathLst>
                <a:path w="43091" h="15982">
                  <a:moveTo>
                    <a:pt x="0" y="6563"/>
                  </a:moveTo>
                  <a:lnTo>
                    <a:pt x="43092" y="0"/>
                  </a:lnTo>
                  <a:cubicBezTo>
                    <a:pt x="34340" y="31676"/>
                    <a:pt x="14554" y="4661"/>
                    <a:pt x="1618" y="14934"/>
                  </a:cubicBezTo>
                  <a:lnTo>
                    <a:pt x="0" y="6563"/>
                  </a:lnTo>
                  <a:close/>
                </a:path>
              </a:pathLst>
            </a:custGeom>
            <a:grpFill/>
            <a:ln w="9512" cap="flat">
              <a:noFill/>
              <a:prstDash val="solid"/>
              <a:miter/>
            </a:ln>
          </p:spPr>
          <p:txBody>
            <a:bodyPr rtlCol="0" anchor="ctr"/>
            <a:lstStyle/>
            <a:p>
              <a:endParaRPr lang="zh-CN" altLang="en-US"/>
            </a:p>
          </p:txBody>
        </p:sp>
        <p:sp>
          <p:nvSpPr>
            <p:cNvPr id="9271" name="任意形状 9270"/>
            <p:cNvSpPr/>
            <p:nvPr/>
          </p:nvSpPr>
          <p:spPr>
            <a:xfrm>
              <a:off x="5065158" y="5372236"/>
              <a:ext cx="73721" cy="11699"/>
            </a:xfrm>
            <a:custGeom>
              <a:avLst/>
              <a:gdLst>
                <a:gd name="connsiteX0" fmla="*/ 73436 w 73721"/>
                <a:gd name="connsiteY0" fmla="*/ 11700 h 11699"/>
                <a:gd name="connsiteX1" fmla="*/ 0 w 73721"/>
                <a:gd name="connsiteY1" fmla="*/ 3805 h 11699"/>
                <a:gd name="connsiteX2" fmla="*/ 0 w 73721"/>
                <a:gd name="connsiteY2" fmla="*/ 0 h 11699"/>
                <a:gd name="connsiteX3" fmla="*/ 73722 w 73721"/>
                <a:gd name="connsiteY3" fmla="*/ 3995 h 11699"/>
              </a:gdLst>
              <a:ahLst/>
              <a:cxnLst>
                <a:cxn ang="0">
                  <a:pos x="connsiteX0" y="connsiteY0"/>
                </a:cxn>
                <a:cxn ang="0">
                  <a:pos x="connsiteX1" y="connsiteY1"/>
                </a:cxn>
                <a:cxn ang="0">
                  <a:pos x="connsiteX2" y="connsiteY2"/>
                </a:cxn>
                <a:cxn ang="0">
                  <a:pos x="connsiteX3" y="connsiteY3"/>
                </a:cxn>
              </a:cxnLst>
              <a:rect l="l" t="t" r="r" b="b"/>
              <a:pathLst>
                <a:path w="73721" h="11699">
                  <a:moveTo>
                    <a:pt x="73436" y="11700"/>
                  </a:moveTo>
                  <a:lnTo>
                    <a:pt x="0" y="3805"/>
                  </a:lnTo>
                  <a:lnTo>
                    <a:pt x="0" y="0"/>
                  </a:lnTo>
                  <a:lnTo>
                    <a:pt x="73722" y="3995"/>
                  </a:lnTo>
                  <a:close/>
                </a:path>
              </a:pathLst>
            </a:custGeom>
            <a:grpFill/>
            <a:ln w="9512" cap="flat">
              <a:noFill/>
              <a:prstDash val="solid"/>
              <a:miter/>
            </a:ln>
          </p:spPr>
          <p:txBody>
            <a:bodyPr rtlCol="0" anchor="ctr"/>
            <a:lstStyle/>
            <a:p>
              <a:endParaRPr lang="zh-CN" altLang="en-US"/>
            </a:p>
          </p:txBody>
        </p:sp>
        <p:sp>
          <p:nvSpPr>
            <p:cNvPr id="9272" name="任意形状 9271"/>
            <p:cNvSpPr/>
            <p:nvPr/>
          </p:nvSpPr>
          <p:spPr>
            <a:xfrm>
              <a:off x="5139355" y="5513001"/>
              <a:ext cx="39857" cy="19228"/>
            </a:xfrm>
            <a:custGeom>
              <a:avLst/>
              <a:gdLst>
                <a:gd name="connsiteX0" fmla="*/ 38050 w 39857"/>
                <a:gd name="connsiteY0" fmla="*/ 19229 h 19228"/>
                <a:gd name="connsiteX1" fmla="*/ 0 w 39857"/>
                <a:gd name="connsiteY1" fmla="*/ 12000 h 19228"/>
                <a:gd name="connsiteX2" fmla="*/ 1808 w 39857"/>
                <a:gd name="connsiteY2" fmla="*/ 3724 h 19228"/>
                <a:gd name="connsiteX3" fmla="*/ 39857 w 39857"/>
                <a:gd name="connsiteY3" fmla="*/ 13236 h 19228"/>
                <a:gd name="connsiteX4" fmla="*/ 38050 w 39857"/>
                <a:gd name="connsiteY4" fmla="*/ 19229 h 19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57" h="19228">
                  <a:moveTo>
                    <a:pt x="38050" y="19229"/>
                  </a:moveTo>
                  <a:lnTo>
                    <a:pt x="0" y="12000"/>
                  </a:lnTo>
                  <a:lnTo>
                    <a:pt x="1808" y="3724"/>
                  </a:lnTo>
                  <a:cubicBezTo>
                    <a:pt x="17979" y="-5788"/>
                    <a:pt x="28348" y="4961"/>
                    <a:pt x="39857" y="13236"/>
                  </a:cubicBezTo>
                  <a:lnTo>
                    <a:pt x="38050" y="19229"/>
                  </a:lnTo>
                  <a:close/>
                </a:path>
              </a:pathLst>
            </a:custGeom>
            <a:grpFill/>
            <a:ln w="9512" cap="flat">
              <a:noFill/>
              <a:prstDash val="solid"/>
              <a:miter/>
            </a:ln>
          </p:spPr>
          <p:txBody>
            <a:bodyPr rtlCol="0" anchor="ctr"/>
            <a:lstStyle/>
            <a:p>
              <a:endParaRPr lang="zh-CN" altLang="en-US"/>
            </a:p>
          </p:txBody>
        </p:sp>
        <p:sp>
          <p:nvSpPr>
            <p:cNvPr id="9273" name="任意形状 9272"/>
            <p:cNvSpPr/>
            <p:nvPr/>
          </p:nvSpPr>
          <p:spPr>
            <a:xfrm>
              <a:off x="4791295" y="3556558"/>
              <a:ext cx="57074" cy="4851"/>
            </a:xfrm>
            <a:custGeom>
              <a:avLst/>
              <a:gdLst>
                <a:gd name="connsiteX0" fmla="*/ 57075 w 57074"/>
                <a:gd name="connsiteY0" fmla="*/ 4851 h 4851"/>
                <a:gd name="connsiteX1" fmla="*/ 0 w 57074"/>
                <a:gd name="connsiteY1" fmla="*/ 4851 h 4851"/>
                <a:gd name="connsiteX2" fmla="*/ 0 w 57074"/>
                <a:gd name="connsiteY2" fmla="*/ 0 h 4851"/>
                <a:gd name="connsiteX3" fmla="*/ 57075 w 57074"/>
                <a:gd name="connsiteY3" fmla="*/ 0 h 4851"/>
              </a:gdLst>
              <a:ahLst/>
              <a:cxnLst>
                <a:cxn ang="0">
                  <a:pos x="connsiteX0" y="connsiteY0"/>
                </a:cxn>
                <a:cxn ang="0">
                  <a:pos x="connsiteX1" y="connsiteY1"/>
                </a:cxn>
                <a:cxn ang="0">
                  <a:pos x="connsiteX2" y="connsiteY2"/>
                </a:cxn>
                <a:cxn ang="0">
                  <a:pos x="connsiteX3" y="connsiteY3"/>
                </a:cxn>
              </a:cxnLst>
              <a:rect l="l" t="t" r="r" b="b"/>
              <a:pathLst>
                <a:path w="57074" h="4851">
                  <a:moveTo>
                    <a:pt x="57075" y="4851"/>
                  </a:moveTo>
                  <a:lnTo>
                    <a:pt x="0" y="4851"/>
                  </a:lnTo>
                  <a:lnTo>
                    <a:pt x="0" y="0"/>
                  </a:lnTo>
                  <a:lnTo>
                    <a:pt x="57075" y="0"/>
                  </a:lnTo>
                  <a:close/>
                </a:path>
              </a:pathLst>
            </a:custGeom>
            <a:grpFill/>
            <a:ln w="9512" cap="flat">
              <a:noFill/>
              <a:prstDash val="solid"/>
              <a:miter/>
            </a:ln>
          </p:spPr>
          <p:txBody>
            <a:bodyPr rtlCol="0" anchor="ctr"/>
            <a:lstStyle/>
            <a:p>
              <a:endParaRPr lang="zh-CN" altLang="en-US"/>
            </a:p>
          </p:txBody>
        </p:sp>
        <p:sp>
          <p:nvSpPr>
            <p:cNvPr id="9274" name="任意形状 9273"/>
            <p:cNvSpPr/>
            <p:nvPr/>
          </p:nvSpPr>
          <p:spPr>
            <a:xfrm>
              <a:off x="5768791" y="4954843"/>
              <a:ext cx="53079" cy="4185"/>
            </a:xfrm>
            <a:custGeom>
              <a:avLst/>
              <a:gdLst>
                <a:gd name="connsiteX0" fmla="*/ 53080 w 53079"/>
                <a:gd name="connsiteY0" fmla="*/ 4185 h 4185"/>
                <a:gd name="connsiteX1" fmla="*/ 0 w 53079"/>
                <a:gd name="connsiteY1" fmla="*/ 4185 h 4185"/>
                <a:gd name="connsiteX2" fmla="*/ 0 w 53079"/>
                <a:gd name="connsiteY2" fmla="*/ 0 h 4185"/>
                <a:gd name="connsiteX3" fmla="*/ 52794 w 53079"/>
                <a:gd name="connsiteY3" fmla="*/ 0 h 4185"/>
              </a:gdLst>
              <a:ahLst/>
              <a:cxnLst>
                <a:cxn ang="0">
                  <a:pos x="connsiteX0" y="connsiteY0"/>
                </a:cxn>
                <a:cxn ang="0">
                  <a:pos x="connsiteX1" y="connsiteY1"/>
                </a:cxn>
                <a:cxn ang="0">
                  <a:pos x="connsiteX2" y="connsiteY2"/>
                </a:cxn>
                <a:cxn ang="0">
                  <a:pos x="connsiteX3" y="connsiteY3"/>
                </a:cxn>
              </a:cxnLst>
              <a:rect l="l" t="t" r="r" b="b"/>
              <a:pathLst>
                <a:path w="53079" h="4185">
                  <a:moveTo>
                    <a:pt x="53080" y="4185"/>
                  </a:moveTo>
                  <a:lnTo>
                    <a:pt x="0" y="4185"/>
                  </a:lnTo>
                  <a:lnTo>
                    <a:pt x="0" y="0"/>
                  </a:lnTo>
                  <a:lnTo>
                    <a:pt x="52794" y="0"/>
                  </a:lnTo>
                  <a:close/>
                </a:path>
              </a:pathLst>
            </a:custGeom>
            <a:grpFill/>
            <a:ln w="9512" cap="flat">
              <a:noFill/>
              <a:prstDash val="solid"/>
              <a:miter/>
            </a:ln>
          </p:spPr>
          <p:txBody>
            <a:bodyPr rtlCol="0" anchor="ctr"/>
            <a:lstStyle/>
            <a:p>
              <a:endParaRPr lang="zh-CN" altLang="en-US"/>
            </a:p>
          </p:txBody>
        </p:sp>
        <p:sp>
          <p:nvSpPr>
            <p:cNvPr id="9275" name="任意形状 9274"/>
            <p:cNvSpPr/>
            <p:nvPr/>
          </p:nvSpPr>
          <p:spPr>
            <a:xfrm>
              <a:off x="7374868" y="3608113"/>
              <a:ext cx="48513" cy="9512"/>
            </a:xfrm>
            <a:custGeom>
              <a:avLst/>
              <a:gdLst>
                <a:gd name="connsiteX0" fmla="*/ 48514 w 48513"/>
                <a:gd name="connsiteY0" fmla="*/ 4756 h 9512"/>
                <a:gd name="connsiteX1" fmla="*/ 952 w 48513"/>
                <a:gd name="connsiteY1" fmla="*/ 9512 h 9512"/>
                <a:gd name="connsiteX2" fmla="*/ 0 w 48513"/>
                <a:gd name="connsiteY2" fmla="*/ 0 h 9512"/>
                <a:gd name="connsiteX3" fmla="*/ 47563 w 48513"/>
                <a:gd name="connsiteY3" fmla="*/ 0 h 9512"/>
                <a:gd name="connsiteX4" fmla="*/ 48514 w 48513"/>
                <a:gd name="connsiteY4" fmla="*/ 4756 h 9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13" h="9512">
                  <a:moveTo>
                    <a:pt x="48514" y="4756"/>
                  </a:moveTo>
                  <a:lnTo>
                    <a:pt x="952" y="9512"/>
                  </a:lnTo>
                  <a:cubicBezTo>
                    <a:pt x="952" y="6468"/>
                    <a:pt x="286" y="3424"/>
                    <a:pt x="0" y="0"/>
                  </a:cubicBezTo>
                  <a:lnTo>
                    <a:pt x="47563" y="0"/>
                  </a:lnTo>
                  <a:lnTo>
                    <a:pt x="48514" y="4756"/>
                  </a:lnTo>
                  <a:close/>
                </a:path>
              </a:pathLst>
            </a:custGeom>
            <a:grpFill/>
            <a:ln w="9512" cap="flat">
              <a:noFill/>
              <a:prstDash val="solid"/>
              <a:miter/>
            </a:ln>
          </p:spPr>
          <p:txBody>
            <a:bodyPr rtlCol="0" anchor="ctr"/>
            <a:lstStyle/>
            <a:p>
              <a:endParaRPr lang="zh-CN" altLang="en-US"/>
            </a:p>
          </p:txBody>
        </p:sp>
        <p:sp>
          <p:nvSpPr>
            <p:cNvPr id="9276" name="任意形状 9275"/>
            <p:cNvSpPr/>
            <p:nvPr/>
          </p:nvSpPr>
          <p:spPr>
            <a:xfrm>
              <a:off x="6700533" y="3805110"/>
              <a:ext cx="450127" cy="51080"/>
            </a:xfrm>
            <a:custGeom>
              <a:avLst/>
              <a:gdLst>
                <a:gd name="connsiteX0" fmla="*/ 449367 w 450127"/>
                <a:gd name="connsiteY0" fmla="*/ 49273 h 51080"/>
                <a:gd name="connsiteX1" fmla="*/ 293173 w 450127"/>
                <a:gd name="connsiteY1" fmla="*/ 49273 h 51080"/>
                <a:gd name="connsiteX2" fmla="*/ 276812 w 450127"/>
                <a:gd name="connsiteY2" fmla="*/ 48227 h 51080"/>
                <a:gd name="connsiteX3" fmla="*/ 50606 w 450127"/>
                <a:gd name="connsiteY3" fmla="*/ 51080 h 51080"/>
                <a:gd name="connsiteX4" fmla="*/ 761 w 450127"/>
                <a:gd name="connsiteY4" fmla="*/ 45944 h 51080"/>
                <a:gd name="connsiteX5" fmla="*/ 0 w 450127"/>
                <a:gd name="connsiteY5" fmla="*/ 37478 h 51080"/>
                <a:gd name="connsiteX6" fmla="*/ 21784 w 450127"/>
                <a:gd name="connsiteY6" fmla="*/ 31771 h 51080"/>
                <a:gd name="connsiteX7" fmla="*/ 57075 w 450127"/>
                <a:gd name="connsiteY7" fmla="*/ 29868 h 51080"/>
                <a:gd name="connsiteX8" fmla="*/ 80951 w 450127"/>
                <a:gd name="connsiteY8" fmla="*/ 10844 h 51080"/>
                <a:gd name="connsiteX9" fmla="*/ 77336 w 450127"/>
                <a:gd name="connsiteY9" fmla="*/ 0 h 51080"/>
                <a:gd name="connsiteX10" fmla="*/ 205944 w 450127"/>
                <a:gd name="connsiteY10" fmla="*/ 9512 h 51080"/>
                <a:gd name="connsiteX11" fmla="*/ 271960 w 450127"/>
                <a:gd name="connsiteY11" fmla="*/ 15600 h 51080"/>
                <a:gd name="connsiteX12" fmla="*/ 303732 w 450127"/>
                <a:gd name="connsiteY12" fmla="*/ 27490 h 51080"/>
                <a:gd name="connsiteX13" fmla="*/ 348535 w 450127"/>
                <a:gd name="connsiteY13" fmla="*/ 35005 h 51080"/>
                <a:gd name="connsiteX14" fmla="*/ 450128 w 450127"/>
                <a:gd name="connsiteY14" fmla="*/ 43375 h 51080"/>
                <a:gd name="connsiteX15" fmla="*/ 449367 w 450127"/>
                <a:gd name="connsiteY15" fmla="*/ 49273 h 5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27" h="51080">
                  <a:moveTo>
                    <a:pt x="449367" y="49273"/>
                  </a:moveTo>
                  <a:cubicBezTo>
                    <a:pt x="397334" y="49273"/>
                    <a:pt x="344730" y="49273"/>
                    <a:pt x="293173" y="49273"/>
                  </a:cubicBezTo>
                  <a:cubicBezTo>
                    <a:pt x="287656" y="49273"/>
                    <a:pt x="282234" y="48227"/>
                    <a:pt x="276812" y="48227"/>
                  </a:cubicBezTo>
                  <a:cubicBezTo>
                    <a:pt x="201378" y="49178"/>
                    <a:pt x="126040" y="50605"/>
                    <a:pt x="50606" y="51080"/>
                  </a:cubicBezTo>
                  <a:cubicBezTo>
                    <a:pt x="33902" y="50316"/>
                    <a:pt x="17265" y="48600"/>
                    <a:pt x="761" y="45944"/>
                  </a:cubicBezTo>
                  <a:lnTo>
                    <a:pt x="0" y="37478"/>
                  </a:lnTo>
                  <a:cubicBezTo>
                    <a:pt x="7096" y="34988"/>
                    <a:pt x="14383" y="33080"/>
                    <a:pt x="21784" y="31771"/>
                  </a:cubicBezTo>
                  <a:cubicBezTo>
                    <a:pt x="33579" y="30629"/>
                    <a:pt x="46231" y="33293"/>
                    <a:pt x="57075" y="29868"/>
                  </a:cubicBezTo>
                  <a:cubicBezTo>
                    <a:pt x="66587" y="26919"/>
                    <a:pt x="73056" y="17502"/>
                    <a:pt x="80951" y="10844"/>
                  </a:cubicBezTo>
                  <a:lnTo>
                    <a:pt x="77336" y="0"/>
                  </a:lnTo>
                  <a:cubicBezTo>
                    <a:pt x="120237" y="2949"/>
                    <a:pt x="162948" y="5803"/>
                    <a:pt x="205944" y="9512"/>
                  </a:cubicBezTo>
                  <a:cubicBezTo>
                    <a:pt x="227918" y="11129"/>
                    <a:pt x="249891" y="13793"/>
                    <a:pt x="271960" y="15600"/>
                  </a:cubicBezTo>
                  <a:cubicBezTo>
                    <a:pt x="283566" y="16551"/>
                    <a:pt x="293458" y="13793"/>
                    <a:pt x="303732" y="27490"/>
                  </a:cubicBezTo>
                  <a:cubicBezTo>
                    <a:pt x="310295" y="36241"/>
                    <a:pt x="332935" y="33578"/>
                    <a:pt x="348535" y="35005"/>
                  </a:cubicBezTo>
                  <a:cubicBezTo>
                    <a:pt x="382305" y="38144"/>
                    <a:pt x="416263" y="40617"/>
                    <a:pt x="450128" y="43375"/>
                  </a:cubicBezTo>
                  <a:cubicBezTo>
                    <a:pt x="449367" y="45183"/>
                    <a:pt x="449367" y="47275"/>
                    <a:pt x="449367" y="49273"/>
                  </a:cubicBezTo>
                  <a:close/>
                </a:path>
              </a:pathLst>
            </a:custGeom>
            <a:grpFill/>
            <a:ln w="9512" cap="flat">
              <a:noFill/>
              <a:prstDash val="solid"/>
              <a:miter/>
            </a:ln>
          </p:spPr>
          <p:txBody>
            <a:bodyPr rtlCol="0" anchor="ctr"/>
            <a:lstStyle/>
            <a:p>
              <a:endParaRPr lang="zh-CN" altLang="en-US"/>
            </a:p>
          </p:txBody>
        </p:sp>
        <p:sp>
          <p:nvSpPr>
            <p:cNvPr id="9277" name="任意形状 9276"/>
            <p:cNvSpPr/>
            <p:nvPr/>
          </p:nvSpPr>
          <p:spPr>
            <a:xfrm>
              <a:off x="5059450" y="3821460"/>
              <a:ext cx="168369" cy="48373"/>
            </a:xfrm>
            <a:custGeom>
              <a:avLst/>
              <a:gdLst>
                <a:gd name="connsiteX0" fmla="*/ 2664 w 168369"/>
                <a:gd name="connsiteY0" fmla="*/ 42339 h 48373"/>
                <a:gd name="connsiteX1" fmla="*/ 19025 w 168369"/>
                <a:gd name="connsiteY1" fmla="*/ 20937 h 48373"/>
                <a:gd name="connsiteX2" fmla="*/ 0 w 168369"/>
                <a:gd name="connsiteY2" fmla="*/ 10093 h 48373"/>
                <a:gd name="connsiteX3" fmla="*/ 25589 w 168369"/>
                <a:gd name="connsiteY3" fmla="*/ 10 h 48373"/>
                <a:gd name="connsiteX4" fmla="*/ 126420 w 168369"/>
                <a:gd name="connsiteY4" fmla="*/ 6574 h 48373"/>
                <a:gd name="connsiteX5" fmla="*/ 140499 w 168369"/>
                <a:gd name="connsiteY5" fmla="*/ 7715 h 48373"/>
                <a:gd name="connsiteX6" fmla="*/ 168370 w 168369"/>
                <a:gd name="connsiteY6" fmla="*/ 25122 h 48373"/>
                <a:gd name="connsiteX7" fmla="*/ 138882 w 168369"/>
                <a:gd name="connsiteY7" fmla="*/ 48332 h 48373"/>
                <a:gd name="connsiteX8" fmla="*/ 2664 w 168369"/>
                <a:gd name="connsiteY8" fmla="*/ 42339 h 4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369" h="48373">
                  <a:moveTo>
                    <a:pt x="2664" y="42339"/>
                  </a:moveTo>
                  <a:lnTo>
                    <a:pt x="19025" y="20937"/>
                  </a:lnTo>
                  <a:lnTo>
                    <a:pt x="0" y="10093"/>
                  </a:lnTo>
                  <a:cubicBezTo>
                    <a:pt x="11415" y="5432"/>
                    <a:pt x="19025" y="-275"/>
                    <a:pt x="25589" y="10"/>
                  </a:cubicBezTo>
                  <a:cubicBezTo>
                    <a:pt x="59263" y="1342"/>
                    <a:pt x="92841" y="4291"/>
                    <a:pt x="126420" y="6574"/>
                  </a:cubicBezTo>
                  <a:cubicBezTo>
                    <a:pt x="131148" y="6113"/>
                    <a:pt x="135914" y="6500"/>
                    <a:pt x="140499" y="7715"/>
                  </a:cubicBezTo>
                  <a:cubicBezTo>
                    <a:pt x="150011" y="12757"/>
                    <a:pt x="159524" y="19225"/>
                    <a:pt x="168370" y="25122"/>
                  </a:cubicBezTo>
                  <a:cubicBezTo>
                    <a:pt x="158858" y="33303"/>
                    <a:pt x="148774" y="48237"/>
                    <a:pt x="138882" y="48332"/>
                  </a:cubicBezTo>
                  <a:cubicBezTo>
                    <a:pt x="95125" y="48808"/>
                    <a:pt x="51748" y="45098"/>
                    <a:pt x="2664" y="42339"/>
                  </a:cubicBezTo>
                  <a:close/>
                </a:path>
              </a:pathLst>
            </a:custGeom>
            <a:grpFill/>
            <a:ln w="9512" cap="flat">
              <a:noFill/>
              <a:prstDash val="solid"/>
              <a:miter/>
            </a:ln>
          </p:spPr>
          <p:txBody>
            <a:bodyPr rtlCol="0" anchor="ctr"/>
            <a:lstStyle/>
            <a:p>
              <a:endParaRPr lang="zh-CN" altLang="en-US"/>
            </a:p>
          </p:txBody>
        </p:sp>
        <p:sp>
          <p:nvSpPr>
            <p:cNvPr id="9278" name="任意形状 9277"/>
            <p:cNvSpPr/>
            <p:nvPr/>
          </p:nvSpPr>
          <p:spPr>
            <a:xfrm>
              <a:off x="8057901" y="5156500"/>
              <a:ext cx="77199" cy="69809"/>
            </a:xfrm>
            <a:custGeom>
              <a:avLst/>
              <a:gdLst>
                <a:gd name="connsiteX0" fmla="*/ 23455 w 77199"/>
                <a:gd name="connsiteY0" fmla="*/ 0 h 69809"/>
                <a:gd name="connsiteX1" fmla="*/ 61505 w 77199"/>
                <a:gd name="connsiteY1" fmla="*/ 25017 h 69809"/>
                <a:gd name="connsiteX2" fmla="*/ 70446 w 77199"/>
                <a:gd name="connsiteY2" fmla="*/ 34529 h 69809"/>
                <a:gd name="connsiteX3" fmla="*/ 77200 w 77199"/>
                <a:gd name="connsiteY3" fmla="*/ 52317 h 69809"/>
                <a:gd name="connsiteX4" fmla="*/ 62646 w 77199"/>
                <a:gd name="connsiteY4" fmla="*/ 61353 h 69809"/>
                <a:gd name="connsiteX5" fmla="*/ 45333 w 77199"/>
                <a:gd name="connsiteY5" fmla="*/ 66490 h 69809"/>
                <a:gd name="connsiteX6" fmla="*/ 12040 w 77199"/>
                <a:gd name="connsiteY6" fmla="*/ 55931 h 69809"/>
                <a:gd name="connsiteX7" fmla="*/ 149 w 77199"/>
                <a:gd name="connsiteY7" fmla="*/ 18644 h 69809"/>
                <a:gd name="connsiteX8" fmla="*/ 23455 w 77199"/>
                <a:gd name="connsiteY8" fmla="*/ 0 h 6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99" h="69809">
                  <a:moveTo>
                    <a:pt x="23455" y="0"/>
                  </a:moveTo>
                  <a:cubicBezTo>
                    <a:pt x="42480" y="6468"/>
                    <a:pt x="60268" y="2759"/>
                    <a:pt x="61505" y="25017"/>
                  </a:cubicBezTo>
                  <a:cubicBezTo>
                    <a:pt x="61505" y="28441"/>
                    <a:pt x="68259" y="31010"/>
                    <a:pt x="70446" y="34529"/>
                  </a:cubicBezTo>
                  <a:cubicBezTo>
                    <a:pt x="74413" y="39656"/>
                    <a:pt x="76763" y="45849"/>
                    <a:pt x="77200" y="52317"/>
                  </a:cubicBezTo>
                  <a:cubicBezTo>
                    <a:pt x="76630" y="56122"/>
                    <a:pt x="67688" y="59070"/>
                    <a:pt x="62646" y="61353"/>
                  </a:cubicBezTo>
                  <a:cubicBezTo>
                    <a:pt x="57605" y="63636"/>
                    <a:pt x="50851" y="64207"/>
                    <a:pt x="45333" y="66490"/>
                  </a:cubicBezTo>
                  <a:cubicBezTo>
                    <a:pt x="31065" y="72483"/>
                    <a:pt x="18889" y="71151"/>
                    <a:pt x="12040" y="55931"/>
                  </a:cubicBezTo>
                  <a:cubicBezTo>
                    <a:pt x="6713" y="43851"/>
                    <a:pt x="-1183" y="30534"/>
                    <a:pt x="149" y="18644"/>
                  </a:cubicBezTo>
                  <a:cubicBezTo>
                    <a:pt x="1386" y="11320"/>
                    <a:pt x="16701" y="5232"/>
                    <a:pt x="23455" y="0"/>
                  </a:cubicBezTo>
                  <a:close/>
                </a:path>
              </a:pathLst>
            </a:custGeom>
            <a:grpFill/>
            <a:ln w="9512" cap="flat">
              <a:noFill/>
              <a:prstDash val="solid"/>
              <a:miter/>
            </a:ln>
          </p:spPr>
          <p:txBody>
            <a:bodyPr rtlCol="0" anchor="ctr"/>
            <a:lstStyle/>
            <a:p>
              <a:endParaRPr lang="zh-CN" altLang="en-US"/>
            </a:p>
          </p:txBody>
        </p:sp>
        <p:sp>
          <p:nvSpPr>
            <p:cNvPr id="9279" name="任意形状 9278"/>
            <p:cNvSpPr/>
            <p:nvPr/>
          </p:nvSpPr>
          <p:spPr>
            <a:xfrm>
              <a:off x="7548495" y="3915971"/>
              <a:ext cx="54956" cy="29819"/>
            </a:xfrm>
            <a:custGeom>
              <a:avLst/>
              <a:gdLst>
                <a:gd name="connsiteX0" fmla="*/ 54957 w 54956"/>
                <a:gd name="connsiteY0" fmla="*/ 8897 h 29819"/>
                <a:gd name="connsiteX1" fmla="*/ 3019 w 54956"/>
                <a:gd name="connsiteY1" fmla="*/ 17362 h 29819"/>
                <a:gd name="connsiteX2" fmla="*/ 11770 w 54956"/>
                <a:gd name="connsiteY2" fmla="*/ 50 h 29819"/>
                <a:gd name="connsiteX3" fmla="*/ 54957 w 54956"/>
                <a:gd name="connsiteY3" fmla="*/ 8897 h 29819"/>
                <a:gd name="connsiteX4" fmla="*/ 54957 w 54956"/>
                <a:gd name="connsiteY4" fmla="*/ 8897 h 29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56" h="29819">
                  <a:moveTo>
                    <a:pt x="54957" y="8897"/>
                  </a:moveTo>
                  <a:cubicBezTo>
                    <a:pt x="21188" y="34865"/>
                    <a:pt x="13483" y="35435"/>
                    <a:pt x="3019" y="17362"/>
                  </a:cubicBezTo>
                  <a:cubicBezTo>
                    <a:pt x="-2784" y="7279"/>
                    <a:pt x="-406" y="-711"/>
                    <a:pt x="11770" y="50"/>
                  </a:cubicBezTo>
                  <a:cubicBezTo>
                    <a:pt x="26353" y="2021"/>
                    <a:pt x="40773" y="4977"/>
                    <a:pt x="54957" y="8897"/>
                  </a:cubicBezTo>
                  <a:lnTo>
                    <a:pt x="54957" y="8897"/>
                  </a:lnTo>
                  <a:close/>
                </a:path>
              </a:pathLst>
            </a:custGeom>
            <a:grpFill/>
            <a:ln w="9512" cap="flat">
              <a:noFill/>
              <a:prstDash val="solid"/>
              <a:miter/>
            </a:ln>
          </p:spPr>
          <p:txBody>
            <a:bodyPr rtlCol="0" anchor="ctr"/>
            <a:lstStyle/>
            <a:p>
              <a:endParaRPr lang="zh-CN" altLang="en-US"/>
            </a:p>
          </p:txBody>
        </p:sp>
      </p:grpSp>
      <p:sp>
        <p:nvSpPr>
          <p:cNvPr id="13" name="文本框 12"/>
          <p:cNvSpPr txBox="1"/>
          <p:nvPr/>
        </p:nvSpPr>
        <p:spPr>
          <a:xfrm>
            <a:off x="7953375" y="852170"/>
            <a:ext cx="3167380" cy="2646045"/>
          </a:xfrm>
          <a:prstGeom prst="rect">
            <a:avLst/>
          </a:prstGeom>
          <a:noFill/>
        </p:spPr>
        <p:txBody>
          <a:bodyPr wrap="square" rtlCol="0">
            <a:spAutoFit/>
          </a:bodyPr>
          <a:lstStyle>
            <a:defPPr>
              <a:defRPr lang="zh-CN"/>
            </a:defPPr>
            <a:lvl1pPr algn="dist">
              <a:defRPr kumimoji="1" sz="4800" b="1">
                <a:solidFill>
                  <a:srgbClr val="893C3D"/>
                </a:solidFill>
                <a:latin typeface="仿宋" pitchFamily="49" charset="-122"/>
                <a:ea typeface="仿宋" pitchFamily="49" charset="-122"/>
              </a:defRPr>
            </a:lvl1pPr>
          </a:lstStyle>
          <a:p>
            <a:r>
              <a:rPr lang="en-US" altLang="zh-CN" sz="16600" b="0" dirty="0">
                <a:solidFill>
                  <a:schemeClr val="bg1">
                    <a:alpha val="73000"/>
                  </a:schemeClr>
                </a:solidFill>
                <a:latin typeface="思源黑体 CN Heavy" charset="-122"/>
                <a:ea typeface="思源黑体 CN Heavy" charset="-122"/>
              </a:rPr>
              <a:t>4</a:t>
            </a:r>
            <a:endParaRPr lang="en-US" altLang="zh-CN" sz="16600" b="0" dirty="0">
              <a:solidFill>
                <a:schemeClr val="bg1">
                  <a:alpha val="73000"/>
                </a:schemeClr>
              </a:solidFill>
              <a:latin typeface="思源黑体 CN Heavy" charset="-122"/>
              <a:ea typeface="思源黑体 CN Heavy" charset="-122"/>
            </a:endParaRPr>
          </a:p>
        </p:txBody>
      </p:sp>
      <p:sp>
        <p:nvSpPr>
          <p:cNvPr id="7" name="文本框 6"/>
          <p:cNvSpPr txBox="1"/>
          <p:nvPr/>
        </p:nvSpPr>
        <p:spPr>
          <a:xfrm>
            <a:off x="7016750" y="3382010"/>
            <a:ext cx="4919345" cy="1676400"/>
          </a:xfrm>
          <a:prstGeom prst="rect">
            <a:avLst/>
          </a:prstGeom>
          <a:noFill/>
        </p:spPr>
        <p:txBody>
          <a:bodyPr wrap="square" rtlCol="0" anchor="t">
            <a:spAutoFit/>
          </a:bodyPr>
          <a:p>
            <a:pPr marR="0" lvl="0" indent="0" algn="ctr" defTabSz="914400" rtl="0" fontAlgn="auto">
              <a:lnSpc>
                <a:spcPts val="6180"/>
              </a:lnSpc>
              <a:spcBef>
                <a:spcPts val="0"/>
              </a:spcBef>
              <a:spcAft>
                <a:spcPts val="0"/>
              </a:spcAft>
              <a:buClrTx/>
              <a:buSzTx/>
              <a:buFontTx/>
              <a:buNone/>
              <a:defRPr/>
            </a:pPr>
            <a:r>
              <a:rPr lang="en-US" altLang="zh-CN" sz="4800" noProof="0" dirty="0">
                <a:ln>
                  <a:noFill/>
                </a:ln>
                <a:solidFill>
                  <a:schemeClr val="bg1"/>
                </a:solidFill>
                <a:effectLst/>
                <a:uLnTx/>
                <a:uFillTx/>
                <a:latin typeface="Times New Roman Regular" charset="0"/>
                <a:ea typeface="思源黑体 CN Light" charset="-122"/>
                <a:cs typeface="Times New Roman Regular" charset="0"/>
                <a:sym typeface="+mn-ea"/>
              </a:rPr>
              <a:t>Four Famous Porcelains</a:t>
            </a:r>
            <a:endParaRPr lang="en-US" altLang="zh-CN" sz="4800" noProof="0" dirty="0">
              <a:ln>
                <a:noFill/>
              </a:ln>
              <a:solidFill>
                <a:schemeClr val="bg1"/>
              </a:solidFill>
              <a:effectLst/>
              <a:uLnTx/>
              <a:uFillTx/>
              <a:latin typeface="Times New Roman Regular" charset="0"/>
              <a:ea typeface="思源黑体 CN Light" charset="-122"/>
              <a:cs typeface="Times New Roman Regular"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摄图网_500909468"/>
          <p:cNvPicPr>
            <a:picLocks noChangeAspect="1"/>
          </p:cNvPicPr>
          <p:nvPr/>
        </p:nvPicPr>
        <p:blipFill>
          <a:blip r:embed="rId1"/>
          <a:srcRect t="3750" b="11484"/>
          <a:stretch>
            <a:fillRect/>
          </a:stretch>
        </p:blipFill>
        <p:spPr>
          <a:xfrm>
            <a:off x="0" y="-15875"/>
            <a:ext cx="12192000" cy="6889750"/>
          </a:xfrm>
          <a:prstGeom prst="rect">
            <a:avLst/>
          </a:prstGeom>
        </p:spPr>
      </p:pic>
      <p:sp>
        <p:nvSpPr>
          <p:cNvPr id="5" name="矩形 4"/>
          <p:cNvSpPr/>
          <p:nvPr/>
        </p:nvSpPr>
        <p:spPr>
          <a:xfrm rot="10800000" flipH="1" flipV="1">
            <a:off x="0" y="0"/>
            <a:ext cx="12192000" cy="6858000"/>
          </a:xfrm>
          <a:prstGeom prst="rect">
            <a:avLst/>
          </a:prstGeom>
          <a:gradFill>
            <a:gsLst>
              <a:gs pos="0">
                <a:schemeClr val="tx1">
                  <a:alpha val="80000"/>
                </a:schemeClr>
              </a:gs>
              <a:gs pos="97000">
                <a:srgbClr val="000000">
                  <a:alpha val="27000"/>
                </a:srgbClr>
              </a:gs>
              <a:gs pos="52000">
                <a:schemeClr val="tx1">
                  <a:alpha val="69000"/>
                </a:schemeClr>
              </a:gs>
            </a:gsLst>
            <a:lin ang="0" scaled="0"/>
          </a:gra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8" name="文本框 27"/>
          <p:cNvSpPr txBox="1"/>
          <p:nvPr/>
        </p:nvSpPr>
        <p:spPr>
          <a:xfrm>
            <a:off x="1699895" y="2470150"/>
            <a:ext cx="9321800" cy="191833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defRPr/>
            </a:pPr>
            <a:r>
              <a:rPr kumimoji="0" lang="en-US" altLang="zh-CN" sz="4400" b="0" i="0" u="none" strike="noStrike" kern="1200" cap="none" spc="0" normalizeH="0" baseline="0" noProof="0" dirty="0">
                <a:ln>
                  <a:noFill/>
                </a:ln>
                <a:gradFill>
                  <a:gsLst>
                    <a:gs pos="15000">
                      <a:srgbClr val="FFFFFF">
                        <a:alpha val="78000"/>
                      </a:srgbClr>
                    </a:gs>
                    <a:gs pos="35000">
                      <a:srgbClr val="FFFFFF">
                        <a:lumMod val="50000"/>
                      </a:srgbClr>
                    </a:gs>
                    <a:gs pos="100000">
                      <a:srgbClr val="FFFFFF"/>
                    </a:gs>
                    <a:gs pos="72388">
                      <a:srgbClr val="FFFFFF">
                        <a:lumMod val="85000"/>
                      </a:srgbClr>
                    </a:gs>
                    <a:gs pos="61000">
                      <a:srgbClr val="FFFFFF">
                        <a:alpha val="76000"/>
                      </a:srgbClr>
                    </a:gs>
                  </a:gsLst>
                  <a:lin ang="2700000" scaled="1"/>
                </a:gradFill>
                <a:effectLst/>
                <a:uLnTx/>
                <a:uFillTx/>
                <a:latin typeface="Times New Roman Regular" charset="0"/>
                <a:ea typeface="思源黑体 CN Light" charset="-122"/>
                <a:cs typeface="Times New Roman Regular" charset="0"/>
              </a:rPr>
              <a:t>Q2: </a:t>
            </a:r>
            <a:endParaRPr kumimoji="0" lang="en-US" altLang="zh-CN" sz="4400" b="0" i="0" u="none" strike="noStrike" kern="1200" cap="none" spc="0" normalizeH="0" baseline="0" noProof="0" dirty="0">
              <a:ln>
                <a:noFill/>
              </a:ln>
              <a:gradFill>
                <a:gsLst>
                  <a:gs pos="15000">
                    <a:srgbClr val="FFFFFF">
                      <a:alpha val="78000"/>
                    </a:srgbClr>
                  </a:gs>
                  <a:gs pos="35000">
                    <a:srgbClr val="FFFFFF">
                      <a:lumMod val="50000"/>
                    </a:srgbClr>
                  </a:gs>
                  <a:gs pos="100000">
                    <a:srgbClr val="FFFFFF"/>
                  </a:gs>
                  <a:gs pos="72388">
                    <a:srgbClr val="FFFFFF">
                      <a:lumMod val="85000"/>
                    </a:srgbClr>
                  </a:gs>
                  <a:gs pos="61000">
                    <a:srgbClr val="FFFFFF">
                      <a:alpha val="76000"/>
                    </a:srgbClr>
                  </a:gs>
                </a:gsLst>
                <a:lin ang="2700000" scaled="1"/>
              </a:gradFill>
              <a:effectLst/>
              <a:uLnTx/>
              <a:uFillTx/>
              <a:latin typeface="Times New Roman Regular" charset="0"/>
              <a:ea typeface="思源黑体 CN Light" charset="-122"/>
              <a:cs typeface="Times New Roman Regular" charset="0"/>
            </a:endParaRPr>
          </a:p>
          <a:p>
            <a:pPr marL="0" marR="0" lvl="0" indent="0" algn="ctr" defTabSz="914400" rtl="0" eaLnBrk="1" fontAlgn="auto" latinLnBrk="0" hangingPunct="1">
              <a:lnSpc>
                <a:spcPct val="90000"/>
              </a:lnSpc>
              <a:spcBef>
                <a:spcPts val="0"/>
              </a:spcBef>
              <a:spcAft>
                <a:spcPts val="0"/>
              </a:spcAft>
              <a:buClrTx/>
              <a:buSzTx/>
              <a:buFontTx/>
              <a:buNone/>
              <a:defRPr/>
            </a:pPr>
            <a:r>
              <a:rPr kumimoji="0" lang="en-US" altLang="zh-CN" sz="4400" b="0" i="0" u="none" strike="noStrike" kern="1200" cap="none" spc="0" normalizeH="0" baseline="0" noProof="0" dirty="0">
                <a:ln>
                  <a:noFill/>
                </a:ln>
                <a:gradFill>
                  <a:gsLst>
                    <a:gs pos="15000">
                      <a:srgbClr val="FFFFFF">
                        <a:alpha val="78000"/>
                      </a:srgbClr>
                    </a:gs>
                    <a:gs pos="35000">
                      <a:srgbClr val="FFFFFF">
                        <a:lumMod val="50000"/>
                      </a:srgbClr>
                    </a:gs>
                    <a:gs pos="100000">
                      <a:srgbClr val="FFFFFF"/>
                    </a:gs>
                    <a:gs pos="72388">
                      <a:srgbClr val="FFFFFF">
                        <a:lumMod val="85000"/>
                      </a:srgbClr>
                    </a:gs>
                    <a:gs pos="61000">
                      <a:srgbClr val="FFFFFF">
                        <a:alpha val="76000"/>
                      </a:srgbClr>
                    </a:gs>
                  </a:gsLst>
                  <a:lin ang="2700000" scaled="1"/>
                </a:gradFill>
                <a:effectLst/>
                <a:uLnTx/>
                <a:uFillTx/>
                <a:latin typeface="Times New Roman Regular" charset="0"/>
                <a:ea typeface="思源黑体 CN Light" charset="-122"/>
                <a:cs typeface="Times New Roman Regular" charset="0"/>
              </a:rPr>
              <a:t>What are the four famous porcelain in Jingdezhen?</a:t>
            </a:r>
            <a:endParaRPr kumimoji="0" lang="en-US" altLang="zh-CN" sz="4400" b="0" i="0" u="none" strike="noStrike" kern="1200" cap="none" spc="0" normalizeH="0" baseline="0" noProof="0" dirty="0">
              <a:ln>
                <a:noFill/>
              </a:ln>
              <a:gradFill>
                <a:gsLst>
                  <a:gs pos="15000">
                    <a:srgbClr val="FFFFFF">
                      <a:alpha val="78000"/>
                    </a:srgbClr>
                  </a:gs>
                  <a:gs pos="35000">
                    <a:srgbClr val="FFFFFF">
                      <a:lumMod val="50000"/>
                    </a:srgbClr>
                  </a:gs>
                  <a:gs pos="100000">
                    <a:srgbClr val="FFFFFF"/>
                  </a:gs>
                  <a:gs pos="72388">
                    <a:srgbClr val="FFFFFF">
                      <a:lumMod val="85000"/>
                    </a:srgbClr>
                  </a:gs>
                  <a:gs pos="61000">
                    <a:srgbClr val="FFFFFF">
                      <a:alpha val="76000"/>
                    </a:srgbClr>
                  </a:gs>
                </a:gsLst>
                <a:lin ang="2700000" scaled="1"/>
              </a:gradFill>
              <a:effectLst/>
              <a:uLnTx/>
              <a:uFillTx/>
              <a:latin typeface="Times New Roman Regular" charset="0"/>
              <a:ea typeface="思源黑体 CN Light" charset="-122"/>
              <a:cs typeface="Times New Roman Regular" charset="0"/>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摄图网_500909468"/>
          <p:cNvPicPr>
            <a:picLocks noChangeAspect="1"/>
          </p:cNvPicPr>
          <p:nvPr/>
        </p:nvPicPr>
        <p:blipFill>
          <a:blip r:embed="rId1"/>
          <a:srcRect t="3750" b="11484"/>
          <a:stretch>
            <a:fillRect/>
          </a:stretch>
        </p:blipFill>
        <p:spPr>
          <a:xfrm>
            <a:off x="0" y="-15875"/>
            <a:ext cx="12192000" cy="6889750"/>
          </a:xfrm>
          <a:prstGeom prst="rect">
            <a:avLst/>
          </a:prstGeom>
        </p:spPr>
      </p:pic>
      <p:sp>
        <p:nvSpPr>
          <p:cNvPr id="5" name="矩形 4"/>
          <p:cNvSpPr/>
          <p:nvPr/>
        </p:nvSpPr>
        <p:spPr>
          <a:xfrm rot="10800000" flipH="1" flipV="1">
            <a:off x="0" y="0"/>
            <a:ext cx="12192000" cy="6858000"/>
          </a:xfrm>
          <a:prstGeom prst="rect">
            <a:avLst/>
          </a:prstGeom>
          <a:gradFill>
            <a:gsLst>
              <a:gs pos="0">
                <a:schemeClr val="tx1">
                  <a:alpha val="80000"/>
                </a:schemeClr>
              </a:gs>
              <a:gs pos="97000">
                <a:srgbClr val="000000">
                  <a:alpha val="27000"/>
                </a:srgbClr>
              </a:gs>
              <a:gs pos="52000">
                <a:schemeClr val="tx1">
                  <a:alpha val="69000"/>
                </a:schemeClr>
              </a:gs>
            </a:gsLst>
            <a:lin ang="0" scaled="0"/>
          </a:gra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8" name="文本框 27"/>
          <p:cNvSpPr txBox="1"/>
          <p:nvPr/>
        </p:nvSpPr>
        <p:spPr>
          <a:xfrm>
            <a:off x="1372870" y="2470150"/>
            <a:ext cx="9943465" cy="191833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defRPr/>
            </a:pPr>
            <a:r>
              <a:rPr kumimoji="0" lang="en-US" altLang="zh-CN" sz="4400" b="0" i="0" u="none" strike="noStrike" kern="1200" cap="none" spc="0" normalizeH="0" baseline="0" noProof="0" dirty="0">
                <a:ln>
                  <a:noFill/>
                </a:ln>
                <a:gradFill>
                  <a:gsLst>
                    <a:gs pos="15000">
                      <a:srgbClr val="FFFFFF">
                        <a:alpha val="78000"/>
                      </a:srgbClr>
                    </a:gs>
                    <a:gs pos="35000">
                      <a:srgbClr val="FFFFFF">
                        <a:lumMod val="50000"/>
                      </a:srgbClr>
                    </a:gs>
                    <a:gs pos="100000">
                      <a:srgbClr val="FFFFFF"/>
                    </a:gs>
                    <a:gs pos="72388">
                      <a:srgbClr val="FFFFFF">
                        <a:lumMod val="85000"/>
                      </a:srgbClr>
                    </a:gs>
                    <a:gs pos="61000">
                      <a:srgbClr val="FFFFFF">
                        <a:alpha val="76000"/>
                      </a:srgbClr>
                    </a:gs>
                  </a:gsLst>
                  <a:lin ang="2700000" scaled="1"/>
                </a:gradFill>
                <a:effectLst/>
                <a:uLnTx/>
                <a:uFillTx/>
                <a:latin typeface="Times New Roman Regular" charset="0"/>
                <a:ea typeface="思源黑体 CN Light" charset="-122"/>
                <a:cs typeface="Times New Roman Regular" charset="0"/>
              </a:rPr>
              <a:t>Q3: </a:t>
            </a:r>
            <a:endParaRPr kumimoji="0" lang="en-US" altLang="zh-CN" sz="4400" b="0" i="0" u="none" strike="noStrike" kern="1200" cap="none" spc="0" normalizeH="0" baseline="0" noProof="0" dirty="0">
              <a:ln>
                <a:noFill/>
              </a:ln>
              <a:gradFill>
                <a:gsLst>
                  <a:gs pos="15000">
                    <a:srgbClr val="FFFFFF">
                      <a:alpha val="78000"/>
                    </a:srgbClr>
                  </a:gs>
                  <a:gs pos="35000">
                    <a:srgbClr val="FFFFFF">
                      <a:lumMod val="50000"/>
                    </a:srgbClr>
                  </a:gs>
                  <a:gs pos="100000">
                    <a:srgbClr val="FFFFFF"/>
                  </a:gs>
                  <a:gs pos="72388">
                    <a:srgbClr val="FFFFFF">
                      <a:lumMod val="85000"/>
                    </a:srgbClr>
                  </a:gs>
                  <a:gs pos="61000">
                    <a:srgbClr val="FFFFFF">
                      <a:alpha val="76000"/>
                    </a:srgbClr>
                  </a:gs>
                </a:gsLst>
                <a:lin ang="2700000" scaled="1"/>
              </a:gradFill>
              <a:effectLst/>
              <a:uLnTx/>
              <a:uFillTx/>
              <a:latin typeface="Times New Roman Regular" charset="0"/>
              <a:ea typeface="思源黑体 CN Light" charset="-122"/>
              <a:cs typeface="Times New Roman Regular" charset="0"/>
            </a:endParaRPr>
          </a:p>
          <a:p>
            <a:pPr marL="0" marR="0" lvl="0" indent="0" algn="ctr" defTabSz="914400" rtl="0" eaLnBrk="1" fontAlgn="auto" latinLnBrk="0" hangingPunct="1">
              <a:lnSpc>
                <a:spcPct val="90000"/>
              </a:lnSpc>
              <a:spcBef>
                <a:spcPts val="0"/>
              </a:spcBef>
              <a:spcAft>
                <a:spcPts val="0"/>
              </a:spcAft>
              <a:buClrTx/>
              <a:buSzTx/>
              <a:buFontTx/>
              <a:buNone/>
              <a:defRPr/>
            </a:pPr>
            <a:r>
              <a:rPr kumimoji="0" lang="en-US" altLang="zh-CN" sz="4400" b="0" i="0" u="none" strike="noStrike" kern="1200" cap="none" spc="0" normalizeH="0" baseline="0" noProof="0" dirty="0">
                <a:ln>
                  <a:noFill/>
                </a:ln>
                <a:gradFill>
                  <a:gsLst>
                    <a:gs pos="15000">
                      <a:srgbClr val="FFFFFF">
                        <a:alpha val="78000"/>
                      </a:srgbClr>
                    </a:gs>
                    <a:gs pos="35000">
                      <a:srgbClr val="FFFFFF">
                        <a:lumMod val="50000"/>
                      </a:srgbClr>
                    </a:gs>
                    <a:gs pos="100000">
                      <a:srgbClr val="FFFFFF"/>
                    </a:gs>
                    <a:gs pos="72388">
                      <a:srgbClr val="FFFFFF">
                        <a:lumMod val="85000"/>
                      </a:srgbClr>
                    </a:gs>
                    <a:gs pos="61000">
                      <a:srgbClr val="FFFFFF">
                        <a:alpha val="76000"/>
                      </a:srgbClr>
                    </a:gs>
                  </a:gsLst>
                  <a:lin ang="2700000" scaled="1"/>
                </a:gradFill>
                <a:effectLst/>
                <a:uLnTx/>
                <a:uFillTx/>
                <a:latin typeface="Times New Roman Regular" charset="0"/>
                <a:ea typeface="思源黑体 CN Light" charset="-122"/>
                <a:cs typeface="Times New Roman Regular" charset="0"/>
              </a:rPr>
              <a:t>Where did the “Speechless Buddha” meme come from</a:t>
            </a:r>
            <a:r>
              <a:rPr kumimoji="0" lang="zh-CN" altLang="en-US" sz="4400" b="0" i="0" u="none" strike="noStrike" kern="1200" cap="none" spc="0" normalizeH="0" baseline="0" noProof="0" dirty="0">
                <a:ln>
                  <a:noFill/>
                </a:ln>
                <a:gradFill>
                  <a:gsLst>
                    <a:gs pos="15000">
                      <a:srgbClr val="FFFFFF">
                        <a:alpha val="78000"/>
                      </a:srgbClr>
                    </a:gs>
                    <a:gs pos="35000">
                      <a:srgbClr val="FFFFFF">
                        <a:lumMod val="50000"/>
                      </a:srgbClr>
                    </a:gs>
                    <a:gs pos="100000">
                      <a:srgbClr val="FFFFFF"/>
                    </a:gs>
                    <a:gs pos="72388">
                      <a:srgbClr val="FFFFFF">
                        <a:lumMod val="85000"/>
                      </a:srgbClr>
                    </a:gs>
                    <a:gs pos="61000">
                      <a:srgbClr val="FFFFFF">
                        <a:alpha val="76000"/>
                      </a:srgbClr>
                    </a:gs>
                  </a:gsLst>
                  <a:lin ang="2700000" scaled="1"/>
                </a:gradFill>
                <a:effectLst/>
                <a:uLnTx/>
                <a:uFillTx/>
                <a:latin typeface="Times New Roman Regular" charset="0"/>
                <a:ea typeface="思源黑体 CN Light" charset="-122"/>
                <a:cs typeface="Times New Roman Regular" charset="0"/>
              </a:rPr>
              <a:t>？</a:t>
            </a:r>
            <a:endParaRPr kumimoji="0" lang="zh-CN" altLang="en-US" sz="4400" b="0" i="0" u="none" strike="noStrike" kern="1200" cap="none" spc="0" normalizeH="0" baseline="0" noProof="0" dirty="0">
              <a:ln>
                <a:noFill/>
              </a:ln>
              <a:gradFill>
                <a:gsLst>
                  <a:gs pos="15000">
                    <a:srgbClr val="FFFFFF">
                      <a:alpha val="78000"/>
                    </a:srgbClr>
                  </a:gs>
                  <a:gs pos="35000">
                    <a:srgbClr val="FFFFFF">
                      <a:lumMod val="50000"/>
                    </a:srgbClr>
                  </a:gs>
                  <a:gs pos="100000">
                    <a:srgbClr val="FFFFFF"/>
                  </a:gs>
                  <a:gs pos="72388">
                    <a:srgbClr val="FFFFFF">
                      <a:lumMod val="85000"/>
                    </a:srgbClr>
                  </a:gs>
                  <a:gs pos="61000">
                    <a:srgbClr val="FFFFFF">
                      <a:alpha val="76000"/>
                    </a:srgbClr>
                  </a:gs>
                </a:gsLst>
                <a:lin ang="2700000" scaled="1"/>
              </a:gradFill>
              <a:effectLst/>
              <a:uLnTx/>
              <a:uFillTx/>
              <a:latin typeface="Times New Roman Regular" charset="0"/>
              <a:ea typeface="思源黑体 CN Light" charset="-122"/>
              <a:cs typeface="Times New Roman Regular" charset="0"/>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摄图网_500663749"/>
          <p:cNvPicPr>
            <a:picLocks noChangeAspect="1"/>
          </p:cNvPicPr>
          <p:nvPr/>
        </p:nvPicPr>
        <p:blipFill>
          <a:blip r:embed="rId1"/>
          <a:srcRect l="7935"/>
          <a:stretch>
            <a:fillRect/>
          </a:stretch>
        </p:blipFill>
        <p:spPr>
          <a:xfrm>
            <a:off x="-11430" y="-635"/>
            <a:ext cx="12214860" cy="6859270"/>
          </a:xfrm>
          <a:prstGeom prst="rect">
            <a:avLst/>
          </a:prstGeom>
        </p:spPr>
      </p:pic>
      <p:sp>
        <p:nvSpPr>
          <p:cNvPr id="82" name="矩形 81"/>
          <p:cNvSpPr/>
          <p:nvPr/>
        </p:nvSpPr>
        <p:spPr>
          <a:xfrm rot="10800000" flipH="1">
            <a:off x="0" y="-635"/>
            <a:ext cx="12192000" cy="6858635"/>
          </a:xfrm>
          <a:prstGeom prst="rect">
            <a:avLst/>
          </a:prstGeom>
          <a:gradFill>
            <a:gsLst>
              <a:gs pos="0">
                <a:schemeClr val="tx1">
                  <a:alpha val="100000"/>
                </a:schemeClr>
              </a:gs>
              <a:gs pos="100000">
                <a:srgbClr val="000000">
                  <a:alpha val="0"/>
                </a:srgbClr>
              </a:gs>
              <a:gs pos="60000">
                <a:schemeClr val="tx1">
                  <a:alpha val="0"/>
                </a:schemeClr>
              </a:gs>
            </a:gsLst>
            <a:lin ang="8100000" scaled="0"/>
          </a:gra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 name="矩形 1"/>
          <p:cNvSpPr/>
          <p:nvPr/>
        </p:nvSpPr>
        <p:spPr>
          <a:xfrm rot="10800000" flipH="1" flipV="1">
            <a:off x="-11430" y="635"/>
            <a:ext cx="12192000" cy="6858000"/>
          </a:xfrm>
          <a:prstGeom prst="rect">
            <a:avLst/>
          </a:prstGeom>
          <a:gradFill>
            <a:gsLst>
              <a:gs pos="0">
                <a:schemeClr val="tx1">
                  <a:alpha val="100000"/>
                </a:schemeClr>
              </a:gs>
              <a:gs pos="97000">
                <a:srgbClr val="000000">
                  <a:alpha val="0"/>
                </a:srgbClr>
              </a:gs>
              <a:gs pos="58000">
                <a:schemeClr val="tx1">
                  <a:alpha val="0"/>
                </a:schemeClr>
              </a:gs>
            </a:gsLst>
            <a:lin ang="13500000" scaled="0"/>
          </a:gra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4" name="矩形 13"/>
          <p:cNvSpPr/>
          <p:nvPr/>
        </p:nvSpPr>
        <p:spPr>
          <a:xfrm>
            <a:off x="7071995" y="2986405"/>
            <a:ext cx="4043680" cy="876935"/>
          </a:xfrm>
          <a:prstGeom prst="rect">
            <a:avLst/>
          </a:prstGeom>
          <a:solidFill>
            <a:srgbClr val="653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5" name="文本框 14"/>
          <p:cNvSpPr txBox="1"/>
          <p:nvPr/>
        </p:nvSpPr>
        <p:spPr>
          <a:xfrm>
            <a:off x="7071995" y="3033395"/>
            <a:ext cx="4025900" cy="829945"/>
          </a:xfrm>
          <a:prstGeom prst="rect">
            <a:avLst/>
          </a:prstGeom>
          <a:noFill/>
        </p:spPr>
        <p:txBody>
          <a:bodyPr wrap="square" rtlCol="0" anchor="t">
            <a:spAutoFit/>
          </a:bodyPr>
          <a:lstStyle/>
          <a:p>
            <a:pPr algn="ctr"/>
            <a:r>
              <a:rPr lang="en-US" altLang="zh-CN" sz="4800">
                <a:solidFill>
                  <a:schemeClr val="bg1"/>
                </a:solidFill>
                <a:latin typeface="Times New Roman Regular" charset="0"/>
                <a:ea typeface="造字工房悦圆（非商用）常规体" charset="-122"/>
                <a:cs typeface="Times New Roman Regular" charset="0"/>
              </a:rPr>
              <a:t>Thanks!</a:t>
            </a:r>
            <a:endParaRPr lang="en-US" altLang="zh-CN" sz="4800">
              <a:solidFill>
                <a:schemeClr val="bg1"/>
              </a:solidFill>
              <a:latin typeface="Times New Roman Regular" charset="0"/>
              <a:ea typeface="造字工房悦圆（非商用）常规体" charset="-122"/>
              <a:cs typeface="Times New Roman Regular" charset="0"/>
            </a:endParaRPr>
          </a:p>
        </p:txBody>
      </p:sp>
      <p:sp>
        <p:nvSpPr>
          <p:cNvPr id="17" name="矩形 16"/>
          <p:cNvSpPr/>
          <p:nvPr/>
        </p:nvSpPr>
        <p:spPr>
          <a:xfrm>
            <a:off x="6685280" y="2690495"/>
            <a:ext cx="386715" cy="295910"/>
          </a:xfrm>
          <a:prstGeom prst="rect">
            <a:avLst/>
          </a:prstGeom>
          <a:solidFill>
            <a:srgbClr val="653F2C">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36485"/>
        </a:solidFill>
        <a:effectLst/>
      </p:bgPr>
    </p:bg>
    <p:spTree>
      <p:nvGrpSpPr>
        <p:cNvPr id="1" name=""/>
        <p:cNvGrpSpPr/>
        <p:nvPr/>
      </p:nvGrpSpPr>
      <p:grpSpPr/>
      <p:pic>
        <p:nvPicPr>
          <p:cNvPr id="3" name="图片 2" descr="800c3e7f2569928ebf1291aae539b9b"/>
          <p:cNvPicPr>
            <a:picLocks noChangeAspect="1"/>
          </p:cNvPicPr>
          <p:nvPr/>
        </p:nvPicPr>
        <p:blipFill>
          <a:blip r:embed="rId1"/>
          <a:srcRect t="10995" b="16425"/>
          <a:stretch>
            <a:fillRect/>
          </a:stretch>
        </p:blipFill>
        <p:spPr>
          <a:xfrm>
            <a:off x="0" y="0"/>
            <a:ext cx="12191365" cy="6858000"/>
          </a:xfrm>
          <a:prstGeom prst="rect">
            <a:avLst/>
          </a:prstGeom>
        </p:spPr>
      </p:pic>
      <p:sp>
        <p:nvSpPr>
          <p:cNvPr id="9" name="矩形 8"/>
          <p:cNvSpPr/>
          <p:nvPr/>
        </p:nvSpPr>
        <p:spPr>
          <a:xfrm>
            <a:off x="0" y="-18415"/>
            <a:ext cx="12192000" cy="6876415"/>
          </a:xfrm>
          <a:prstGeom prst="rect">
            <a:avLst/>
          </a:prstGeom>
          <a:solidFill>
            <a:srgbClr val="354A83">
              <a:alpha val="78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20" name="直接连接符 19"/>
          <p:cNvCxnSpPr/>
          <p:nvPr/>
        </p:nvCxnSpPr>
        <p:spPr>
          <a:xfrm>
            <a:off x="1295400" y="1072515"/>
            <a:ext cx="3924300" cy="0"/>
          </a:xfrm>
          <a:prstGeom prst="line">
            <a:avLst/>
          </a:prstGeom>
          <a:ln w="22225">
            <a:solidFill>
              <a:schemeClr val="bg1"/>
            </a:solidFill>
          </a:ln>
        </p:spPr>
        <p:style>
          <a:lnRef idx="1">
            <a:schemeClr val="accent5"/>
          </a:lnRef>
          <a:fillRef idx="0">
            <a:schemeClr val="accent5"/>
          </a:fillRef>
          <a:effectRef idx="0">
            <a:schemeClr val="accent5"/>
          </a:effectRef>
          <a:fontRef idx="minor">
            <a:schemeClr val="tx1"/>
          </a:fontRef>
        </p:style>
      </p:cxnSp>
      <p:sp>
        <p:nvSpPr>
          <p:cNvPr id="12" name="Freeform 668"/>
          <p:cNvSpPr/>
          <p:nvPr/>
        </p:nvSpPr>
        <p:spPr bwMode="auto">
          <a:xfrm rot="10800000" flipH="1">
            <a:off x="385445" y="496888"/>
            <a:ext cx="782320" cy="658495"/>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chemeClr val="bg1"/>
          </a:solidFill>
          <a:ln>
            <a:noFill/>
          </a:ln>
        </p:spPr>
        <p:txBody>
          <a:bodyPr vert="horz" wrap="square" lIns="91440" tIns="45720" rIns="91440" bIns="45720" numCol="1" anchor="t" anchorCtr="0" compatLnSpc="1"/>
          <a:p>
            <a:endParaRPr lang="zh-CN" altLang="en-US"/>
          </a:p>
        </p:txBody>
      </p:sp>
      <p:sp>
        <p:nvSpPr>
          <p:cNvPr id="2" name="矩形 1"/>
          <p:cNvSpPr/>
          <p:nvPr/>
        </p:nvSpPr>
        <p:spPr>
          <a:xfrm>
            <a:off x="1295400" y="550545"/>
            <a:ext cx="4759960" cy="521970"/>
          </a:xfrm>
          <a:prstGeom prst="rect">
            <a:avLst/>
          </a:prstGeom>
        </p:spPr>
        <p:txBody>
          <a:bodyPr wrap="square">
            <a:spAutoFit/>
          </a:bodyPr>
          <a:p>
            <a:pPr lvl="0" algn="l"/>
            <a:r>
              <a:rPr lang="en-US" altLang="zh-CN" sz="2800" b="1" dirty="0">
                <a:solidFill>
                  <a:schemeClr val="bg1"/>
                </a:solidFill>
                <a:effectLst/>
                <a:latin typeface="Times New Roman Bold" charset="0"/>
                <a:ea typeface="思源黑体 CN Heavy" charset="-122"/>
                <a:cs typeface="Times New Roman Bold" charset="0"/>
                <a:sym typeface="思源黑体 CN Heavy" charset="-122"/>
              </a:rPr>
              <a:t>Four Famous Porcelains</a:t>
            </a:r>
            <a:endParaRPr lang="en-US" altLang="zh-CN" sz="2800" b="1" dirty="0">
              <a:solidFill>
                <a:schemeClr val="bg1"/>
              </a:solidFill>
              <a:effectLst/>
              <a:latin typeface="Times New Roman Bold" charset="0"/>
              <a:ea typeface="思源黑体 CN Heavy" charset="-122"/>
              <a:cs typeface="Times New Roman Bold" charset="0"/>
              <a:sym typeface="思源黑体 CN Heavy" charset="-122"/>
            </a:endParaRPr>
          </a:p>
        </p:txBody>
      </p:sp>
      <p:sp>
        <p:nvSpPr>
          <p:cNvPr id="13" name="文本框 12"/>
          <p:cNvSpPr txBox="1"/>
          <p:nvPr/>
        </p:nvSpPr>
        <p:spPr>
          <a:xfrm>
            <a:off x="540703" y="592773"/>
            <a:ext cx="389890" cy="492125"/>
          </a:xfrm>
          <a:prstGeom prst="rect">
            <a:avLst/>
          </a:prstGeom>
          <a:noFill/>
        </p:spPr>
        <p:txBody>
          <a:bodyPr wrap="square" lIns="0" tIns="0" rIns="0" bIns="0" rtlCol="0" anchor="ctr">
            <a:spAutoFit/>
          </a:bodyPr>
          <a:p>
            <a:pPr algn="ctr"/>
            <a:r>
              <a:rPr lang="en-US" altLang="zh-CN" sz="3200" b="1" dirty="0">
                <a:solidFill>
                  <a:srgbClr val="436485"/>
                </a:solidFill>
                <a:latin typeface="思源黑体 CN Heavy" charset="-122"/>
                <a:ea typeface="思源黑体 CN Heavy" charset="-122"/>
              </a:rPr>
              <a:t>4</a:t>
            </a:r>
            <a:endParaRPr lang="en-US" altLang="zh-CN" sz="3200" b="1" dirty="0">
              <a:solidFill>
                <a:srgbClr val="436485"/>
              </a:solidFill>
              <a:latin typeface="思源黑体 CN Heavy" charset="-122"/>
              <a:ea typeface="思源黑体 CN Heavy" charset="-122"/>
            </a:endParaRPr>
          </a:p>
        </p:txBody>
      </p:sp>
      <p:sp>
        <p:nvSpPr>
          <p:cNvPr id="4" name="矩形 3"/>
          <p:cNvSpPr/>
          <p:nvPr/>
        </p:nvSpPr>
        <p:spPr>
          <a:xfrm>
            <a:off x="1116330" y="2069465"/>
            <a:ext cx="4445000" cy="4272280"/>
          </a:xfrm>
          <a:prstGeom prst="rect">
            <a:avLst/>
          </a:prstGeom>
          <a:solidFill>
            <a:schemeClr val="bg1"/>
          </a:solidFill>
          <a:effectLst>
            <a:innerShdw blurRad="114300">
              <a:prstClr val="black"/>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矩形 4"/>
          <p:cNvSpPr/>
          <p:nvPr/>
        </p:nvSpPr>
        <p:spPr>
          <a:xfrm>
            <a:off x="6222365" y="2069465"/>
            <a:ext cx="4445000" cy="4272280"/>
          </a:xfrm>
          <a:prstGeom prst="rect">
            <a:avLst/>
          </a:prstGeom>
          <a:solidFill>
            <a:schemeClr val="bg1"/>
          </a:solidFill>
          <a:effectLst>
            <a:innerShdw blurRad="114300">
              <a:prstClr val="black"/>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48670" name="文本框 7"/>
          <p:cNvSpPr txBox="1"/>
          <p:nvPr/>
        </p:nvSpPr>
        <p:spPr>
          <a:xfrm>
            <a:off x="1350645" y="2094865"/>
            <a:ext cx="3810635" cy="755650"/>
          </a:xfrm>
          <a:prstGeom prst="rect">
            <a:avLst/>
          </a:prstGeom>
          <a:noFill/>
        </p:spPr>
        <p:txBody>
          <a:bodyPr wrap="square" rtlCol="0">
            <a:noAutofit/>
          </a:bodyPr>
          <a:p>
            <a:pPr algn="ctr"/>
            <a:r>
              <a:rPr lang="zh-CN" altLang="en-US" sz="2000" b="1" dirty="0">
                <a:solidFill>
                  <a:srgbClr val="354A83"/>
                </a:solidFill>
                <a:latin typeface="Times New Roman Bold" charset="0"/>
                <a:ea typeface="思源黑体 CN Heavy" charset="-122"/>
                <a:cs typeface="Times New Roman Bold" charset="0"/>
                <a:sym typeface="思源黑体 CN Heavy" charset="-122"/>
              </a:rPr>
              <a:t>Blue-and-white porcelain</a:t>
            </a:r>
            <a:endParaRPr lang="zh-CN" altLang="en-US" sz="2000" b="1" dirty="0">
              <a:solidFill>
                <a:srgbClr val="354A83"/>
              </a:solidFill>
              <a:latin typeface="Times New Roman Bold" charset="0"/>
              <a:ea typeface="思源黑体 CN Heavy" charset="-122"/>
              <a:cs typeface="Times New Roman Bold" charset="0"/>
              <a:sym typeface="思源黑体 CN Heavy" charset="-122"/>
            </a:endParaRPr>
          </a:p>
          <a:p>
            <a:pPr algn="ctr"/>
            <a:r>
              <a:rPr lang="zh-CN" altLang="en-US" sz="2000">
                <a:solidFill>
                  <a:srgbClr val="354A83"/>
                </a:solidFill>
                <a:latin typeface="思源宋体 CN Heavy" pitchFamily="18" charset="-122"/>
                <a:ea typeface="思源宋体 CN Heavy" pitchFamily="18" charset="-122"/>
                <a:cs typeface="思源黑体 CN Heavy" charset="-122"/>
                <a:sym typeface="思源黑体 CN Heavy" charset="-122"/>
              </a:rPr>
              <a:t>（青花瓷）</a:t>
            </a:r>
            <a:endParaRPr lang="zh-CN" altLang="en-US" sz="2000">
              <a:solidFill>
                <a:srgbClr val="354A83"/>
              </a:solidFill>
              <a:latin typeface="思源宋体 CN Heavy" pitchFamily="18" charset="-122"/>
              <a:ea typeface="思源宋体 CN Heavy" pitchFamily="18" charset="-122"/>
              <a:cs typeface="思源黑体 CN Heavy" charset="-122"/>
              <a:sym typeface="思源黑体 CN Heavy" charset="-122"/>
            </a:endParaRPr>
          </a:p>
        </p:txBody>
      </p:sp>
      <p:sp>
        <p:nvSpPr>
          <p:cNvPr id="1048672" name="文本框 13"/>
          <p:cNvSpPr txBox="1"/>
          <p:nvPr/>
        </p:nvSpPr>
        <p:spPr>
          <a:xfrm>
            <a:off x="1350645" y="2746375"/>
            <a:ext cx="4113530" cy="3450590"/>
          </a:xfrm>
          <a:prstGeom prst="rect">
            <a:avLst/>
          </a:prstGeom>
          <a:noFill/>
        </p:spPr>
        <p:txBody>
          <a:bodyPr wrap="square" rtlCol="0" anchor="t">
            <a:spAutoFit/>
          </a:bodyPr>
          <a:p>
            <a:pPr lvl="0" indent="0" algn="just" fontAlgn="auto">
              <a:lnSpc>
                <a:spcPct val="120000"/>
              </a:lnSpc>
              <a:spcBef>
                <a:spcPts val="0"/>
              </a:spcBef>
              <a:spcAft>
                <a:spcPts val="0"/>
              </a:spcAft>
              <a:buClr>
                <a:schemeClr val="tx1"/>
              </a:buClr>
              <a:buSzTx/>
              <a:buFont typeface="Arial" charset="0"/>
              <a:buNone/>
            </a:pPr>
            <a:r>
              <a:rPr lang="zh-CN" altLang="en-US" sz="1400" dirty="0">
                <a:solidFill>
                  <a:srgbClr val="354A83"/>
                </a:solidFill>
                <a:latin typeface="Times New Roman Regular" charset="0"/>
                <a:ea typeface="思源黑体 CN Heavy" charset="-122"/>
                <a:cs typeface="Times New Roman Regular" charset="0"/>
                <a:sym typeface="思源黑体 CN Heavy" charset="-122"/>
              </a:rPr>
              <a:t>Blue-and-white porcelain is the most representative type of Jingdezhen porcelain, belonging to the category of underglaze-colored</a:t>
            </a:r>
            <a:r>
              <a:rPr lang="zh-CN" altLang="en-US" sz="1400" dirty="0">
                <a:solidFill>
                  <a:srgbClr val="354A83"/>
                </a:solidFill>
                <a:latin typeface="楷体" charset="0"/>
                <a:ea typeface="楷体" charset="0"/>
                <a:cs typeface="Times New Roman Regular" charset="0"/>
                <a:sym typeface="思源黑体 CN Heavy" charset="-122"/>
              </a:rPr>
              <a:t>（釉下彩）</a:t>
            </a:r>
            <a:r>
              <a:rPr lang="zh-CN" altLang="en-US" sz="1400" dirty="0">
                <a:solidFill>
                  <a:srgbClr val="354A83"/>
                </a:solidFill>
                <a:latin typeface="Times New Roman Regular" charset="0"/>
                <a:ea typeface="思源黑体 CN Heavy" charset="-122"/>
                <a:cs typeface="Times New Roman Regular" charset="0"/>
                <a:sym typeface="思源黑体 CN Heavy" charset="-122"/>
              </a:rPr>
              <a:t> ceramics. Primitive forms of blue-and-white porcelain emerged during the Tang and Song Dynasties, while mature blue-and-white porcelain first appeared in the Yuan Dynasty at the Hutian Kiln in Jingdezhen.</a:t>
            </a:r>
            <a:endParaRPr lang="zh-CN" altLang="en-US" sz="1400" dirty="0">
              <a:solidFill>
                <a:srgbClr val="354A83"/>
              </a:solidFill>
              <a:latin typeface="Times New Roman Regular" charset="0"/>
              <a:ea typeface="思源黑体 CN Heavy" charset="-122"/>
              <a:cs typeface="Times New Roman Regular" charset="0"/>
              <a:sym typeface="思源黑体 CN Heavy" charset="-122"/>
            </a:endParaRPr>
          </a:p>
          <a:p>
            <a:pPr lvl="0" indent="0" algn="just" fontAlgn="auto">
              <a:lnSpc>
                <a:spcPct val="120000"/>
              </a:lnSpc>
              <a:spcBef>
                <a:spcPts val="0"/>
              </a:spcBef>
              <a:spcAft>
                <a:spcPts val="0"/>
              </a:spcAft>
              <a:buClr>
                <a:schemeClr val="tx1"/>
              </a:buClr>
              <a:buSzTx/>
              <a:buFont typeface="Arial" charset="0"/>
              <a:buNone/>
            </a:pPr>
            <a:endParaRPr lang="zh-CN" altLang="en-US" sz="1400" dirty="0">
              <a:solidFill>
                <a:srgbClr val="354A83"/>
              </a:solidFill>
              <a:latin typeface="Times New Roman Regular" charset="0"/>
              <a:ea typeface="思源黑体 CN Heavy" charset="-122"/>
              <a:cs typeface="Times New Roman Regular" charset="0"/>
              <a:sym typeface="思源黑体 CN Heavy" charset="-122"/>
            </a:endParaRPr>
          </a:p>
          <a:p>
            <a:pPr lvl="0" indent="0" algn="just" fontAlgn="auto">
              <a:lnSpc>
                <a:spcPct val="120000"/>
              </a:lnSpc>
              <a:spcBef>
                <a:spcPts val="0"/>
              </a:spcBef>
              <a:spcAft>
                <a:spcPts val="0"/>
              </a:spcAft>
              <a:buClr>
                <a:schemeClr val="tx1"/>
              </a:buClr>
              <a:buSzTx/>
              <a:buFont typeface="Arial" charset="0"/>
              <a:buNone/>
            </a:pPr>
            <a:r>
              <a:rPr lang="zh-CN" altLang="en-US" sz="1400" dirty="0">
                <a:solidFill>
                  <a:srgbClr val="354A83"/>
                </a:solidFill>
                <a:latin typeface="Times New Roman Regular" charset="0"/>
                <a:ea typeface="思源黑体 CN Heavy" charset="-122"/>
                <a:cs typeface="Times New Roman Regular" charset="0"/>
                <a:sym typeface="思源黑体 CN Heavy" charset="-122"/>
              </a:rPr>
              <a:t>During the Yuan and Ming Dynasties, many derivative varieties were developed and exported worldwide, reaching their peak in the Qing Dynasty. Its thin, translucent body and exotic motifs made it highly valuable in Europe.</a:t>
            </a:r>
            <a:endParaRPr lang="zh-CN" altLang="en-US" sz="1400" dirty="0">
              <a:solidFill>
                <a:srgbClr val="354A83"/>
              </a:solidFill>
              <a:latin typeface="Times New Roman Regular" charset="0"/>
              <a:ea typeface="思源黑体 CN Heavy" charset="-122"/>
              <a:cs typeface="Times New Roman Regular" charset="0"/>
              <a:sym typeface="思源黑体 CN Heavy" charset="-122"/>
            </a:endParaRPr>
          </a:p>
        </p:txBody>
      </p:sp>
      <p:sp>
        <p:nvSpPr>
          <p:cNvPr id="1048674" name="文本框 8"/>
          <p:cNvSpPr txBox="1"/>
          <p:nvPr/>
        </p:nvSpPr>
        <p:spPr>
          <a:xfrm>
            <a:off x="6923405" y="2143760"/>
            <a:ext cx="3042920" cy="706755"/>
          </a:xfrm>
          <a:prstGeom prst="rect">
            <a:avLst/>
          </a:prstGeom>
          <a:noFill/>
        </p:spPr>
        <p:txBody>
          <a:bodyPr wrap="square" rtlCol="0">
            <a:spAutoFit/>
          </a:bodyPr>
          <a:p>
            <a:pPr algn="ctr">
              <a:buClrTx/>
              <a:buSzTx/>
              <a:buNone/>
            </a:pPr>
            <a:r>
              <a:rPr lang="zh-CN" altLang="en-US" sz="2000" b="1" dirty="0">
                <a:solidFill>
                  <a:srgbClr val="354A83"/>
                </a:solidFill>
                <a:latin typeface="Times New Roman Bold" charset="0"/>
                <a:ea typeface="思源黑体 CN Heavy" charset="-122"/>
                <a:cs typeface="Times New Roman Bold" charset="0"/>
                <a:sym typeface="思源黑体 CN Heavy" charset="-122"/>
              </a:rPr>
              <a:t>Famille-rose porcelain</a:t>
            </a:r>
            <a:endParaRPr lang="zh-CN" altLang="en-US" sz="2000" b="1" dirty="0">
              <a:solidFill>
                <a:srgbClr val="354A83"/>
              </a:solidFill>
              <a:latin typeface="Times New Roman Bold" charset="0"/>
              <a:ea typeface="思源黑体 CN Heavy" charset="-122"/>
              <a:cs typeface="Times New Roman Bold" charset="0"/>
              <a:sym typeface="思源黑体 CN Heavy" charset="-122"/>
            </a:endParaRPr>
          </a:p>
          <a:p>
            <a:pPr algn="ctr">
              <a:buClrTx/>
              <a:buSzTx/>
              <a:buNone/>
            </a:pPr>
            <a:r>
              <a:rPr lang="zh-CN" altLang="en-US" sz="2000">
                <a:solidFill>
                  <a:srgbClr val="354A83"/>
                </a:solidFill>
                <a:latin typeface="思源宋体 CN Heavy" pitchFamily="18" charset="-122"/>
                <a:ea typeface="思源宋体 CN Heavy" pitchFamily="18" charset="-122"/>
                <a:cs typeface="思源黑体 CN Heavy" charset="-122"/>
                <a:sym typeface="思源黑体 CN Heavy" charset="-122"/>
              </a:rPr>
              <a:t>（粉彩瓷）</a:t>
            </a:r>
            <a:endParaRPr lang="zh-CN" altLang="en-US" sz="2000" dirty="0">
              <a:solidFill>
                <a:srgbClr val="354A83"/>
              </a:solidFill>
              <a:latin typeface="Times New Roman Regular" charset="0"/>
              <a:ea typeface="思源黑体 CN Heavy" charset="-122"/>
              <a:cs typeface="Times New Roman Regular" charset="0"/>
              <a:sym typeface="思源黑体 CN Heavy" charset="-122"/>
            </a:endParaRPr>
          </a:p>
        </p:txBody>
      </p:sp>
      <p:sp>
        <p:nvSpPr>
          <p:cNvPr id="1048676" name="文本框 15"/>
          <p:cNvSpPr txBox="1"/>
          <p:nvPr/>
        </p:nvSpPr>
        <p:spPr>
          <a:xfrm>
            <a:off x="6510020" y="2850515"/>
            <a:ext cx="4113530" cy="1899920"/>
          </a:xfrm>
          <a:prstGeom prst="rect">
            <a:avLst/>
          </a:prstGeom>
          <a:noFill/>
        </p:spPr>
        <p:txBody>
          <a:bodyPr wrap="square" rtlCol="0" anchor="t">
            <a:spAutoFit/>
          </a:bodyPr>
          <a:p>
            <a:pPr lvl="0" indent="0" algn="l" fontAlgn="auto">
              <a:lnSpc>
                <a:spcPct val="120000"/>
              </a:lnSpc>
              <a:spcBef>
                <a:spcPts val="0"/>
              </a:spcBef>
              <a:spcAft>
                <a:spcPts val="0"/>
              </a:spcAft>
              <a:buClr>
                <a:schemeClr val="tx1"/>
              </a:buClr>
              <a:buSzTx/>
              <a:buFont typeface="Arial" charset="0"/>
              <a:buNone/>
            </a:pPr>
            <a:r>
              <a:rPr lang="zh-CN" altLang="en-US" sz="1400" dirty="0">
                <a:solidFill>
                  <a:srgbClr val="354A83"/>
                </a:solidFill>
                <a:latin typeface="Times New Roman Regular" charset="0"/>
                <a:ea typeface="思源黑体 CN Heavy" charset="-122"/>
                <a:cs typeface="Times New Roman Regular" charset="0"/>
                <a:sym typeface="思源黑体 CN Heavy" charset="-122"/>
              </a:rPr>
              <a:t>Famille-rose porcelain is a new variety created in the late Kangxi period, based on the existing five-color porcelain and influenced by the production techniques of enameling</a:t>
            </a:r>
            <a:r>
              <a:rPr lang="en-US" altLang="zh-CN" sz="1400" dirty="0">
                <a:solidFill>
                  <a:srgbClr val="354A83"/>
                </a:solidFill>
                <a:latin typeface="Times New Roman Regular" charset="0"/>
                <a:ea typeface="思源黑体 CN Heavy" charset="-122"/>
                <a:cs typeface="Times New Roman Regular" charset="0"/>
                <a:sym typeface="思源黑体 CN Heavy" charset="-122"/>
              </a:rPr>
              <a:t> (</a:t>
            </a:r>
            <a:r>
              <a:rPr lang="zh-CN" altLang="en-US" sz="1400" dirty="0">
                <a:solidFill>
                  <a:srgbClr val="354A83"/>
                </a:solidFill>
                <a:latin typeface="Times New Roman Regular" charset="0"/>
                <a:ea typeface="楷体" charset="0"/>
                <a:cs typeface="Times New Roman Regular" charset="0"/>
                <a:sym typeface="思源黑体 CN Heavy" charset="-122"/>
              </a:rPr>
              <a:t>搪瓷</a:t>
            </a:r>
            <a:r>
              <a:rPr lang="en-US" altLang="zh-CN" sz="1400" dirty="0">
                <a:solidFill>
                  <a:srgbClr val="354A83"/>
                </a:solidFill>
                <a:latin typeface="Times New Roman Regular" charset="0"/>
                <a:ea typeface="思源黑体 CN Heavy" charset="-122"/>
                <a:cs typeface="Times New Roman Regular" charset="0"/>
                <a:sym typeface="思源黑体 CN Heavy" charset="-122"/>
              </a:rPr>
              <a:t>)</a:t>
            </a:r>
            <a:r>
              <a:rPr lang="zh-CN" altLang="en-US" sz="1400" dirty="0">
                <a:solidFill>
                  <a:srgbClr val="354A83"/>
                </a:solidFill>
                <a:latin typeface="Times New Roman Regular" charset="0"/>
                <a:ea typeface="思源黑体 CN Heavy" charset="-122"/>
                <a:cs typeface="Times New Roman Regular" charset="0"/>
                <a:sym typeface="思源黑体 CN Heavy" charset="-122"/>
              </a:rPr>
              <a:t>. Emperor Yongzheng had a particular fondness for famille-rose porcelain, which led to the </a:t>
            </a:r>
            <a:r>
              <a:rPr lang="en-US" altLang="zh-CN" sz="1400" dirty="0">
                <a:solidFill>
                  <a:srgbClr val="354A83"/>
                </a:solidFill>
                <a:latin typeface="Times New Roman Regular" charset="0"/>
                <a:ea typeface="思源黑体 CN Heavy" charset="-122"/>
                <a:cs typeface="Times New Roman Regular" charset="0"/>
                <a:sym typeface="思源黑体 CN Heavy" charset="-122"/>
              </a:rPr>
              <a:t>prevalence </a:t>
            </a:r>
            <a:r>
              <a:rPr lang="zh-CN" altLang="en-US" sz="1400" dirty="0">
                <a:solidFill>
                  <a:srgbClr val="354A83"/>
                </a:solidFill>
                <a:latin typeface="Times New Roman Regular" charset="0"/>
                <a:ea typeface="思源黑体 CN Heavy" charset="-122"/>
                <a:cs typeface="Times New Roman Regular" charset="0"/>
                <a:sym typeface="思源黑体 CN Heavy" charset="-122"/>
              </a:rPr>
              <a:t>of “Yongzheng Famille-Rose Porcelain.”</a:t>
            </a:r>
            <a:endParaRPr lang="zh-CN" altLang="en-US" sz="1400" dirty="0">
              <a:solidFill>
                <a:srgbClr val="354A83"/>
              </a:solidFill>
              <a:latin typeface="Times New Roman Regular" charset="0"/>
              <a:ea typeface="思源黑体 CN Heavy" charset="-122"/>
              <a:cs typeface="Times New Roman Regular" charset="0"/>
              <a:sym typeface="思源黑体 CN Heavy" charset="-122"/>
            </a:endParaRPr>
          </a:p>
        </p:txBody>
      </p:sp>
      <p:pic>
        <p:nvPicPr>
          <p:cNvPr id="6" name="图片 5" descr="6459"/>
          <p:cNvPicPr>
            <a:picLocks noChangeAspect="1"/>
          </p:cNvPicPr>
          <p:nvPr/>
        </p:nvPicPr>
        <p:blipFill>
          <a:blip r:embed="rId2"/>
          <a:stretch>
            <a:fillRect/>
          </a:stretch>
        </p:blipFill>
        <p:spPr>
          <a:xfrm flipH="1">
            <a:off x="43815" y="4417060"/>
            <a:ext cx="1386840" cy="2303145"/>
          </a:xfrm>
          <a:prstGeom prst="rect">
            <a:avLst/>
          </a:prstGeom>
        </p:spPr>
      </p:pic>
      <p:pic>
        <p:nvPicPr>
          <p:cNvPr id="7" name="图片 6" descr="BgSub_t015b85a6a6768ba6f7"/>
          <p:cNvPicPr>
            <a:picLocks noChangeAspect="1"/>
          </p:cNvPicPr>
          <p:nvPr/>
        </p:nvPicPr>
        <p:blipFill>
          <a:blip r:embed="rId3"/>
          <a:stretch>
            <a:fillRect/>
          </a:stretch>
        </p:blipFill>
        <p:spPr>
          <a:xfrm>
            <a:off x="8596630" y="2413000"/>
            <a:ext cx="4445000" cy="4445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bldLst>
      <p:bldP spid="1048672" grpId="0"/>
      <p:bldP spid="1048672" grpId="1"/>
      <p:bldP spid="1048676" grpId="0"/>
      <p:bldP spid="1048676" grpId="1"/>
      <p:bldP spid="12" grpId="0" animBg="1"/>
      <p:bldP spid="2" grpId="0"/>
      <p:bldP spid="13" grpId="0"/>
      <p:bldP spid="12" grpId="1" animBg="1"/>
      <p:bldP spid="2" grpId="1"/>
      <p:bldP spid="13" grpId="1"/>
      <p:bldP spid="1048670" grpId="0"/>
      <p:bldP spid="1048674" grpId="0"/>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36485"/>
        </a:solidFill>
        <a:effectLst/>
      </p:bgPr>
    </p:bg>
    <p:spTree>
      <p:nvGrpSpPr>
        <p:cNvPr id="1" name=""/>
        <p:cNvGrpSpPr/>
        <p:nvPr/>
      </p:nvGrpSpPr>
      <p:grpSpPr/>
      <p:pic>
        <p:nvPicPr>
          <p:cNvPr id="14" name="图片 13" descr="a8300d23af69d34ee4bba2edda6de41"/>
          <p:cNvPicPr>
            <a:picLocks noChangeAspect="1"/>
          </p:cNvPicPr>
          <p:nvPr/>
        </p:nvPicPr>
        <p:blipFill>
          <a:blip r:embed="rId1">
            <a:alphaModFix amt="53000"/>
          </a:blip>
          <a:srcRect l="6935" t="67969" r="24961" b="2160"/>
          <a:stretch>
            <a:fillRect/>
          </a:stretch>
        </p:blipFill>
        <p:spPr>
          <a:xfrm>
            <a:off x="0" y="0"/>
            <a:ext cx="12192000" cy="6876415"/>
          </a:xfrm>
          <a:prstGeom prst="rect">
            <a:avLst/>
          </a:prstGeom>
        </p:spPr>
      </p:pic>
      <p:sp>
        <p:nvSpPr>
          <p:cNvPr id="11" name="矩形 10"/>
          <p:cNvSpPr/>
          <p:nvPr/>
        </p:nvSpPr>
        <p:spPr>
          <a:xfrm>
            <a:off x="0" y="0"/>
            <a:ext cx="12192000" cy="6876415"/>
          </a:xfrm>
          <a:prstGeom prst="rect">
            <a:avLst/>
          </a:prstGeom>
          <a:solidFill>
            <a:srgbClr val="354A83">
              <a:alpha val="78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Freeform 668"/>
          <p:cNvSpPr/>
          <p:nvPr/>
        </p:nvSpPr>
        <p:spPr bwMode="auto">
          <a:xfrm rot="10800000" flipH="1">
            <a:off x="385445" y="496888"/>
            <a:ext cx="782320" cy="658495"/>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chemeClr val="bg1"/>
          </a:solidFill>
          <a:ln>
            <a:noFill/>
          </a:ln>
        </p:spPr>
        <p:txBody>
          <a:bodyPr vert="horz" wrap="square" lIns="91440" tIns="45720" rIns="91440" bIns="45720" numCol="1" anchor="t" anchorCtr="0" compatLnSpc="1"/>
          <a:p>
            <a:endParaRPr lang="zh-CN" altLang="en-US"/>
          </a:p>
        </p:txBody>
      </p:sp>
      <p:sp>
        <p:nvSpPr>
          <p:cNvPr id="13" name="文本框 12"/>
          <p:cNvSpPr txBox="1"/>
          <p:nvPr/>
        </p:nvSpPr>
        <p:spPr>
          <a:xfrm>
            <a:off x="540703" y="592773"/>
            <a:ext cx="389890" cy="492125"/>
          </a:xfrm>
          <a:prstGeom prst="rect">
            <a:avLst/>
          </a:prstGeom>
          <a:noFill/>
        </p:spPr>
        <p:txBody>
          <a:bodyPr wrap="square" lIns="0" tIns="0" rIns="0" bIns="0" rtlCol="0" anchor="ctr">
            <a:spAutoFit/>
          </a:bodyPr>
          <a:p>
            <a:pPr algn="ctr"/>
            <a:r>
              <a:rPr lang="en-US" altLang="zh-CN" sz="3200" b="1" dirty="0">
                <a:solidFill>
                  <a:srgbClr val="436485"/>
                </a:solidFill>
                <a:latin typeface="思源黑体 CN Heavy" charset="-122"/>
                <a:ea typeface="思源黑体 CN Heavy" charset="-122"/>
              </a:rPr>
              <a:t>4</a:t>
            </a:r>
            <a:endParaRPr lang="en-US" altLang="zh-CN" sz="3200" b="1" dirty="0">
              <a:solidFill>
                <a:srgbClr val="436485"/>
              </a:solidFill>
              <a:latin typeface="思源黑体 CN Heavy" charset="-122"/>
              <a:ea typeface="思源黑体 CN Heavy" charset="-122"/>
            </a:endParaRPr>
          </a:p>
        </p:txBody>
      </p:sp>
      <p:sp>
        <p:nvSpPr>
          <p:cNvPr id="1048691" name="文本框 3"/>
          <p:cNvSpPr txBox="1"/>
          <p:nvPr/>
        </p:nvSpPr>
        <p:spPr>
          <a:xfrm>
            <a:off x="3629025" y="1234440"/>
            <a:ext cx="5457190" cy="1468755"/>
          </a:xfrm>
          <a:prstGeom prst="rect">
            <a:avLst/>
          </a:prstGeom>
          <a:noFill/>
        </p:spPr>
        <p:txBody>
          <a:bodyPr wrap="square" rtlCol="0">
            <a:spAutoFit/>
          </a:bodyPr>
          <a:p>
            <a:pPr indent="0" algn="ctr" fontAlgn="auto">
              <a:lnSpc>
                <a:spcPts val="5620"/>
              </a:lnSpc>
            </a:pPr>
            <a:r>
              <a:rPr lang="zh-CN" altLang="en-US" sz="3600" b="1" dirty="0">
                <a:solidFill>
                  <a:schemeClr val="bg1"/>
                </a:solidFill>
                <a:latin typeface="Times New Roman Bold" charset="0"/>
                <a:ea typeface="思源黑体 CN Heavy" charset="-122"/>
                <a:cs typeface="Times New Roman Bold" charset="0"/>
                <a:sym typeface="思源黑体 CN Heavy" charset="-122"/>
              </a:rPr>
              <a:t>Color-glazed porcelai</a:t>
            </a:r>
            <a:r>
              <a:rPr lang="en-US" altLang="zh-CN" sz="3600" b="1" dirty="0">
                <a:solidFill>
                  <a:schemeClr val="bg1"/>
                </a:solidFill>
                <a:latin typeface="Times New Roman Bold" charset="0"/>
                <a:ea typeface="思源黑体 CN Heavy" charset="-122"/>
                <a:cs typeface="Times New Roman Bold" charset="0"/>
                <a:sym typeface="思源黑体 CN Heavy" charset="-122"/>
              </a:rPr>
              <a:t>n</a:t>
            </a:r>
            <a:endParaRPr lang="en-US" altLang="zh-CN" sz="3600" b="1" dirty="0">
              <a:solidFill>
                <a:schemeClr val="bg1"/>
              </a:solidFill>
              <a:latin typeface="Times New Roman Bold" charset="0"/>
              <a:ea typeface="思源黑体 CN Heavy" charset="-122"/>
              <a:cs typeface="Times New Roman Bold" charset="0"/>
              <a:sym typeface="思源黑体 CN Heavy" charset="-122"/>
            </a:endParaRPr>
          </a:p>
          <a:p>
            <a:pPr indent="0" algn="ctr" fontAlgn="auto">
              <a:lnSpc>
                <a:spcPts val="5120"/>
              </a:lnSpc>
            </a:pPr>
            <a:r>
              <a:rPr lang="zh-CN" altLang="en-US" sz="3600" b="1" dirty="0">
                <a:solidFill>
                  <a:schemeClr val="bg1"/>
                </a:solidFill>
                <a:latin typeface="思源宋体 CN Heavy" pitchFamily="18" charset="-122"/>
                <a:ea typeface="思源宋体 CN Heavy" pitchFamily="18" charset="-122"/>
                <a:cs typeface="思源黑体 CN Heavy" charset="-122"/>
                <a:sym typeface="思源黑体 CN Heavy" charset="-122"/>
              </a:rPr>
              <a:t>（颜色釉）</a:t>
            </a:r>
            <a:endParaRPr lang="zh-CN" altLang="en-US" sz="3600" b="1" dirty="0">
              <a:solidFill>
                <a:schemeClr val="bg1"/>
              </a:solidFill>
              <a:latin typeface="思源宋体 CN Heavy" pitchFamily="18" charset="-122"/>
              <a:ea typeface="思源宋体 CN Heavy" pitchFamily="18" charset="-122"/>
              <a:cs typeface="思源黑体 CN Heavy" charset="-122"/>
              <a:sym typeface="思源黑体 CN Heavy" charset="-122"/>
            </a:endParaRPr>
          </a:p>
        </p:txBody>
      </p:sp>
      <p:sp>
        <p:nvSpPr>
          <p:cNvPr id="1048693" name="文本框 5"/>
          <p:cNvSpPr txBox="1"/>
          <p:nvPr/>
        </p:nvSpPr>
        <p:spPr>
          <a:xfrm>
            <a:off x="3218815" y="2882900"/>
            <a:ext cx="6431280" cy="1814830"/>
          </a:xfrm>
          <a:prstGeom prst="rect">
            <a:avLst/>
          </a:prstGeom>
          <a:noFill/>
        </p:spPr>
        <p:txBody>
          <a:bodyPr wrap="square" rtlCol="0" anchor="t">
            <a:spAutoFit/>
          </a:bodyPr>
          <a:p>
            <a:pPr lvl="0" indent="0" algn="just">
              <a:lnSpc>
                <a:spcPct val="140000"/>
              </a:lnSpc>
              <a:spcBef>
                <a:spcPts val="0"/>
              </a:spcBef>
              <a:spcAft>
                <a:spcPts val="0"/>
              </a:spcAft>
              <a:buClr>
                <a:schemeClr val="tx1"/>
              </a:buClr>
              <a:buSzTx/>
              <a:buFont typeface="Arial" charset="0"/>
              <a:buNone/>
            </a:pPr>
            <a:r>
              <a:rPr lang="zh-CN" altLang="en-US" sz="2000" dirty="0">
                <a:solidFill>
                  <a:schemeClr val="bg1"/>
                </a:solidFill>
                <a:latin typeface="Times New Roman Regular" charset="0"/>
                <a:ea typeface="思源黑体 CN Heavy" charset="-122"/>
                <a:cs typeface="Times New Roman Regular" charset="0"/>
                <a:sym typeface="思源黑体 CN Heavy" charset="-122"/>
              </a:rPr>
              <a:t>Color-glazed porcelain is known as “man-made gems” and is generally divided into the following categories: blue, crimson, black, white, yellow, green, and blue-and-white glaze, with each color further subdivided into specific types.</a:t>
            </a:r>
            <a:endParaRPr lang="zh-CN" altLang="en-US" sz="2000" dirty="0">
              <a:solidFill>
                <a:schemeClr val="bg1"/>
              </a:solidFill>
              <a:latin typeface="Times New Roman Regular" charset="0"/>
              <a:ea typeface="思源黑体 CN Heavy" charset="-122"/>
              <a:cs typeface="Times New Roman Regular" charset="0"/>
              <a:sym typeface="思源黑体 CN Heavy" charset="-122"/>
            </a:endParaRPr>
          </a:p>
        </p:txBody>
      </p:sp>
      <p:grpSp>
        <p:nvGrpSpPr>
          <p:cNvPr id="6" name="组合 5"/>
          <p:cNvGrpSpPr/>
          <p:nvPr/>
        </p:nvGrpSpPr>
        <p:grpSpPr>
          <a:xfrm>
            <a:off x="184785" y="1176020"/>
            <a:ext cx="4051300" cy="5228590"/>
            <a:chOff x="742" y="1803"/>
            <a:chExt cx="6380" cy="8234"/>
          </a:xfrm>
        </p:grpSpPr>
        <p:pic>
          <p:nvPicPr>
            <p:cNvPr id="3" name="图片 2" descr="t01fc1623faaa4b2b47"/>
            <p:cNvPicPr>
              <a:picLocks noChangeAspect="1"/>
            </p:cNvPicPr>
            <p:nvPr/>
          </p:nvPicPr>
          <p:blipFill>
            <a:blip r:embed="rId2"/>
            <a:srcRect t="74563"/>
            <a:stretch>
              <a:fillRect/>
            </a:stretch>
          </p:blipFill>
          <p:spPr>
            <a:xfrm>
              <a:off x="852" y="8002"/>
              <a:ext cx="6200" cy="2035"/>
            </a:xfrm>
            <a:prstGeom prst="trapezoid">
              <a:avLst/>
            </a:prstGeom>
          </p:spPr>
        </p:pic>
        <p:pic>
          <p:nvPicPr>
            <p:cNvPr id="5" name="图片 4" descr="BgSub_t01fc1623faaa4b2b47"/>
            <p:cNvPicPr>
              <a:picLocks noChangeAspect="1"/>
            </p:cNvPicPr>
            <p:nvPr/>
          </p:nvPicPr>
          <p:blipFill>
            <a:blip r:embed="rId3"/>
            <a:stretch>
              <a:fillRect/>
            </a:stretch>
          </p:blipFill>
          <p:spPr>
            <a:xfrm>
              <a:off x="742" y="1803"/>
              <a:ext cx="6381" cy="8234"/>
            </a:xfrm>
            <a:prstGeom prst="rect">
              <a:avLst/>
            </a:prstGeom>
          </p:spPr>
        </p:pic>
      </p:grpSp>
      <p:grpSp>
        <p:nvGrpSpPr>
          <p:cNvPr id="9" name="组合 8"/>
          <p:cNvGrpSpPr/>
          <p:nvPr/>
        </p:nvGrpSpPr>
        <p:grpSpPr>
          <a:xfrm>
            <a:off x="8382000" y="2594610"/>
            <a:ext cx="3810000" cy="3810000"/>
            <a:chOff x="13200" y="4086"/>
            <a:chExt cx="6000" cy="6000"/>
          </a:xfrm>
        </p:grpSpPr>
        <p:pic>
          <p:nvPicPr>
            <p:cNvPr id="8" name="图片 7" descr="t0460f72e164e6c70fa"/>
            <p:cNvPicPr>
              <a:picLocks noChangeAspect="1"/>
            </p:cNvPicPr>
            <p:nvPr/>
          </p:nvPicPr>
          <p:blipFill>
            <a:blip r:embed="rId4"/>
            <a:srcRect t="67659"/>
            <a:stretch>
              <a:fillRect/>
            </a:stretch>
          </p:blipFill>
          <p:spPr>
            <a:xfrm>
              <a:off x="13296" y="8219"/>
              <a:ext cx="5760" cy="1818"/>
            </a:xfrm>
            <a:prstGeom prst="trapezoid">
              <a:avLst/>
            </a:prstGeom>
          </p:spPr>
        </p:pic>
        <p:pic>
          <p:nvPicPr>
            <p:cNvPr id="7" name="图片 6" descr="BgSub_t0460f72e164e6c70fa"/>
            <p:cNvPicPr>
              <a:picLocks noChangeAspect="1"/>
            </p:cNvPicPr>
            <p:nvPr/>
          </p:nvPicPr>
          <p:blipFill>
            <a:blip r:embed="rId5"/>
            <a:stretch>
              <a:fillRect/>
            </a:stretch>
          </p:blipFill>
          <p:spPr>
            <a:xfrm>
              <a:off x="13200" y="4086"/>
              <a:ext cx="6000" cy="6000"/>
            </a:xfrm>
            <a:prstGeom prst="rect">
              <a:avLst/>
            </a:prstGeom>
          </p:spPr>
        </p:pic>
      </p:grpSp>
      <p:cxnSp>
        <p:nvCxnSpPr>
          <p:cNvPr id="4" name="直接连接符 3"/>
          <p:cNvCxnSpPr/>
          <p:nvPr>
            <p:custDataLst>
              <p:tags r:id="rId6"/>
            </p:custDataLst>
          </p:nvPr>
        </p:nvCxnSpPr>
        <p:spPr>
          <a:xfrm>
            <a:off x="1295400" y="1072515"/>
            <a:ext cx="3924300" cy="0"/>
          </a:xfrm>
          <a:prstGeom prst="line">
            <a:avLst/>
          </a:prstGeom>
          <a:ln w="22225">
            <a:solidFill>
              <a:schemeClr val="bg1"/>
            </a:solidFill>
          </a:ln>
        </p:spPr>
        <p:style>
          <a:lnRef idx="1">
            <a:schemeClr val="accent5"/>
          </a:lnRef>
          <a:fillRef idx="0">
            <a:schemeClr val="accent5"/>
          </a:fillRef>
          <a:effectRef idx="0">
            <a:schemeClr val="accent5"/>
          </a:effectRef>
          <a:fontRef idx="minor">
            <a:schemeClr val="tx1"/>
          </a:fontRef>
        </p:style>
      </p:cxnSp>
      <p:sp>
        <p:nvSpPr>
          <p:cNvPr id="10" name="矩形 9"/>
          <p:cNvSpPr/>
          <p:nvPr>
            <p:custDataLst>
              <p:tags r:id="rId7"/>
            </p:custDataLst>
          </p:nvPr>
        </p:nvSpPr>
        <p:spPr>
          <a:xfrm>
            <a:off x="1295400" y="550545"/>
            <a:ext cx="4759960" cy="521970"/>
          </a:xfrm>
          <a:prstGeom prst="rect">
            <a:avLst/>
          </a:prstGeom>
        </p:spPr>
        <p:txBody>
          <a:bodyPr wrap="square">
            <a:spAutoFit/>
          </a:bodyPr>
          <a:p>
            <a:pPr lvl="0" algn="l"/>
            <a:r>
              <a:rPr lang="en-US" altLang="zh-CN" sz="2800" b="1" dirty="0">
                <a:solidFill>
                  <a:schemeClr val="bg1"/>
                </a:solidFill>
                <a:effectLst/>
                <a:latin typeface="Times New Roman Bold" charset="0"/>
                <a:ea typeface="思源黑体 CN Heavy" charset="-122"/>
                <a:cs typeface="Times New Roman Bold" charset="0"/>
                <a:sym typeface="思源黑体 CN Heavy" charset="-122"/>
              </a:rPr>
              <a:t>Four Famous Porcelains</a:t>
            </a:r>
            <a:endParaRPr lang="en-US" altLang="zh-CN" sz="2800" b="1" dirty="0">
              <a:solidFill>
                <a:schemeClr val="bg1"/>
              </a:solidFill>
              <a:effectLst/>
              <a:latin typeface="Times New Roman Bold" charset="0"/>
              <a:ea typeface="思源黑体 CN Heavy" charset="-122"/>
              <a:cs typeface="Times New Roman Bold" charset="0"/>
              <a:sym typeface="思源黑体 CN Heavy" charset="-122"/>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bldLst>
      <p:bldP spid="1048693" grpId="0"/>
      <p:bldP spid="1048693" grpId="1"/>
      <p:bldP spid="1048691" grpId="0"/>
      <p:bldP spid="1048691" grpId="1"/>
      <p:bldP spid="12" grpId="0" animBg="1"/>
      <p:bldP spid="13" grpId="0"/>
      <p:bldP spid="12" grpId="1" animBg="1"/>
      <p:bldP spid="13" grpId="1"/>
      <p:bldP spid="10" grpId="0"/>
      <p:bldP spid="10"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36485"/>
        </a:solidFill>
        <a:effectLst/>
      </p:bgPr>
    </p:bg>
    <p:spTree>
      <p:nvGrpSpPr>
        <p:cNvPr id="1" name=""/>
        <p:cNvGrpSpPr/>
        <p:nvPr/>
      </p:nvGrpSpPr>
      <p:grpSpPr/>
      <p:pic>
        <p:nvPicPr>
          <p:cNvPr id="5" name="图片 4" descr="3eec4e9bf22c7f871c0316a8a4e3863"/>
          <p:cNvPicPr>
            <a:picLocks noChangeAspect="1"/>
          </p:cNvPicPr>
          <p:nvPr/>
        </p:nvPicPr>
        <p:blipFill>
          <a:blip r:embed="rId1">
            <a:alphaModFix amt="65000"/>
          </a:blip>
          <a:srcRect b="15572"/>
          <a:stretch>
            <a:fillRect/>
          </a:stretch>
        </p:blipFill>
        <p:spPr>
          <a:xfrm>
            <a:off x="0" y="0"/>
            <a:ext cx="12192000" cy="6858000"/>
          </a:xfrm>
          <a:prstGeom prst="rect">
            <a:avLst/>
          </a:prstGeom>
        </p:spPr>
      </p:pic>
      <p:sp>
        <p:nvSpPr>
          <p:cNvPr id="9" name="矩形 8"/>
          <p:cNvSpPr/>
          <p:nvPr/>
        </p:nvSpPr>
        <p:spPr>
          <a:xfrm>
            <a:off x="0" y="-18415"/>
            <a:ext cx="12192000" cy="6876415"/>
          </a:xfrm>
          <a:prstGeom prst="rect">
            <a:avLst/>
          </a:prstGeom>
          <a:solidFill>
            <a:srgbClr val="354A83">
              <a:alpha val="78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Freeform 668"/>
          <p:cNvSpPr/>
          <p:nvPr/>
        </p:nvSpPr>
        <p:spPr bwMode="auto">
          <a:xfrm rot="10800000" flipH="1">
            <a:off x="385445" y="496888"/>
            <a:ext cx="782320" cy="658495"/>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chemeClr val="bg1"/>
          </a:solidFill>
          <a:ln>
            <a:noFill/>
          </a:ln>
        </p:spPr>
        <p:txBody>
          <a:bodyPr vert="horz" wrap="square" lIns="91440" tIns="45720" rIns="91440" bIns="45720" numCol="1" anchor="t" anchorCtr="0" compatLnSpc="1"/>
          <a:p>
            <a:endParaRPr lang="zh-CN" altLang="en-US"/>
          </a:p>
        </p:txBody>
      </p:sp>
      <p:sp>
        <p:nvSpPr>
          <p:cNvPr id="13" name="文本框 12"/>
          <p:cNvSpPr txBox="1"/>
          <p:nvPr/>
        </p:nvSpPr>
        <p:spPr>
          <a:xfrm>
            <a:off x="540703" y="592773"/>
            <a:ext cx="389890" cy="492125"/>
          </a:xfrm>
          <a:prstGeom prst="rect">
            <a:avLst/>
          </a:prstGeom>
          <a:noFill/>
        </p:spPr>
        <p:txBody>
          <a:bodyPr wrap="square" lIns="0" tIns="0" rIns="0" bIns="0" rtlCol="0" anchor="ctr">
            <a:spAutoFit/>
          </a:bodyPr>
          <a:p>
            <a:pPr algn="ctr"/>
            <a:r>
              <a:rPr lang="en-US" altLang="zh-CN" sz="3200" b="1" dirty="0">
                <a:solidFill>
                  <a:srgbClr val="436485"/>
                </a:solidFill>
                <a:latin typeface="思源黑体 CN Heavy" charset="-122"/>
                <a:ea typeface="思源黑体 CN Heavy" charset="-122"/>
              </a:rPr>
              <a:t>4</a:t>
            </a:r>
            <a:endParaRPr lang="en-US" altLang="zh-CN" sz="3200" b="1" dirty="0">
              <a:solidFill>
                <a:srgbClr val="436485"/>
              </a:solidFill>
              <a:latin typeface="思源黑体 CN Heavy" charset="-122"/>
              <a:ea typeface="思源黑体 CN Heavy" charset="-122"/>
            </a:endParaRPr>
          </a:p>
        </p:txBody>
      </p:sp>
      <p:sp>
        <p:nvSpPr>
          <p:cNvPr id="1048694" name="文本框 18"/>
          <p:cNvSpPr txBox="1"/>
          <p:nvPr/>
        </p:nvSpPr>
        <p:spPr>
          <a:xfrm>
            <a:off x="6433185" y="1053465"/>
            <a:ext cx="4824095" cy="1322070"/>
          </a:xfrm>
          <a:prstGeom prst="rect">
            <a:avLst/>
          </a:prstGeom>
          <a:noFill/>
        </p:spPr>
        <p:txBody>
          <a:bodyPr wrap="square" rtlCol="0">
            <a:spAutoFit/>
          </a:bodyPr>
          <a:p>
            <a:pPr algn="ctr"/>
            <a:r>
              <a:rPr lang="zh-CN" altLang="en-US" sz="4000" b="1" dirty="0">
                <a:solidFill>
                  <a:schemeClr val="bg1"/>
                </a:solidFill>
                <a:latin typeface="Times New Roman Bold" charset="0"/>
                <a:ea typeface="思源黑体 CN Heavy" charset="-122"/>
                <a:cs typeface="Times New Roman Bold" charset="0"/>
                <a:sym typeface="思源黑体 CN Heavy" charset="-122"/>
              </a:rPr>
              <a:t>Linglong porcelain</a:t>
            </a:r>
            <a:endParaRPr lang="zh-CN" altLang="en-US" sz="4000" b="1" dirty="0">
              <a:solidFill>
                <a:schemeClr val="bg1"/>
              </a:solidFill>
              <a:latin typeface="Times New Roman Bold" charset="0"/>
              <a:ea typeface="思源黑体 CN Heavy" charset="-122"/>
              <a:cs typeface="Times New Roman Bold" charset="0"/>
              <a:sym typeface="思源黑体 CN Heavy" charset="-122"/>
            </a:endParaRPr>
          </a:p>
          <a:p>
            <a:pPr algn="ctr"/>
            <a:r>
              <a:rPr lang="zh-CN" altLang="en-US" sz="4000" b="1">
                <a:solidFill>
                  <a:schemeClr val="bg1"/>
                </a:solidFill>
                <a:latin typeface="思源宋体 CN Heavy" pitchFamily="18" charset="-122"/>
                <a:ea typeface="思源宋体 CN Heavy" pitchFamily="18" charset="-122"/>
                <a:cs typeface="思源黑体 CN Heavy" charset="-122"/>
                <a:sym typeface="思源黑体 CN Heavy" charset="-122"/>
              </a:rPr>
              <a:t>玲珑瓷</a:t>
            </a:r>
            <a:endParaRPr lang="zh-CN" altLang="en-US" sz="4000" b="1">
              <a:solidFill>
                <a:schemeClr val="bg1"/>
              </a:solidFill>
              <a:latin typeface="思源宋体 CN Heavy" pitchFamily="18" charset="-122"/>
              <a:ea typeface="思源宋体 CN Heavy" pitchFamily="18" charset="-122"/>
              <a:cs typeface="思源黑体 CN Heavy" charset="-122"/>
              <a:sym typeface="思源黑体 CN Heavy" charset="-122"/>
            </a:endParaRPr>
          </a:p>
        </p:txBody>
      </p:sp>
      <p:sp>
        <p:nvSpPr>
          <p:cNvPr id="1048696" name="文本框 21"/>
          <p:cNvSpPr txBox="1"/>
          <p:nvPr/>
        </p:nvSpPr>
        <p:spPr>
          <a:xfrm>
            <a:off x="5923280" y="2642870"/>
            <a:ext cx="6066155" cy="2802255"/>
          </a:xfrm>
          <a:prstGeom prst="rect">
            <a:avLst/>
          </a:prstGeom>
          <a:noFill/>
        </p:spPr>
        <p:txBody>
          <a:bodyPr wrap="square" rtlCol="0" anchor="t">
            <a:spAutoFit/>
          </a:bodyPr>
          <a:p>
            <a:pPr lvl="0" indent="0" algn="l">
              <a:lnSpc>
                <a:spcPct val="140000"/>
              </a:lnSpc>
              <a:spcBef>
                <a:spcPts val="0"/>
              </a:spcBef>
              <a:spcAft>
                <a:spcPts val="0"/>
              </a:spcAft>
              <a:buClr>
                <a:srgbClr val="FFFFFF"/>
              </a:buClr>
              <a:buSzTx/>
              <a:buFont typeface="Arial" charset="0"/>
              <a:buNone/>
            </a:pPr>
            <a:r>
              <a:rPr lang="zh-CN" altLang="en-US" dirty="0">
                <a:solidFill>
                  <a:schemeClr val="bg1"/>
                </a:solidFill>
                <a:latin typeface="Times New Roman Regular" charset="0"/>
                <a:ea typeface="思源黑体 CN Heavy" charset="-122"/>
                <a:cs typeface="Times New Roman Regular" charset="0"/>
                <a:sym typeface="思源黑体 CN Heavy" charset="-122"/>
              </a:rPr>
              <a:t>Linglong porcelain developed during the Xuande reign of the Ming Dynasty and is renowned for its reputation as “porcelain inlaid with glass</a:t>
            </a:r>
            <a:r>
              <a:rPr lang="en-US" altLang="zh-CN" dirty="0">
                <a:solidFill>
                  <a:schemeClr val="bg1"/>
                </a:solidFill>
                <a:latin typeface="Times New Roman Regular" charset="0"/>
                <a:ea typeface="思源黑体 CN Heavy" charset="-122"/>
                <a:cs typeface="Times New Roman Regular" charset="0"/>
                <a:sym typeface="思源黑体 CN Heavy" charset="-122"/>
              </a:rPr>
              <a:t> (</a:t>
            </a:r>
            <a:r>
              <a:rPr lang="zh-CN" altLang="en-US" dirty="0">
                <a:solidFill>
                  <a:schemeClr val="bg1"/>
                </a:solidFill>
                <a:latin typeface="楷体" charset="0"/>
                <a:ea typeface="楷体" charset="0"/>
                <a:cs typeface="Times New Roman Regular" charset="0"/>
                <a:sym typeface="思源黑体 CN Heavy" charset="-122"/>
              </a:rPr>
              <a:t>琉璃镶瓷</a:t>
            </a:r>
            <a:r>
              <a:rPr lang="en-US" altLang="zh-CN" dirty="0">
                <a:solidFill>
                  <a:schemeClr val="bg1"/>
                </a:solidFill>
                <a:latin typeface="Times New Roman Regular" charset="0"/>
                <a:ea typeface="思源黑体 CN Heavy" charset="-122"/>
                <a:cs typeface="Times New Roman Regular" charset="0"/>
                <a:sym typeface="思源黑体 CN Heavy" charset="-122"/>
              </a:rPr>
              <a:t>)</a:t>
            </a:r>
            <a:r>
              <a:rPr lang="zh-CN" altLang="en-US" dirty="0">
                <a:solidFill>
                  <a:schemeClr val="bg1"/>
                </a:solidFill>
                <a:latin typeface="Times New Roman Regular" charset="0"/>
                <a:ea typeface="思源黑体 CN Heavy" charset="-122"/>
                <a:cs typeface="Times New Roman Regular" charset="0"/>
                <a:sym typeface="思源黑体 CN Heavy" charset="-122"/>
              </a:rPr>
              <a:t>”</a:t>
            </a:r>
            <a:r>
              <a:rPr lang="en-US" altLang="zh-CN" dirty="0">
                <a:solidFill>
                  <a:schemeClr val="bg1"/>
                </a:solidFill>
                <a:latin typeface="Times New Roman Regular" charset="0"/>
                <a:ea typeface="思源黑体 CN Heavy" charset="-122"/>
                <a:cs typeface="Times New Roman Regular" charset="0"/>
                <a:sym typeface="思源黑体 CN Heavy" charset="-122"/>
              </a:rPr>
              <a:t>.</a:t>
            </a:r>
            <a:r>
              <a:rPr lang="zh-CN" altLang="en-US" dirty="0">
                <a:solidFill>
                  <a:schemeClr val="bg1"/>
                </a:solidFill>
                <a:latin typeface="Times New Roman Regular" charset="0"/>
                <a:ea typeface="思源黑体 CN Heavy" charset="-122"/>
                <a:cs typeface="Times New Roman Regular" charset="0"/>
                <a:sym typeface="思源黑体 CN Heavy" charset="-122"/>
              </a:rPr>
              <a:t> It is famous for its exquisite carved patterns and translucent beauty. Characterized by perforated decoration</a:t>
            </a:r>
            <a:r>
              <a:rPr lang="zh-CN" altLang="en-US" dirty="0">
                <a:solidFill>
                  <a:schemeClr val="bg1"/>
                </a:solidFill>
                <a:latin typeface="楷体" charset="0"/>
                <a:ea typeface="楷体" charset="0"/>
                <a:cs typeface="Times New Roman Regular" charset="0"/>
                <a:sym typeface="思源黑体 CN Heavy" charset="-122"/>
              </a:rPr>
              <a:t>（穿孔装饰）</a:t>
            </a:r>
            <a:r>
              <a:rPr lang="zh-CN" altLang="en-US" dirty="0">
                <a:solidFill>
                  <a:schemeClr val="bg1"/>
                </a:solidFill>
                <a:latin typeface="Times New Roman Regular" charset="0"/>
                <a:ea typeface="思源黑体 CN Heavy" charset="-122"/>
                <a:cs typeface="Times New Roman Regular" charset="0"/>
                <a:sym typeface="思源黑体 CN Heavy" charset="-122"/>
              </a:rPr>
              <a:t>, it was later combined with blue-and-white techniques during the Qing Dynasty, resulting in the creation of Blue-and-white Linglong porcelain.</a:t>
            </a:r>
            <a:endParaRPr lang="zh-CN" altLang="en-US" dirty="0">
              <a:solidFill>
                <a:schemeClr val="bg1"/>
              </a:solidFill>
              <a:latin typeface="Times New Roman Regular" charset="0"/>
              <a:ea typeface="思源黑体 CN Heavy" charset="-122"/>
              <a:cs typeface="Times New Roman Regular" charset="0"/>
              <a:sym typeface="思源黑体 CN Heavy" charset="-122"/>
            </a:endParaRPr>
          </a:p>
        </p:txBody>
      </p:sp>
      <p:pic>
        <p:nvPicPr>
          <p:cNvPr id="3" name="图片 2" descr="t01ef49f8d6f3461ad1"/>
          <p:cNvPicPr>
            <a:picLocks noChangeAspect="1"/>
          </p:cNvPicPr>
          <p:nvPr/>
        </p:nvPicPr>
        <p:blipFill>
          <a:blip r:embed="rId2"/>
          <a:stretch>
            <a:fillRect/>
          </a:stretch>
        </p:blipFill>
        <p:spPr>
          <a:xfrm>
            <a:off x="671195" y="1743075"/>
            <a:ext cx="5080000" cy="4267200"/>
          </a:xfrm>
          <a:prstGeom prst="rect">
            <a:avLst/>
          </a:prstGeom>
          <a:effectLst>
            <a:innerShdw blurRad="114300">
              <a:prstClr val="black"/>
            </a:innerShdw>
          </a:effectLst>
        </p:spPr>
      </p:pic>
      <p:cxnSp>
        <p:nvCxnSpPr>
          <p:cNvPr id="4" name="直接连接符 3"/>
          <p:cNvCxnSpPr/>
          <p:nvPr>
            <p:custDataLst>
              <p:tags r:id="rId3"/>
            </p:custDataLst>
          </p:nvPr>
        </p:nvCxnSpPr>
        <p:spPr>
          <a:xfrm>
            <a:off x="1295400" y="1072515"/>
            <a:ext cx="3924300" cy="0"/>
          </a:xfrm>
          <a:prstGeom prst="line">
            <a:avLst/>
          </a:prstGeom>
          <a:ln w="22225">
            <a:solidFill>
              <a:schemeClr val="bg1"/>
            </a:solidFill>
          </a:ln>
        </p:spPr>
        <p:style>
          <a:lnRef idx="1">
            <a:schemeClr val="accent5"/>
          </a:lnRef>
          <a:fillRef idx="0">
            <a:schemeClr val="accent5"/>
          </a:fillRef>
          <a:effectRef idx="0">
            <a:schemeClr val="accent5"/>
          </a:effectRef>
          <a:fontRef idx="minor">
            <a:schemeClr val="tx1"/>
          </a:fontRef>
        </p:style>
      </p:cxnSp>
      <p:sp>
        <p:nvSpPr>
          <p:cNvPr id="6" name="矩形 5"/>
          <p:cNvSpPr/>
          <p:nvPr>
            <p:custDataLst>
              <p:tags r:id="rId4"/>
            </p:custDataLst>
          </p:nvPr>
        </p:nvSpPr>
        <p:spPr>
          <a:xfrm>
            <a:off x="1295400" y="550545"/>
            <a:ext cx="4759960" cy="521970"/>
          </a:xfrm>
          <a:prstGeom prst="rect">
            <a:avLst/>
          </a:prstGeom>
        </p:spPr>
        <p:txBody>
          <a:bodyPr wrap="square">
            <a:spAutoFit/>
          </a:bodyPr>
          <a:p>
            <a:pPr lvl="0" algn="l"/>
            <a:r>
              <a:rPr lang="en-US" altLang="zh-CN" sz="2800" b="1" dirty="0">
                <a:solidFill>
                  <a:schemeClr val="bg1"/>
                </a:solidFill>
                <a:effectLst/>
                <a:latin typeface="Times New Roman Bold" charset="0"/>
                <a:ea typeface="思源黑体 CN Heavy" charset="-122"/>
                <a:cs typeface="Times New Roman Bold" charset="0"/>
                <a:sym typeface="思源黑体 CN Heavy" charset="-122"/>
              </a:rPr>
              <a:t>Four Famous Porcelains</a:t>
            </a:r>
            <a:endParaRPr lang="en-US" altLang="zh-CN" sz="2800" b="1" dirty="0">
              <a:solidFill>
                <a:schemeClr val="bg1"/>
              </a:solidFill>
              <a:effectLst/>
              <a:latin typeface="Times New Roman Bold" charset="0"/>
              <a:ea typeface="思源黑体 CN Heavy" charset="-122"/>
              <a:cs typeface="Times New Roman Bold" charset="0"/>
              <a:sym typeface="思源黑体 CN Heavy" charset="-122"/>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bldLst>
      <p:bldP spid="1048696" grpId="0"/>
      <p:bldP spid="1048696" grpId="1"/>
      <p:bldP spid="12" grpId="0" animBg="1"/>
      <p:bldP spid="13" grpId="0"/>
      <p:bldP spid="12" grpId="1" animBg="1"/>
      <p:bldP spid="13" grpId="1"/>
      <p:bldP spid="1048694" grpId="0"/>
      <p:bldP spid="1048694" grpId="1"/>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15" name="矩形 14"/>
          <p:cNvSpPr/>
          <p:nvPr/>
        </p:nvSpPr>
        <p:spPr>
          <a:xfrm>
            <a:off x="0" y="0"/>
            <a:ext cx="12192000" cy="6876415"/>
          </a:xfrm>
          <a:prstGeom prst="rect">
            <a:avLst/>
          </a:prstGeom>
          <a:solidFill>
            <a:srgbClr val="354A83">
              <a:alpha val="60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4126" name="图形 14"/>
          <p:cNvGrpSpPr/>
          <p:nvPr/>
        </p:nvGrpSpPr>
        <p:grpSpPr>
          <a:xfrm>
            <a:off x="-166269" y="1260183"/>
            <a:ext cx="8487310" cy="5147771"/>
            <a:chOff x="1465469" y="3429856"/>
            <a:chExt cx="7187717" cy="2340082"/>
          </a:xfrm>
          <a:blipFill dpi="0" rotWithShape="1">
            <a:blip r:embed="rId2"/>
            <a:srcRect/>
            <a:stretch>
              <a:fillRect t="-9000"/>
            </a:stretch>
          </a:blipFill>
        </p:grpSpPr>
        <p:sp useBgFill="1">
          <p:nvSpPr>
            <p:cNvPr id="4127" name="任意形状 4126"/>
            <p:cNvSpPr/>
            <p:nvPr/>
          </p:nvSpPr>
          <p:spPr>
            <a:xfrm flipH="1">
              <a:off x="1873932" y="3578721"/>
              <a:ext cx="6779254" cy="1863263"/>
            </a:xfrm>
            <a:custGeom>
              <a:avLst/>
              <a:gdLst>
                <a:gd name="connsiteX0" fmla="*/ 6255747 w 6779254"/>
                <a:gd name="connsiteY0" fmla="*/ 1826617 h 1863263"/>
                <a:gd name="connsiteX1" fmla="*/ 6117627 w 6779254"/>
                <a:gd name="connsiteY1" fmla="*/ 1856010 h 1863263"/>
                <a:gd name="connsiteX2" fmla="*/ 6027259 w 6779254"/>
                <a:gd name="connsiteY2" fmla="*/ 1840030 h 1863263"/>
                <a:gd name="connsiteX3" fmla="*/ 5937842 w 6779254"/>
                <a:gd name="connsiteY3" fmla="*/ 1827569 h 1863263"/>
                <a:gd name="connsiteX4" fmla="*/ 5884668 w 6779254"/>
                <a:gd name="connsiteY4" fmla="*/ 1845452 h 1863263"/>
                <a:gd name="connsiteX5" fmla="*/ 5814466 w 6779254"/>
                <a:gd name="connsiteY5" fmla="*/ 1847925 h 1863263"/>
                <a:gd name="connsiteX6" fmla="*/ 5813420 w 6779254"/>
                <a:gd name="connsiteY6" fmla="*/ 1821957 h 1863263"/>
                <a:gd name="connsiteX7" fmla="*/ 5794395 w 6779254"/>
                <a:gd name="connsiteY7" fmla="*/ 1787998 h 1863263"/>
                <a:gd name="connsiteX8" fmla="*/ 5784882 w 6779254"/>
                <a:gd name="connsiteY8" fmla="*/ 1788474 h 1863263"/>
                <a:gd name="connsiteX9" fmla="*/ 5762909 w 6779254"/>
                <a:gd name="connsiteY9" fmla="*/ 1798462 h 1863263"/>
                <a:gd name="connsiteX10" fmla="*/ 5776131 w 6779254"/>
                <a:gd name="connsiteY10" fmla="*/ 1812825 h 1863263"/>
                <a:gd name="connsiteX11" fmla="*/ 5764335 w 6779254"/>
                <a:gd name="connsiteY11" fmla="*/ 1849066 h 1863263"/>
                <a:gd name="connsiteX12" fmla="*/ 5754823 w 6779254"/>
                <a:gd name="connsiteY12" fmla="*/ 1853727 h 1863263"/>
                <a:gd name="connsiteX13" fmla="*/ 5629544 w 6779254"/>
                <a:gd name="connsiteY13" fmla="*/ 1855725 h 1863263"/>
                <a:gd name="connsiteX14" fmla="*/ 5563623 w 6779254"/>
                <a:gd name="connsiteY14" fmla="*/ 1850208 h 1863263"/>
                <a:gd name="connsiteX15" fmla="*/ 5524242 w 6779254"/>
                <a:gd name="connsiteY15" fmla="*/ 1862669 h 1863263"/>
                <a:gd name="connsiteX16" fmla="*/ 5506169 w 6779254"/>
                <a:gd name="connsiteY16" fmla="*/ 1859910 h 1863263"/>
                <a:gd name="connsiteX17" fmla="*/ 5460889 w 6779254"/>
                <a:gd name="connsiteY17" fmla="*/ 1856390 h 1863263"/>
                <a:gd name="connsiteX18" fmla="*/ 5431211 w 6779254"/>
                <a:gd name="connsiteY18" fmla="*/ 1846878 h 1863263"/>
                <a:gd name="connsiteX19" fmla="*/ 5404100 w 6779254"/>
                <a:gd name="connsiteY19" fmla="*/ 1834037 h 1863263"/>
                <a:gd name="connsiteX20" fmla="*/ 5275873 w 6779254"/>
                <a:gd name="connsiteY20" fmla="*/ 1838127 h 1863263"/>
                <a:gd name="connsiteX21" fmla="*/ 5154590 w 6779254"/>
                <a:gd name="connsiteY21" fmla="*/ 1849161 h 1863263"/>
                <a:gd name="connsiteX22" fmla="*/ 5076397 w 6779254"/>
                <a:gd name="connsiteY22" fmla="*/ 1837652 h 1863263"/>
                <a:gd name="connsiteX23" fmla="*/ 5044436 w 6779254"/>
                <a:gd name="connsiteY23" fmla="*/ 1832039 h 1863263"/>
                <a:gd name="connsiteX24" fmla="*/ 4770573 w 6779254"/>
                <a:gd name="connsiteY24" fmla="*/ 1837461 h 1863263"/>
                <a:gd name="connsiteX25" fmla="*/ 4519921 w 6779254"/>
                <a:gd name="connsiteY25" fmla="*/ 1834798 h 1863263"/>
                <a:gd name="connsiteX26" fmla="*/ 4331670 w 6779254"/>
                <a:gd name="connsiteY26" fmla="*/ 1825286 h 1863263"/>
                <a:gd name="connsiteX27" fmla="*/ 4238734 w 6779254"/>
                <a:gd name="connsiteY27" fmla="*/ 1802552 h 1863263"/>
                <a:gd name="connsiteX28" fmla="*/ 4293811 w 6779254"/>
                <a:gd name="connsiteY28" fmla="*/ 1796464 h 1863263"/>
                <a:gd name="connsiteX29" fmla="*/ 4296189 w 6779254"/>
                <a:gd name="connsiteY29" fmla="*/ 1785430 h 1863263"/>
                <a:gd name="connsiteX30" fmla="*/ 4261374 w 6779254"/>
                <a:gd name="connsiteY30" fmla="*/ 1770496 h 1863263"/>
                <a:gd name="connsiteX31" fmla="*/ 4142944 w 6779254"/>
                <a:gd name="connsiteY31" fmla="*/ 1769354 h 1863263"/>
                <a:gd name="connsiteX32" fmla="*/ 3984942 w 6779254"/>
                <a:gd name="connsiteY32" fmla="*/ 1749189 h 1863263"/>
                <a:gd name="connsiteX33" fmla="*/ 3914551 w 6779254"/>
                <a:gd name="connsiteY33" fmla="*/ 1740723 h 1863263"/>
                <a:gd name="connsiteX34" fmla="*/ 3889533 w 6779254"/>
                <a:gd name="connsiteY34" fmla="*/ 1735491 h 1863263"/>
                <a:gd name="connsiteX35" fmla="*/ 3890389 w 6779254"/>
                <a:gd name="connsiteY35" fmla="*/ 1729118 h 1863263"/>
                <a:gd name="connsiteX36" fmla="*/ 4201065 w 6779254"/>
                <a:gd name="connsiteY36" fmla="*/ 1704196 h 1863263"/>
                <a:gd name="connsiteX37" fmla="*/ 4201065 w 6779254"/>
                <a:gd name="connsiteY37" fmla="*/ 1696111 h 1863263"/>
                <a:gd name="connsiteX38" fmla="*/ 4150363 w 6779254"/>
                <a:gd name="connsiteY38" fmla="*/ 1693733 h 1863263"/>
                <a:gd name="connsiteX39" fmla="*/ 3922065 w 6779254"/>
                <a:gd name="connsiteY39" fmla="*/ 1695921 h 1863263"/>
                <a:gd name="connsiteX40" fmla="*/ 3863279 w 6779254"/>
                <a:gd name="connsiteY40" fmla="*/ 1678038 h 1863263"/>
                <a:gd name="connsiteX41" fmla="*/ 3847203 w 6779254"/>
                <a:gd name="connsiteY41" fmla="*/ 1675089 h 1863263"/>
                <a:gd name="connsiteX42" fmla="*/ 3717168 w 6779254"/>
                <a:gd name="connsiteY42" fmla="*/ 1680796 h 1863263"/>
                <a:gd name="connsiteX43" fmla="*/ 3681211 w 6779254"/>
                <a:gd name="connsiteY43" fmla="*/ 1680796 h 1863263"/>
                <a:gd name="connsiteX44" fmla="*/ 3686252 w 6779254"/>
                <a:gd name="connsiteY44" fmla="*/ 1692401 h 1863263"/>
                <a:gd name="connsiteX45" fmla="*/ 3682067 w 6779254"/>
                <a:gd name="connsiteY45" fmla="*/ 1693923 h 1863263"/>
                <a:gd name="connsiteX46" fmla="*/ 3626705 w 6779254"/>
                <a:gd name="connsiteY46" fmla="*/ 1690594 h 1863263"/>
                <a:gd name="connsiteX47" fmla="*/ 3385660 w 6779254"/>
                <a:gd name="connsiteY47" fmla="*/ 1693733 h 1863263"/>
                <a:gd name="connsiteX48" fmla="*/ 3248872 w 6779254"/>
                <a:gd name="connsiteY48" fmla="*/ 1687930 h 1863263"/>
                <a:gd name="connsiteX49" fmla="*/ 3172772 w 6779254"/>
                <a:gd name="connsiteY49" fmla="*/ 1695540 h 1863263"/>
                <a:gd name="connsiteX50" fmla="*/ 2926401 w 6779254"/>
                <a:gd name="connsiteY50" fmla="*/ 1705052 h 1863263"/>
                <a:gd name="connsiteX51" fmla="*/ 2864094 w 6779254"/>
                <a:gd name="connsiteY51" fmla="*/ 1695540 h 1863263"/>
                <a:gd name="connsiteX52" fmla="*/ 2693727 w 6779254"/>
                <a:gd name="connsiteY52" fmla="*/ 1693067 h 1863263"/>
                <a:gd name="connsiteX53" fmla="*/ 2629803 w 6779254"/>
                <a:gd name="connsiteY53" fmla="*/ 1690309 h 1863263"/>
                <a:gd name="connsiteX54" fmla="*/ 2484168 w 6779254"/>
                <a:gd name="connsiteY54" fmla="*/ 1681557 h 1863263"/>
                <a:gd name="connsiteX55" fmla="*/ 2432040 w 6779254"/>
                <a:gd name="connsiteY55" fmla="*/ 1685552 h 1863263"/>
                <a:gd name="connsiteX56" fmla="*/ 2393420 w 6779254"/>
                <a:gd name="connsiteY56" fmla="*/ 1684887 h 1863263"/>
                <a:gd name="connsiteX57" fmla="*/ 2224479 w 6779254"/>
                <a:gd name="connsiteY57" fmla="*/ 1671094 h 1863263"/>
                <a:gd name="connsiteX58" fmla="*/ 2050783 w 6779254"/>
                <a:gd name="connsiteY58" fmla="*/ 1669477 h 1863263"/>
                <a:gd name="connsiteX59" fmla="*/ 1902864 w 6779254"/>
                <a:gd name="connsiteY59" fmla="*/ 1673377 h 1863263"/>
                <a:gd name="connsiteX60" fmla="*/ 1828953 w 6779254"/>
                <a:gd name="connsiteY60" fmla="*/ 1676040 h 1863263"/>
                <a:gd name="connsiteX61" fmla="*/ 1745149 w 6779254"/>
                <a:gd name="connsiteY61" fmla="*/ 1683555 h 1863263"/>
                <a:gd name="connsiteX62" fmla="*/ 1647076 w 6779254"/>
                <a:gd name="connsiteY62" fmla="*/ 1676135 h 1863263"/>
                <a:gd name="connsiteX63" fmla="*/ 1597421 w 6779254"/>
                <a:gd name="connsiteY63" fmla="*/ 1675660 h 1863263"/>
                <a:gd name="connsiteX64" fmla="*/ 1480989 w 6779254"/>
                <a:gd name="connsiteY64" fmla="*/ 1663294 h 1863263"/>
                <a:gd name="connsiteX65" fmla="*/ 1464152 w 6779254"/>
                <a:gd name="connsiteY65" fmla="*/ 1655589 h 1863263"/>
                <a:gd name="connsiteX66" fmla="*/ 1467576 w 6779254"/>
                <a:gd name="connsiteY66" fmla="*/ 1650738 h 1863263"/>
                <a:gd name="connsiteX67" fmla="*/ 1488979 w 6779254"/>
                <a:gd name="connsiteY67" fmla="*/ 1637231 h 1863263"/>
                <a:gd name="connsiteX68" fmla="*/ 1462725 w 6779254"/>
                <a:gd name="connsiteY68" fmla="*/ 1630382 h 1863263"/>
                <a:gd name="connsiteX69" fmla="*/ 1401180 w 6779254"/>
                <a:gd name="connsiteY69" fmla="*/ 1628670 h 1863263"/>
                <a:gd name="connsiteX70" fmla="*/ 1332785 w 6779254"/>
                <a:gd name="connsiteY70" fmla="*/ 1630572 h 1863263"/>
                <a:gd name="connsiteX71" fmla="*/ 1189433 w 6779254"/>
                <a:gd name="connsiteY71" fmla="*/ 1623914 h 1863263"/>
                <a:gd name="connsiteX72" fmla="*/ 1191241 w 6779254"/>
                <a:gd name="connsiteY72" fmla="*/ 1603177 h 1863263"/>
                <a:gd name="connsiteX73" fmla="*/ 1166603 w 6779254"/>
                <a:gd name="connsiteY73" fmla="*/ 1610692 h 1863263"/>
                <a:gd name="connsiteX74" fmla="*/ 1164416 w 6779254"/>
                <a:gd name="connsiteY74" fmla="*/ 1601180 h 1863263"/>
                <a:gd name="connsiteX75" fmla="*/ 1202465 w 6779254"/>
                <a:gd name="connsiteY75" fmla="*/ 1596138 h 1863263"/>
                <a:gd name="connsiteX76" fmla="*/ 1284843 w 6779254"/>
                <a:gd name="connsiteY76" fmla="*/ 1595187 h 1863263"/>
                <a:gd name="connsiteX77" fmla="*/ 1314426 w 6779254"/>
                <a:gd name="connsiteY77" fmla="*/ 1596709 h 1863263"/>
                <a:gd name="connsiteX78" fmla="*/ 1323939 w 6779254"/>
                <a:gd name="connsiteY78" fmla="*/ 1596709 h 1863263"/>
                <a:gd name="connsiteX79" fmla="*/ 1423153 w 6779254"/>
                <a:gd name="connsiteY79" fmla="*/ 1585390 h 1863263"/>
                <a:gd name="connsiteX80" fmla="*/ 1493640 w 6779254"/>
                <a:gd name="connsiteY80" fmla="*/ 1581204 h 1863263"/>
                <a:gd name="connsiteX81" fmla="*/ 1549954 w 6779254"/>
                <a:gd name="connsiteY81" fmla="*/ 1580063 h 1863263"/>
                <a:gd name="connsiteX82" fmla="*/ 1622914 w 6779254"/>
                <a:gd name="connsiteY82" fmla="*/ 1567697 h 1863263"/>
                <a:gd name="connsiteX83" fmla="*/ 1475852 w 6779254"/>
                <a:gd name="connsiteY83" fmla="*/ 1536782 h 1863263"/>
                <a:gd name="connsiteX84" fmla="*/ 1503343 w 6779254"/>
                <a:gd name="connsiteY84" fmla="*/ 1524512 h 1863263"/>
                <a:gd name="connsiteX85" fmla="*/ 1573735 w 6779254"/>
                <a:gd name="connsiteY85" fmla="*/ 1501968 h 1863263"/>
                <a:gd name="connsiteX86" fmla="*/ 1645554 w 6779254"/>
                <a:gd name="connsiteY86" fmla="*/ 1494549 h 1863263"/>
                <a:gd name="connsiteX87" fmla="*/ 1747907 w 6779254"/>
                <a:gd name="connsiteY87" fmla="*/ 1480185 h 1863263"/>
                <a:gd name="connsiteX88" fmla="*/ 1756373 w 6779254"/>
                <a:gd name="connsiteY88" fmla="*/ 1476285 h 1863263"/>
                <a:gd name="connsiteX89" fmla="*/ 1890689 w 6779254"/>
                <a:gd name="connsiteY89" fmla="*/ 1439949 h 1863263"/>
                <a:gd name="connsiteX90" fmla="*/ 1957275 w 6779254"/>
                <a:gd name="connsiteY90" fmla="*/ 1425585 h 1863263"/>
                <a:gd name="connsiteX91" fmla="*/ 2148285 w 6779254"/>
                <a:gd name="connsiteY91" fmla="*/ 1410366 h 1863263"/>
                <a:gd name="connsiteX92" fmla="*/ 2221055 w 6779254"/>
                <a:gd name="connsiteY92" fmla="*/ 1396288 h 1863263"/>
                <a:gd name="connsiteX93" fmla="*/ 2232660 w 6779254"/>
                <a:gd name="connsiteY93" fmla="*/ 1394386 h 1863263"/>
                <a:gd name="connsiteX94" fmla="*/ 2340150 w 6779254"/>
                <a:gd name="connsiteY94" fmla="*/ 1395337 h 1863263"/>
                <a:gd name="connsiteX95" fmla="*/ 2424621 w 6779254"/>
                <a:gd name="connsiteY95" fmla="*/ 1393149 h 1863263"/>
                <a:gd name="connsiteX96" fmla="*/ 2508615 w 6779254"/>
                <a:gd name="connsiteY96" fmla="*/ 1397810 h 1863263"/>
                <a:gd name="connsiteX97" fmla="*/ 2613727 w 6779254"/>
                <a:gd name="connsiteY97" fmla="*/ 1394195 h 1863263"/>
                <a:gd name="connsiteX98" fmla="*/ 2663097 w 6779254"/>
                <a:gd name="connsiteY98" fmla="*/ 1406656 h 1863263"/>
                <a:gd name="connsiteX99" fmla="*/ 2786758 w 6779254"/>
                <a:gd name="connsiteY99" fmla="*/ 1407798 h 1863263"/>
                <a:gd name="connsiteX100" fmla="*/ 2910420 w 6779254"/>
                <a:gd name="connsiteY100" fmla="*/ 1401044 h 1863263"/>
                <a:gd name="connsiteX101" fmla="*/ 2939623 w 6779254"/>
                <a:gd name="connsiteY101" fmla="*/ 1401044 h 1863263"/>
                <a:gd name="connsiteX102" fmla="*/ 2939623 w 6779254"/>
                <a:gd name="connsiteY102" fmla="*/ 1393054 h 1863263"/>
                <a:gd name="connsiteX103" fmla="*/ 2907471 w 6779254"/>
                <a:gd name="connsiteY103" fmla="*/ 1389154 h 1863263"/>
                <a:gd name="connsiteX104" fmla="*/ 2952750 w 6779254"/>
                <a:gd name="connsiteY104" fmla="*/ 1395337 h 1863263"/>
                <a:gd name="connsiteX105" fmla="*/ 2974248 w 6779254"/>
                <a:gd name="connsiteY105" fmla="*/ 1399998 h 1863263"/>
                <a:gd name="connsiteX106" fmla="*/ 3100953 w 6779254"/>
                <a:gd name="connsiteY106" fmla="*/ 1389725 h 1863263"/>
                <a:gd name="connsiteX107" fmla="*/ 3254008 w 6779254"/>
                <a:gd name="connsiteY107" fmla="*/ 1383066 h 1863263"/>
                <a:gd name="connsiteX108" fmla="*/ 3456623 w 6779254"/>
                <a:gd name="connsiteY108" fmla="*/ 1386015 h 1863263"/>
                <a:gd name="connsiteX109" fmla="*/ 3665896 w 6779254"/>
                <a:gd name="connsiteY109" fmla="*/ 1403612 h 1863263"/>
                <a:gd name="connsiteX110" fmla="*/ 3789557 w 6779254"/>
                <a:gd name="connsiteY110" fmla="*/ 1410271 h 1863263"/>
                <a:gd name="connsiteX111" fmla="*/ 3875169 w 6779254"/>
                <a:gd name="connsiteY111" fmla="*/ 1418451 h 1863263"/>
                <a:gd name="connsiteX112" fmla="*/ 3888391 w 6779254"/>
                <a:gd name="connsiteY112" fmla="*/ 1413220 h 1863263"/>
                <a:gd name="connsiteX113" fmla="*/ 3871745 w 6779254"/>
                <a:gd name="connsiteY113" fmla="*/ 1408844 h 1863263"/>
                <a:gd name="connsiteX114" fmla="*/ 3958498 w 6779254"/>
                <a:gd name="connsiteY114" fmla="*/ 1413600 h 1863263"/>
                <a:gd name="connsiteX115" fmla="*/ 3932149 w 6779254"/>
                <a:gd name="connsiteY115" fmla="*/ 1405990 h 1863263"/>
                <a:gd name="connsiteX116" fmla="*/ 3952981 w 6779254"/>
                <a:gd name="connsiteY116" fmla="*/ 1399617 h 1863263"/>
                <a:gd name="connsiteX117" fmla="*/ 3990174 w 6779254"/>
                <a:gd name="connsiteY117" fmla="*/ 1396954 h 1863263"/>
                <a:gd name="connsiteX118" fmla="*/ 4010436 w 6779254"/>
                <a:gd name="connsiteY118" fmla="*/ 1403042 h 1863263"/>
                <a:gd name="connsiteX119" fmla="*/ 4067510 w 6779254"/>
                <a:gd name="connsiteY119" fmla="*/ 1419022 h 1863263"/>
                <a:gd name="connsiteX120" fmla="*/ 4063896 w 6779254"/>
                <a:gd name="connsiteY120" fmla="*/ 1399998 h 1863263"/>
                <a:gd name="connsiteX121" fmla="*/ 4153027 w 6779254"/>
                <a:gd name="connsiteY121" fmla="*/ 1372888 h 1863263"/>
                <a:gd name="connsiteX122" fmla="*/ 4115833 w 6779254"/>
                <a:gd name="connsiteY122" fmla="*/ 1363376 h 1863263"/>
                <a:gd name="connsiteX123" fmla="*/ 3985799 w 6779254"/>
                <a:gd name="connsiteY123" fmla="*/ 1362139 h 1863263"/>
                <a:gd name="connsiteX124" fmla="*/ 3871650 w 6779254"/>
                <a:gd name="connsiteY124" fmla="*/ 1356622 h 1863263"/>
                <a:gd name="connsiteX125" fmla="*/ 3827702 w 6779254"/>
                <a:gd name="connsiteY125" fmla="*/ 1360618 h 1863263"/>
                <a:gd name="connsiteX126" fmla="*/ 3682257 w 6779254"/>
                <a:gd name="connsiteY126" fmla="*/ 1357764 h 1863263"/>
                <a:gd name="connsiteX127" fmla="*/ 3481736 w 6779254"/>
                <a:gd name="connsiteY127" fmla="*/ 1356527 h 1863263"/>
                <a:gd name="connsiteX128" fmla="*/ 3330203 w 6779254"/>
                <a:gd name="connsiteY128" fmla="*/ 1351296 h 1863263"/>
                <a:gd name="connsiteX129" fmla="*/ 3201690 w 6779254"/>
                <a:gd name="connsiteY129" fmla="*/ 1329608 h 1863263"/>
                <a:gd name="connsiteX130" fmla="*/ 3182665 w 6779254"/>
                <a:gd name="connsiteY130" fmla="*/ 1328847 h 1863263"/>
                <a:gd name="connsiteX131" fmla="*/ 3134247 w 6779254"/>
                <a:gd name="connsiteY131" fmla="*/ 1318193 h 1863263"/>
                <a:gd name="connsiteX132" fmla="*/ 3115888 w 6779254"/>
                <a:gd name="connsiteY132" fmla="*/ 1323520 h 1863263"/>
                <a:gd name="connsiteX133" fmla="*/ 3127398 w 6779254"/>
                <a:gd name="connsiteY133" fmla="*/ 1329322 h 1863263"/>
                <a:gd name="connsiteX134" fmla="*/ 3126352 w 6779254"/>
                <a:gd name="connsiteY134" fmla="*/ 1334174 h 1863263"/>
                <a:gd name="connsiteX135" fmla="*/ 3089253 w 6779254"/>
                <a:gd name="connsiteY135" fmla="*/ 1328276 h 1863263"/>
                <a:gd name="connsiteX136" fmla="*/ 3058243 w 6779254"/>
                <a:gd name="connsiteY136" fmla="*/ 1326659 h 1863263"/>
                <a:gd name="connsiteX137" fmla="*/ 3031418 w 6779254"/>
                <a:gd name="connsiteY137" fmla="*/ 1333127 h 1863263"/>
                <a:gd name="connsiteX138" fmla="*/ 2909088 w 6779254"/>
                <a:gd name="connsiteY138" fmla="*/ 1331701 h 1863263"/>
                <a:gd name="connsiteX139" fmla="*/ 2850967 w 6779254"/>
                <a:gd name="connsiteY139" fmla="*/ 1335315 h 1863263"/>
                <a:gd name="connsiteX140" fmla="*/ 2743762 w 6779254"/>
                <a:gd name="connsiteY140" fmla="*/ 1309347 h 1863263"/>
                <a:gd name="connsiteX141" fmla="*/ 2659387 w 6779254"/>
                <a:gd name="connsiteY141" fmla="*/ 1299835 h 1863263"/>
                <a:gd name="connsiteX142" fmla="*/ 2645879 w 6779254"/>
                <a:gd name="connsiteY142" fmla="*/ 1295935 h 1863263"/>
                <a:gd name="connsiteX143" fmla="*/ 2616581 w 6779254"/>
                <a:gd name="connsiteY143" fmla="*/ 1304496 h 1863263"/>
                <a:gd name="connsiteX144" fmla="*/ 2537248 w 6779254"/>
                <a:gd name="connsiteY144" fmla="*/ 1281096 h 1863263"/>
                <a:gd name="connsiteX145" fmla="*/ 2395132 w 6779254"/>
                <a:gd name="connsiteY145" fmla="*/ 1282237 h 1863263"/>
                <a:gd name="connsiteX146" fmla="*/ 2339104 w 6779254"/>
                <a:gd name="connsiteY146" fmla="*/ 1285757 h 1863263"/>
                <a:gd name="connsiteX147" fmla="*/ 2196418 w 6779254"/>
                <a:gd name="connsiteY147" fmla="*/ 1287564 h 1863263"/>
                <a:gd name="connsiteX148" fmla="*/ 2055444 w 6779254"/>
                <a:gd name="connsiteY148" fmla="*/ 1293271 h 1863263"/>
                <a:gd name="connsiteX149" fmla="*/ 1988857 w 6779254"/>
                <a:gd name="connsiteY149" fmla="*/ 1288420 h 1863263"/>
                <a:gd name="connsiteX150" fmla="*/ 1787859 w 6779254"/>
                <a:gd name="connsiteY150" fmla="*/ 1283569 h 1863263"/>
                <a:gd name="connsiteX151" fmla="*/ 1686077 w 6779254"/>
                <a:gd name="connsiteY151" fmla="*/ 1287469 h 1863263"/>
                <a:gd name="connsiteX152" fmla="*/ 1520370 w 6779254"/>
                <a:gd name="connsiteY152" fmla="*/ 1289276 h 1863263"/>
                <a:gd name="connsiteX153" fmla="*/ 1422202 w 6779254"/>
                <a:gd name="connsiteY153" fmla="*/ 1289276 h 1863263"/>
                <a:gd name="connsiteX154" fmla="*/ 1422202 w 6779254"/>
                <a:gd name="connsiteY154" fmla="*/ 1280335 h 1863263"/>
                <a:gd name="connsiteX155" fmla="*/ 1575732 w 6779254"/>
                <a:gd name="connsiteY155" fmla="*/ 1280335 h 1863263"/>
                <a:gd name="connsiteX156" fmla="*/ 1577445 w 6779254"/>
                <a:gd name="connsiteY156" fmla="*/ 1270823 h 1863263"/>
                <a:gd name="connsiteX157" fmla="*/ 1554425 w 6779254"/>
                <a:gd name="connsiteY157" fmla="*/ 1265781 h 1863263"/>
                <a:gd name="connsiteX158" fmla="*/ 1459301 w 6779254"/>
                <a:gd name="connsiteY158" fmla="*/ 1268159 h 1863263"/>
                <a:gd name="connsiteX159" fmla="*/ 1440276 w 6779254"/>
                <a:gd name="connsiteY159" fmla="*/ 1257886 h 1863263"/>
                <a:gd name="connsiteX160" fmla="*/ 1421251 w 6779254"/>
                <a:gd name="connsiteY160" fmla="*/ 1248374 h 1863263"/>
                <a:gd name="connsiteX161" fmla="*/ 1241371 w 6779254"/>
                <a:gd name="connsiteY161" fmla="*/ 1251989 h 1863263"/>
                <a:gd name="connsiteX162" fmla="*/ 1099351 w 6779254"/>
                <a:gd name="connsiteY162" fmla="*/ 1254462 h 1863263"/>
                <a:gd name="connsiteX163" fmla="*/ 982158 w 6779254"/>
                <a:gd name="connsiteY163" fmla="*/ 1254462 h 1863263"/>
                <a:gd name="connsiteX164" fmla="*/ 919185 w 6779254"/>
                <a:gd name="connsiteY164" fmla="*/ 1252940 h 1863263"/>
                <a:gd name="connsiteX165" fmla="*/ 878567 w 6779254"/>
                <a:gd name="connsiteY165" fmla="*/ 1233916 h 1863263"/>
                <a:gd name="connsiteX166" fmla="*/ 869055 w 6779254"/>
                <a:gd name="connsiteY166" fmla="*/ 1201574 h 1863263"/>
                <a:gd name="connsiteX167" fmla="*/ 791148 w 6779254"/>
                <a:gd name="connsiteY167" fmla="*/ 1183882 h 1863263"/>
                <a:gd name="connsiteX168" fmla="*/ 769175 w 6779254"/>
                <a:gd name="connsiteY168" fmla="*/ 1201384 h 1863263"/>
                <a:gd name="connsiteX169" fmla="*/ 747011 w 6779254"/>
                <a:gd name="connsiteY169" fmla="*/ 1214701 h 1863263"/>
                <a:gd name="connsiteX170" fmla="*/ 646655 w 6779254"/>
                <a:gd name="connsiteY170" fmla="*/ 1213274 h 1863263"/>
                <a:gd name="connsiteX171" fmla="*/ 580068 w 6779254"/>
                <a:gd name="connsiteY171" fmla="*/ 1210421 h 1863263"/>
                <a:gd name="connsiteX172" fmla="*/ 537262 w 6779254"/>
                <a:gd name="connsiteY172" fmla="*/ 1216794 h 1863263"/>
                <a:gd name="connsiteX173" fmla="*/ 523279 w 6779254"/>
                <a:gd name="connsiteY173" fmla="*/ 1210991 h 1863263"/>
                <a:gd name="connsiteX174" fmla="*/ 524230 w 6779254"/>
                <a:gd name="connsiteY174" fmla="*/ 1203382 h 1863263"/>
                <a:gd name="connsiteX175" fmla="*/ 597190 w 6779254"/>
                <a:gd name="connsiteY175" fmla="*/ 1193870 h 1863263"/>
                <a:gd name="connsiteX176" fmla="*/ 597856 w 6779254"/>
                <a:gd name="connsiteY176" fmla="*/ 1187401 h 1863263"/>
                <a:gd name="connsiteX177" fmla="*/ 603849 w 6779254"/>
                <a:gd name="connsiteY177" fmla="*/ 1193965 h 1863263"/>
                <a:gd name="connsiteX178" fmla="*/ 686226 w 6779254"/>
                <a:gd name="connsiteY178" fmla="*/ 1179126 h 1863263"/>
                <a:gd name="connsiteX179" fmla="*/ 689460 w 6779254"/>
                <a:gd name="connsiteY179" fmla="*/ 1198626 h 1863263"/>
                <a:gd name="connsiteX180" fmla="*/ 720851 w 6779254"/>
                <a:gd name="connsiteY180" fmla="*/ 1185023 h 1863263"/>
                <a:gd name="connsiteX181" fmla="*/ 806463 w 6779254"/>
                <a:gd name="connsiteY181" fmla="*/ 1167711 h 1863263"/>
                <a:gd name="connsiteX182" fmla="*/ 962372 w 6779254"/>
                <a:gd name="connsiteY182" fmla="*/ 1155726 h 1863263"/>
                <a:gd name="connsiteX183" fmla="*/ 1096211 w 6779254"/>
                <a:gd name="connsiteY183" fmla="*/ 1151731 h 1863263"/>
                <a:gd name="connsiteX184" fmla="*/ 1282750 w 6779254"/>
                <a:gd name="connsiteY184" fmla="*/ 1140316 h 1863263"/>
                <a:gd name="connsiteX185" fmla="*/ 1469098 w 6779254"/>
                <a:gd name="connsiteY185" fmla="*/ 1132041 h 1863263"/>
                <a:gd name="connsiteX186" fmla="*/ 1537302 w 6779254"/>
                <a:gd name="connsiteY186" fmla="*/ 1121387 h 1863263"/>
                <a:gd name="connsiteX187" fmla="*/ 1449503 w 6779254"/>
                <a:gd name="connsiteY187" fmla="*/ 1111875 h 1863263"/>
                <a:gd name="connsiteX188" fmla="*/ 1412975 w 6779254"/>
                <a:gd name="connsiteY188" fmla="*/ 1108926 h 1863263"/>
                <a:gd name="connsiteX189" fmla="*/ 1383201 w 6779254"/>
                <a:gd name="connsiteY189" fmla="*/ 1095704 h 1863263"/>
                <a:gd name="connsiteX190" fmla="*/ 1320324 w 6779254"/>
                <a:gd name="connsiteY190" fmla="*/ 1096846 h 1863263"/>
                <a:gd name="connsiteX191" fmla="*/ 1231383 w 6779254"/>
                <a:gd name="connsiteY191" fmla="*/ 1096846 h 1863263"/>
                <a:gd name="connsiteX192" fmla="*/ 1160420 w 6779254"/>
                <a:gd name="connsiteY192" fmla="*/ 1100365 h 1863263"/>
                <a:gd name="connsiteX193" fmla="*/ 1158993 w 6779254"/>
                <a:gd name="connsiteY193" fmla="*/ 1111685 h 1863263"/>
                <a:gd name="connsiteX194" fmla="*/ 1188957 w 6779254"/>
                <a:gd name="connsiteY194" fmla="*/ 1121197 h 1863263"/>
                <a:gd name="connsiteX195" fmla="*/ 1009648 w 6779254"/>
                <a:gd name="connsiteY195" fmla="*/ 1124811 h 1863263"/>
                <a:gd name="connsiteX196" fmla="*/ 1122561 w 6779254"/>
                <a:gd name="connsiteY196" fmla="*/ 1116060 h 1863263"/>
                <a:gd name="connsiteX197" fmla="*/ 1122561 w 6779254"/>
                <a:gd name="connsiteY197" fmla="*/ 1107309 h 1863263"/>
                <a:gd name="connsiteX198" fmla="*/ 977877 w 6779254"/>
                <a:gd name="connsiteY198" fmla="*/ 1107309 h 1863263"/>
                <a:gd name="connsiteX199" fmla="*/ 976926 w 6779254"/>
                <a:gd name="connsiteY199" fmla="*/ 1096655 h 1863263"/>
                <a:gd name="connsiteX200" fmla="*/ 1046747 w 6779254"/>
                <a:gd name="connsiteY200" fmla="*/ 1087143 h 1863263"/>
                <a:gd name="connsiteX201" fmla="*/ 1171169 w 6779254"/>
                <a:gd name="connsiteY201" fmla="*/ 1080675 h 1863263"/>
                <a:gd name="connsiteX202" fmla="*/ 1355235 w 6779254"/>
                <a:gd name="connsiteY202" fmla="*/ 1075443 h 1863263"/>
                <a:gd name="connsiteX203" fmla="*/ 1381679 w 6779254"/>
                <a:gd name="connsiteY203" fmla="*/ 1054231 h 1863263"/>
                <a:gd name="connsiteX204" fmla="*/ 1413831 w 6779254"/>
                <a:gd name="connsiteY204" fmla="*/ 1050617 h 1863263"/>
                <a:gd name="connsiteX205" fmla="*/ 1413831 w 6779254"/>
                <a:gd name="connsiteY205" fmla="*/ 1041865 h 1863263"/>
                <a:gd name="connsiteX206" fmla="*/ 1274950 w 6779254"/>
                <a:gd name="connsiteY206" fmla="*/ 1041865 h 1863263"/>
                <a:gd name="connsiteX207" fmla="*/ 1439800 w 6779254"/>
                <a:gd name="connsiteY207" fmla="*/ 1012188 h 1863263"/>
                <a:gd name="connsiteX208" fmla="*/ 1439229 w 6779254"/>
                <a:gd name="connsiteY208" fmla="*/ 1001153 h 1863263"/>
                <a:gd name="connsiteX209" fmla="*/ 1401845 w 6779254"/>
                <a:gd name="connsiteY209" fmla="*/ 997919 h 1863263"/>
                <a:gd name="connsiteX210" fmla="*/ 1420870 w 6779254"/>
                <a:gd name="connsiteY210" fmla="*/ 982795 h 1863263"/>
                <a:gd name="connsiteX211" fmla="*/ 1454164 w 6779254"/>
                <a:gd name="connsiteY211" fmla="*/ 969383 h 1863263"/>
                <a:gd name="connsiteX212" fmla="*/ 1515804 w 6779254"/>
                <a:gd name="connsiteY212" fmla="*/ 958634 h 1863263"/>
                <a:gd name="connsiteX213" fmla="*/ 1466530 w 6779254"/>
                <a:gd name="connsiteY213" fmla="*/ 936946 h 1863263"/>
                <a:gd name="connsiteX214" fmla="*/ 1469193 w 6779254"/>
                <a:gd name="connsiteY214" fmla="*/ 928386 h 1863263"/>
                <a:gd name="connsiteX215" fmla="*/ 1540061 w 6779254"/>
                <a:gd name="connsiteY215" fmla="*/ 923154 h 1863263"/>
                <a:gd name="connsiteX216" fmla="*/ 1647551 w 6779254"/>
                <a:gd name="connsiteY216" fmla="*/ 914783 h 1863263"/>
                <a:gd name="connsiteX217" fmla="*/ 1654590 w 6779254"/>
                <a:gd name="connsiteY217" fmla="*/ 913927 h 1863263"/>
                <a:gd name="connsiteX218" fmla="*/ 1769881 w 6779254"/>
                <a:gd name="connsiteY218" fmla="*/ 911644 h 1863263"/>
                <a:gd name="connsiteX219" fmla="*/ 1800606 w 6779254"/>
                <a:gd name="connsiteY219" fmla="*/ 912500 h 1863263"/>
                <a:gd name="connsiteX220" fmla="*/ 1935112 w 6779254"/>
                <a:gd name="connsiteY220" fmla="*/ 904700 h 1863263"/>
                <a:gd name="connsiteX221" fmla="*/ 1946241 w 6779254"/>
                <a:gd name="connsiteY221" fmla="*/ 902037 h 1863263"/>
                <a:gd name="connsiteX222" fmla="*/ 1995230 w 6779254"/>
                <a:gd name="connsiteY222" fmla="*/ 886722 h 1863263"/>
                <a:gd name="connsiteX223" fmla="*/ 2012162 w 6779254"/>
                <a:gd name="connsiteY223" fmla="*/ 876069 h 1863263"/>
                <a:gd name="connsiteX224" fmla="*/ 1993803 w 6779254"/>
                <a:gd name="connsiteY224" fmla="*/ 864559 h 1863263"/>
                <a:gd name="connsiteX225" fmla="*/ 1931592 w 6779254"/>
                <a:gd name="connsiteY225" fmla="*/ 863988 h 1863263"/>
                <a:gd name="connsiteX226" fmla="*/ 1998179 w 6779254"/>
                <a:gd name="connsiteY226" fmla="*/ 840018 h 1863263"/>
                <a:gd name="connsiteX227" fmla="*/ 2034611 w 6779254"/>
                <a:gd name="connsiteY227" fmla="*/ 829650 h 1863263"/>
                <a:gd name="connsiteX228" fmla="*/ 2058202 w 6779254"/>
                <a:gd name="connsiteY228" fmla="*/ 829650 h 1863263"/>
                <a:gd name="connsiteX229" fmla="*/ 2097108 w 6779254"/>
                <a:gd name="connsiteY229" fmla="*/ 808628 h 1863263"/>
                <a:gd name="connsiteX230" fmla="*/ 2108333 w 6779254"/>
                <a:gd name="connsiteY230" fmla="*/ 795786 h 1863263"/>
                <a:gd name="connsiteX231" fmla="*/ 2093493 w 6779254"/>
                <a:gd name="connsiteY231" fmla="*/ 787796 h 1863263"/>
                <a:gd name="connsiteX232" fmla="*/ 2033946 w 6779254"/>
                <a:gd name="connsiteY232" fmla="*/ 769342 h 1863263"/>
                <a:gd name="connsiteX233" fmla="*/ 2006265 w 6779254"/>
                <a:gd name="connsiteY233" fmla="*/ 763635 h 1863263"/>
                <a:gd name="connsiteX234" fmla="*/ 1951663 w 6779254"/>
                <a:gd name="connsiteY234" fmla="*/ 748701 h 1863263"/>
                <a:gd name="connsiteX235" fmla="*/ 1919701 w 6779254"/>
                <a:gd name="connsiteY235" fmla="*/ 743565 h 1863263"/>
                <a:gd name="connsiteX236" fmla="*/ 1781486 w 6779254"/>
                <a:gd name="connsiteY236" fmla="*/ 718262 h 1863263"/>
                <a:gd name="connsiteX237" fmla="*/ 1689025 w 6779254"/>
                <a:gd name="connsiteY237" fmla="*/ 715218 h 1863263"/>
                <a:gd name="connsiteX238" fmla="*/ 1661820 w 6779254"/>
                <a:gd name="connsiteY238" fmla="*/ 701901 h 1863263"/>
                <a:gd name="connsiteX239" fmla="*/ 1586386 w 6779254"/>
                <a:gd name="connsiteY239" fmla="*/ 721972 h 1863263"/>
                <a:gd name="connsiteX240" fmla="*/ 1597231 w 6779254"/>
                <a:gd name="connsiteY240" fmla="*/ 712460 h 1863263"/>
                <a:gd name="connsiteX241" fmla="*/ 1503723 w 6779254"/>
                <a:gd name="connsiteY241" fmla="*/ 698572 h 1863263"/>
                <a:gd name="connsiteX242" fmla="*/ 1450073 w 6779254"/>
                <a:gd name="connsiteY242" fmla="*/ 671082 h 1863263"/>
                <a:gd name="connsiteX243" fmla="*/ 1537493 w 6779254"/>
                <a:gd name="connsiteY243" fmla="*/ 663377 h 1863263"/>
                <a:gd name="connsiteX244" fmla="*/ 1677135 w 6779254"/>
                <a:gd name="connsiteY244" fmla="*/ 658431 h 1863263"/>
                <a:gd name="connsiteX245" fmla="*/ 1738490 w 6779254"/>
                <a:gd name="connsiteY245" fmla="*/ 657860 h 1863263"/>
                <a:gd name="connsiteX246" fmla="*/ 1658205 w 6779254"/>
                <a:gd name="connsiteY246" fmla="*/ 629324 h 1863263"/>
                <a:gd name="connsiteX247" fmla="*/ 1520465 w 6779254"/>
                <a:gd name="connsiteY247" fmla="*/ 657860 h 1863263"/>
                <a:gd name="connsiteX248" fmla="*/ 1471571 w 6779254"/>
                <a:gd name="connsiteY248" fmla="*/ 658621 h 1863263"/>
                <a:gd name="connsiteX249" fmla="*/ 1385960 w 6779254"/>
                <a:gd name="connsiteY249" fmla="*/ 659667 h 1863263"/>
                <a:gd name="connsiteX250" fmla="*/ 1319373 w 6779254"/>
                <a:gd name="connsiteY250" fmla="*/ 648063 h 1863263"/>
                <a:gd name="connsiteX251" fmla="*/ 1319848 w 6779254"/>
                <a:gd name="connsiteY251" fmla="*/ 641975 h 1863263"/>
                <a:gd name="connsiteX252" fmla="*/ 1335449 w 6779254"/>
                <a:gd name="connsiteY252" fmla="*/ 617433 h 1863263"/>
                <a:gd name="connsiteX253" fmla="*/ 1304153 w 6779254"/>
                <a:gd name="connsiteY253" fmla="*/ 603736 h 1863263"/>
                <a:gd name="connsiteX254" fmla="*/ 1275616 w 6779254"/>
                <a:gd name="connsiteY254" fmla="*/ 603736 h 1863263"/>
                <a:gd name="connsiteX255" fmla="*/ 1130361 w 6779254"/>
                <a:gd name="connsiteY255" fmla="*/ 604497 h 1863263"/>
                <a:gd name="connsiteX256" fmla="*/ 1190194 w 6779254"/>
                <a:gd name="connsiteY256" fmla="*/ 599456 h 1863263"/>
                <a:gd name="connsiteX257" fmla="*/ 1245652 w 6779254"/>
                <a:gd name="connsiteY257" fmla="*/ 599456 h 1863263"/>
                <a:gd name="connsiteX258" fmla="*/ 1249076 w 6779254"/>
                <a:gd name="connsiteY258" fmla="*/ 591465 h 1863263"/>
                <a:gd name="connsiteX259" fmla="*/ 1218731 w 6779254"/>
                <a:gd name="connsiteY259" fmla="*/ 576626 h 1863263"/>
                <a:gd name="connsiteX260" fmla="*/ 940683 w 6779254"/>
                <a:gd name="connsiteY260" fmla="*/ 569778 h 1863263"/>
                <a:gd name="connsiteX261" fmla="*/ 698117 w 6779254"/>
                <a:gd name="connsiteY261" fmla="*/ 562644 h 1863263"/>
                <a:gd name="connsiteX262" fmla="*/ 562184 w 6779254"/>
                <a:gd name="connsiteY262" fmla="*/ 557507 h 1863263"/>
                <a:gd name="connsiteX263" fmla="*/ 390961 w 6779254"/>
                <a:gd name="connsiteY263" fmla="*/ 556080 h 1863263"/>
                <a:gd name="connsiteX264" fmla="*/ 251794 w 6779254"/>
                <a:gd name="connsiteY264" fmla="*/ 549517 h 1863263"/>
                <a:gd name="connsiteX265" fmla="*/ 213269 w 6779254"/>
                <a:gd name="connsiteY265" fmla="*/ 547995 h 1863263"/>
                <a:gd name="connsiteX266" fmla="*/ 213269 w 6779254"/>
                <a:gd name="connsiteY266" fmla="*/ 540385 h 1863263"/>
                <a:gd name="connsiteX267" fmla="*/ 229059 w 6779254"/>
                <a:gd name="connsiteY267" fmla="*/ 533727 h 1863263"/>
                <a:gd name="connsiteX268" fmla="*/ 226967 w 6779254"/>
                <a:gd name="connsiteY268" fmla="*/ 529446 h 1863263"/>
                <a:gd name="connsiteX269" fmla="*/ 66873 w 6779254"/>
                <a:gd name="connsiteY269" fmla="*/ 522693 h 1863263"/>
                <a:gd name="connsiteX270" fmla="*/ 39001 w 6779254"/>
                <a:gd name="connsiteY270" fmla="*/ 532205 h 1863263"/>
                <a:gd name="connsiteX271" fmla="*/ 0 w 6779254"/>
                <a:gd name="connsiteY271" fmla="*/ 516129 h 1863263"/>
                <a:gd name="connsiteX272" fmla="*/ 14364 w 6779254"/>
                <a:gd name="connsiteY272" fmla="*/ 507188 h 1863263"/>
                <a:gd name="connsiteX273" fmla="*/ 96837 w 6779254"/>
                <a:gd name="connsiteY273" fmla="*/ 505761 h 1863263"/>
                <a:gd name="connsiteX274" fmla="*/ 149916 w 6779254"/>
                <a:gd name="connsiteY274" fmla="*/ 492444 h 1863263"/>
                <a:gd name="connsiteX275" fmla="*/ 230772 w 6779254"/>
                <a:gd name="connsiteY275" fmla="*/ 477129 h 1863263"/>
                <a:gd name="connsiteX276" fmla="*/ 352911 w 6779254"/>
                <a:gd name="connsiteY276" fmla="*/ 469900 h 1863263"/>
                <a:gd name="connsiteX277" fmla="*/ 537357 w 6779254"/>
                <a:gd name="connsiteY277" fmla="*/ 456868 h 1863263"/>
                <a:gd name="connsiteX278" fmla="*/ 704490 w 6779254"/>
                <a:gd name="connsiteY278" fmla="*/ 449449 h 1863263"/>
                <a:gd name="connsiteX279" fmla="*/ 913763 w 6779254"/>
                <a:gd name="connsiteY279" fmla="*/ 427761 h 1863263"/>
                <a:gd name="connsiteX280" fmla="*/ 1029910 w 6779254"/>
                <a:gd name="connsiteY280" fmla="*/ 406644 h 1863263"/>
                <a:gd name="connsiteX281" fmla="*/ 1066628 w 6779254"/>
                <a:gd name="connsiteY281" fmla="*/ 406644 h 1863263"/>
                <a:gd name="connsiteX282" fmla="*/ 1028578 w 6779254"/>
                <a:gd name="connsiteY282" fmla="*/ 371925 h 1863263"/>
                <a:gd name="connsiteX283" fmla="*/ 990529 w 6779254"/>
                <a:gd name="connsiteY283" fmla="*/ 362413 h 1863263"/>
                <a:gd name="connsiteX284" fmla="*/ 1583247 w 6779254"/>
                <a:gd name="connsiteY284" fmla="*/ 310952 h 1863263"/>
                <a:gd name="connsiteX285" fmla="*/ 1586006 w 6779254"/>
                <a:gd name="connsiteY285" fmla="*/ 300394 h 1863263"/>
                <a:gd name="connsiteX286" fmla="*/ 1537588 w 6779254"/>
                <a:gd name="connsiteY286" fmla="*/ 278325 h 1863263"/>
                <a:gd name="connsiteX287" fmla="*/ 1425341 w 6779254"/>
                <a:gd name="connsiteY287" fmla="*/ 274996 h 1863263"/>
                <a:gd name="connsiteX288" fmla="*/ 1226246 w 6779254"/>
                <a:gd name="connsiteY288" fmla="*/ 280799 h 1863263"/>
                <a:gd name="connsiteX289" fmla="*/ 986533 w 6779254"/>
                <a:gd name="connsiteY289" fmla="*/ 290311 h 1863263"/>
                <a:gd name="connsiteX290" fmla="*/ 860304 w 6779254"/>
                <a:gd name="connsiteY290" fmla="*/ 290311 h 1863263"/>
                <a:gd name="connsiteX291" fmla="*/ 860304 w 6779254"/>
                <a:gd name="connsiteY291" fmla="*/ 283177 h 1863263"/>
                <a:gd name="connsiteX292" fmla="*/ 883989 w 6779254"/>
                <a:gd name="connsiteY292" fmla="*/ 280228 h 1863263"/>
                <a:gd name="connsiteX293" fmla="*/ 1012692 w 6779254"/>
                <a:gd name="connsiteY293" fmla="*/ 265865 h 1863263"/>
                <a:gd name="connsiteX294" fmla="*/ 1026676 w 6779254"/>
                <a:gd name="connsiteY294" fmla="*/ 265865 h 1863263"/>
                <a:gd name="connsiteX295" fmla="*/ 1083750 w 6779254"/>
                <a:gd name="connsiteY295" fmla="*/ 254830 h 1863263"/>
                <a:gd name="connsiteX296" fmla="*/ 1141776 w 6779254"/>
                <a:gd name="connsiteY296" fmla="*/ 248077 h 1863263"/>
                <a:gd name="connsiteX297" fmla="*/ 1167840 w 6779254"/>
                <a:gd name="connsiteY297" fmla="*/ 248077 h 1863263"/>
                <a:gd name="connsiteX298" fmla="*/ 1186865 w 6779254"/>
                <a:gd name="connsiteY298" fmla="*/ 229814 h 1863263"/>
                <a:gd name="connsiteX299" fmla="*/ 1199611 w 6779254"/>
                <a:gd name="connsiteY299" fmla="*/ 247696 h 1863263"/>
                <a:gd name="connsiteX300" fmla="*/ 1291692 w 6779254"/>
                <a:gd name="connsiteY300" fmla="*/ 223250 h 1863263"/>
                <a:gd name="connsiteX301" fmla="*/ 1279516 w 6779254"/>
                <a:gd name="connsiteY301" fmla="*/ 217828 h 1863263"/>
                <a:gd name="connsiteX302" fmla="*/ 1148435 w 6779254"/>
                <a:gd name="connsiteY302" fmla="*/ 200992 h 1863263"/>
                <a:gd name="connsiteX303" fmla="*/ 1018876 w 6779254"/>
                <a:gd name="connsiteY303" fmla="*/ 206033 h 1863263"/>
                <a:gd name="connsiteX304" fmla="*/ 969601 w 6779254"/>
                <a:gd name="connsiteY304" fmla="*/ 195855 h 1863263"/>
                <a:gd name="connsiteX305" fmla="*/ 994619 w 6779254"/>
                <a:gd name="connsiteY305" fmla="*/ 185392 h 1863263"/>
                <a:gd name="connsiteX306" fmla="*/ 1198850 w 6779254"/>
                <a:gd name="connsiteY306" fmla="*/ 160470 h 1863263"/>
                <a:gd name="connsiteX307" fmla="*/ 1279421 w 6779254"/>
                <a:gd name="connsiteY307" fmla="*/ 156855 h 1863263"/>
                <a:gd name="connsiteX308" fmla="*/ 1334593 w 6779254"/>
                <a:gd name="connsiteY308" fmla="*/ 155429 h 1863263"/>
                <a:gd name="connsiteX309" fmla="*/ 1339064 w 6779254"/>
                <a:gd name="connsiteY309" fmla="*/ 154002 h 1863263"/>
                <a:gd name="connsiteX310" fmla="*/ 1478135 w 6779254"/>
                <a:gd name="connsiteY310" fmla="*/ 115953 h 1863263"/>
                <a:gd name="connsiteX311" fmla="*/ 1526744 w 6779254"/>
                <a:gd name="connsiteY311" fmla="*/ 105490 h 1863263"/>
                <a:gd name="connsiteX312" fmla="*/ 1548812 w 6779254"/>
                <a:gd name="connsiteY312" fmla="*/ 79712 h 1863263"/>
                <a:gd name="connsiteX313" fmla="*/ 1395567 w 6779254"/>
                <a:gd name="connsiteY313" fmla="*/ 79712 h 1863263"/>
                <a:gd name="connsiteX314" fmla="*/ 1394806 w 6779254"/>
                <a:gd name="connsiteY314" fmla="*/ 70200 h 1863263"/>
                <a:gd name="connsiteX315" fmla="*/ 1449978 w 6779254"/>
                <a:gd name="connsiteY315" fmla="*/ 65349 h 1863263"/>
                <a:gd name="connsiteX316" fmla="*/ 1487457 w 6779254"/>
                <a:gd name="connsiteY316" fmla="*/ 65349 h 1863263"/>
                <a:gd name="connsiteX317" fmla="*/ 1573830 w 6779254"/>
                <a:gd name="connsiteY317" fmla="*/ 64492 h 1863263"/>
                <a:gd name="connsiteX318" fmla="*/ 1673330 w 6779254"/>
                <a:gd name="connsiteY318" fmla="*/ 58595 h 1863263"/>
                <a:gd name="connsiteX319" fmla="*/ 1744007 w 6779254"/>
                <a:gd name="connsiteY319" fmla="*/ 36907 h 1863263"/>
                <a:gd name="connsiteX320" fmla="*/ 1801748 w 6779254"/>
                <a:gd name="connsiteY320" fmla="*/ 31390 h 1863263"/>
                <a:gd name="connsiteX321" fmla="*/ 2022150 w 6779254"/>
                <a:gd name="connsiteY321" fmla="*/ 19976 h 1863263"/>
                <a:gd name="connsiteX322" fmla="*/ 2161793 w 6779254"/>
                <a:gd name="connsiteY322" fmla="*/ 21402 h 1863263"/>
                <a:gd name="connsiteX323" fmla="*/ 2488164 w 6779254"/>
                <a:gd name="connsiteY323" fmla="*/ 7705 h 1863263"/>
                <a:gd name="connsiteX324" fmla="*/ 2596415 w 6779254"/>
                <a:gd name="connsiteY324" fmla="*/ 0 h 1863263"/>
                <a:gd name="connsiteX325" fmla="*/ 2634465 w 6779254"/>
                <a:gd name="connsiteY325" fmla="*/ 8276 h 1863263"/>
                <a:gd name="connsiteX326" fmla="*/ 2657199 w 6779254"/>
                <a:gd name="connsiteY326" fmla="*/ 10654 h 1863263"/>
                <a:gd name="connsiteX327" fmla="*/ 2759172 w 6779254"/>
                <a:gd name="connsiteY327" fmla="*/ 4756 h 1863263"/>
                <a:gd name="connsiteX328" fmla="*/ 2798744 w 6779254"/>
                <a:gd name="connsiteY328" fmla="*/ 3900 h 1863263"/>
                <a:gd name="connsiteX329" fmla="*/ 2843452 w 6779254"/>
                <a:gd name="connsiteY329" fmla="*/ 4756 h 1863263"/>
                <a:gd name="connsiteX330" fmla="*/ 2925164 w 6779254"/>
                <a:gd name="connsiteY330" fmla="*/ 7324 h 1863263"/>
                <a:gd name="connsiteX331" fmla="*/ 2967875 w 6779254"/>
                <a:gd name="connsiteY331" fmla="*/ 11795 h 1863263"/>
                <a:gd name="connsiteX332" fmla="*/ 3012012 w 6779254"/>
                <a:gd name="connsiteY332" fmla="*/ 16932 h 1863263"/>
                <a:gd name="connsiteX333" fmla="*/ 3107136 w 6779254"/>
                <a:gd name="connsiteY333" fmla="*/ 25588 h 1863263"/>
                <a:gd name="connsiteX334" fmla="*/ 3200263 w 6779254"/>
                <a:gd name="connsiteY334" fmla="*/ 28061 h 1863263"/>
                <a:gd name="connsiteX335" fmla="*/ 3292438 w 6779254"/>
                <a:gd name="connsiteY335" fmla="*/ 28061 h 1863263"/>
                <a:gd name="connsiteX336" fmla="*/ 3432271 w 6779254"/>
                <a:gd name="connsiteY336" fmla="*/ 29678 h 1863263"/>
                <a:gd name="connsiteX337" fmla="*/ 3585041 w 6779254"/>
                <a:gd name="connsiteY337" fmla="*/ 39190 h 1863263"/>
                <a:gd name="connsiteX338" fmla="*/ 3648869 w 6779254"/>
                <a:gd name="connsiteY338" fmla="*/ 41854 h 1863263"/>
                <a:gd name="connsiteX339" fmla="*/ 3759498 w 6779254"/>
                <a:gd name="connsiteY339" fmla="*/ 70961 h 1863263"/>
                <a:gd name="connsiteX340" fmla="*/ 3759498 w 6779254"/>
                <a:gd name="connsiteY340" fmla="*/ 77905 h 1863263"/>
                <a:gd name="connsiteX341" fmla="*/ 3487633 w 6779254"/>
                <a:gd name="connsiteY341" fmla="*/ 90841 h 1863263"/>
                <a:gd name="connsiteX342" fmla="*/ 3487633 w 6779254"/>
                <a:gd name="connsiteY342" fmla="*/ 96263 h 1863263"/>
                <a:gd name="connsiteX343" fmla="*/ 3544708 w 6779254"/>
                <a:gd name="connsiteY343" fmla="*/ 101495 h 1863263"/>
                <a:gd name="connsiteX344" fmla="*/ 3684160 w 6779254"/>
                <a:gd name="connsiteY344" fmla="*/ 97595 h 1863263"/>
                <a:gd name="connsiteX345" fmla="*/ 3886489 w 6779254"/>
                <a:gd name="connsiteY345" fmla="*/ 98546 h 1863263"/>
                <a:gd name="connsiteX346" fmla="*/ 4161398 w 6779254"/>
                <a:gd name="connsiteY346" fmla="*/ 98546 h 1863263"/>
                <a:gd name="connsiteX347" fmla="*/ 4278971 w 6779254"/>
                <a:gd name="connsiteY347" fmla="*/ 95407 h 1863263"/>
                <a:gd name="connsiteX348" fmla="*/ 4384274 w 6779254"/>
                <a:gd name="connsiteY348" fmla="*/ 93600 h 1863263"/>
                <a:gd name="connsiteX349" fmla="*/ 4549885 w 6779254"/>
                <a:gd name="connsiteY349" fmla="*/ 95407 h 1863263"/>
                <a:gd name="connsiteX350" fmla="*/ 4705508 w 6779254"/>
                <a:gd name="connsiteY350" fmla="*/ 95407 h 1863263"/>
                <a:gd name="connsiteX351" fmla="*/ 4760490 w 6779254"/>
                <a:gd name="connsiteY351" fmla="*/ 103207 h 1863263"/>
                <a:gd name="connsiteX352" fmla="*/ 4894901 w 6779254"/>
                <a:gd name="connsiteY352" fmla="*/ 109770 h 1863263"/>
                <a:gd name="connsiteX353" fmla="*/ 5007337 w 6779254"/>
                <a:gd name="connsiteY353" fmla="*/ 122421 h 1863263"/>
                <a:gd name="connsiteX354" fmla="*/ 5125196 w 6779254"/>
                <a:gd name="connsiteY354" fmla="*/ 123182 h 1863263"/>
                <a:gd name="connsiteX355" fmla="*/ 5216515 w 6779254"/>
                <a:gd name="connsiteY355" fmla="*/ 118046 h 1863263"/>
                <a:gd name="connsiteX356" fmla="*/ 5230879 w 6779254"/>
                <a:gd name="connsiteY356" fmla="*/ 112719 h 1863263"/>
                <a:gd name="connsiteX357" fmla="*/ 5215659 w 6779254"/>
                <a:gd name="connsiteY357" fmla="*/ 108248 h 1863263"/>
                <a:gd name="connsiteX358" fmla="*/ 5198727 w 6779254"/>
                <a:gd name="connsiteY358" fmla="*/ 105680 h 1863263"/>
                <a:gd name="connsiteX359" fmla="*/ 5199964 w 6779254"/>
                <a:gd name="connsiteY359" fmla="*/ 96739 h 1863263"/>
                <a:gd name="connsiteX360" fmla="*/ 5265124 w 6779254"/>
                <a:gd name="connsiteY360" fmla="*/ 104919 h 1863263"/>
                <a:gd name="connsiteX361" fmla="*/ 5336276 w 6779254"/>
                <a:gd name="connsiteY361" fmla="*/ 118617 h 1863263"/>
                <a:gd name="connsiteX362" fmla="*/ 5389642 w 6779254"/>
                <a:gd name="connsiteY362" fmla="*/ 125085 h 1863263"/>
                <a:gd name="connsiteX363" fmla="*/ 5381746 w 6779254"/>
                <a:gd name="connsiteY363" fmla="*/ 141255 h 1863263"/>
                <a:gd name="connsiteX364" fmla="*/ 5541269 w 6779254"/>
                <a:gd name="connsiteY364" fmla="*/ 166843 h 1863263"/>
                <a:gd name="connsiteX365" fmla="*/ 5672826 w 6779254"/>
                <a:gd name="connsiteY365" fmla="*/ 160850 h 1863263"/>
                <a:gd name="connsiteX366" fmla="*/ 5792777 w 6779254"/>
                <a:gd name="connsiteY366" fmla="*/ 173692 h 1863263"/>
                <a:gd name="connsiteX367" fmla="*/ 6022502 w 6779254"/>
                <a:gd name="connsiteY367" fmla="*/ 203275 h 1863263"/>
                <a:gd name="connsiteX368" fmla="*/ 6137508 w 6779254"/>
                <a:gd name="connsiteY368" fmla="*/ 229053 h 1863263"/>
                <a:gd name="connsiteX369" fmla="*/ 6185070 w 6779254"/>
                <a:gd name="connsiteY369" fmla="*/ 252262 h 1863263"/>
                <a:gd name="connsiteX370" fmla="*/ 6190491 w 6779254"/>
                <a:gd name="connsiteY370" fmla="*/ 267101 h 1863263"/>
                <a:gd name="connsiteX371" fmla="*/ 6167852 w 6779254"/>
                <a:gd name="connsiteY371" fmla="*/ 279657 h 1863263"/>
                <a:gd name="connsiteX372" fmla="*/ 6107068 w 6779254"/>
                <a:gd name="connsiteY372" fmla="*/ 277850 h 1863263"/>
                <a:gd name="connsiteX373" fmla="*/ 6081575 w 6779254"/>
                <a:gd name="connsiteY373" fmla="*/ 285650 h 1863263"/>
                <a:gd name="connsiteX374" fmla="*/ 5997580 w 6779254"/>
                <a:gd name="connsiteY374" fmla="*/ 273189 h 1863263"/>
                <a:gd name="connsiteX375" fmla="*/ 5962479 w 6779254"/>
                <a:gd name="connsiteY375" fmla="*/ 301060 h 1863263"/>
                <a:gd name="connsiteX376" fmla="*/ 5764716 w 6779254"/>
                <a:gd name="connsiteY376" fmla="*/ 250835 h 1863263"/>
                <a:gd name="connsiteX377" fmla="*/ 5710971 w 6779254"/>
                <a:gd name="connsiteY377" fmla="*/ 243606 h 1863263"/>
                <a:gd name="connsiteX378" fmla="*/ 5630020 w 6779254"/>
                <a:gd name="connsiteY378" fmla="*/ 219826 h 1863263"/>
                <a:gd name="connsiteX379" fmla="*/ 5526430 w 6779254"/>
                <a:gd name="connsiteY379" fmla="*/ 200801 h 1863263"/>
                <a:gd name="connsiteX380" fmla="*/ 5367382 w 6779254"/>
                <a:gd name="connsiteY380" fmla="*/ 176831 h 1863263"/>
                <a:gd name="connsiteX381" fmla="*/ 5320486 w 6779254"/>
                <a:gd name="connsiteY381" fmla="*/ 199755 h 1863263"/>
                <a:gd name="connsiteX382" fmla="*/ 5311735 w 6779254"/>
                <a:gd name="connsiteY382" fmla="*/ 206604 h 1863263"/>
                <a:gd name="connsiteX383" fmla="*/ 5264173 w 6779254"/>
                <a:gd name="connsiteY383" fmla="*/ 222965 h 1863263"/>
                <a:gd name="connsiteX384" fmla="*/ 5261699 w 6779254"/>
                <a:gd name="connsiteY384" fmla="*/ 254260 h 1863263"/>
                <a:gd name="connsiteX385" fmla="*/ 5377180 w 6779254"/>
                <a:gd name="connsiteY385" fmla="*/ 273284 h 1863263"/>
                <a:gd name="connsiteX386" fmla="*/ 5469641 w 6779254"/>
                <a:gd name="connsiteY386" fmla="*/ 275377 h 1863263"/>
                <a:gd name="connsiteX387" fmla="*/ 5526240 w 6779254"/>
                <a:gd name="connsiteY387" fmla="*/ 279657 h 1863263"/>
                <a:gd name="connsiteX388" fmla="*/ 5642006 w 6779254"/>
                <a:gd name="connsiteY388" fmla="*/ 298111 h 1863263"/>
                <a:gd name="connsiteX389" fmla="*/ 5752540 w 6779254"/>
                <a:gd name="connsiteY389" fmla="*/ 308574 h 1863263"/>
                <a:gd name="connsiteX390" fmla="*/ 5876201 w 6779254"/>
                <a:gd name="connsiteY390" fmla="*/ 324269 h 1863263"/>
                <a:gd name="connsiteX391" fmla="*/ 5892277 w 6779254"/>
                <a:gd name="connsiteY391" fmla="*/ 323223 h 1863263"/>
                <a:gd name="connsiteX392" fmla="*/ 5840720 w 6779254"/>
                <a:gd name="connsiteY392" fmla="*/ 304769 h 1863263"/>
                <a:gd name="connsiteX393" fmla="*/ 5841576 w 6779254"/>
                <a:gd name="connsiteY393" fmla="*/ 301155 h 1863263"/>
                <a:gd name="connsiteX394" fmla="*/ 5938032 w 6779254"/>
                <a:gd name="connsiteY394" fmla="*/ 301155 h 1863263"/>
                <a:gd name="connsiteX395" fmla="*/ 5942122 w 6779254"/>
                <a:gd name="connsiteY395" fmla="*/ 305530 h 1863263"/>
                <a:gd name="connsiteX396" fmla="*/ 5918341 w 6779254"/>
                <a:gd name="connsiteY396" fmla="*/ 324555 h 1863263"/>
                <a:gd name="connsiteX397" fmla="*/ 5929852 w 6779254"/>
                <a:gd name="connsiteY397" fmla="*/ 325981 h 1863263"/>
                <a:gd name="connsiteX398" fmla="*/ 6063976 w 6779254"/>
                <a:gd name="connsiteY398" fmla="*/ 325981 h 1863263"/>
                <a:gd name="connsiteX399" fmla="*/ 6093465 w 6779254"/>
                <a:gd name="connsiteY399" fmla="*/ 356420 h 1863263"/>
                <a:gd name="connsiteX400" fmla="*/ 6088519 w 6779254"/>
                <a:gd name="connsiteY400" fmla="*/ 367930 h 1863263"/>
                <a:gd name="connsiteX401" fmla="*/ 6025356 w 6779254"/>
                <a:gd name="connsiteY401" fmla="*/ 386383 h 1863263"/>
                <a:gd name="connsiteX402" fmla="*/ 5900648 w 6779254"/>
                <a:gd name="connsiteY402" fmla="*/ 363364 h 1863263"/>
                <a:gd name="connsiteX403" fmla="*/ 5858413 w 6779254"/>
                <a:gd name="connsiteY403" fmla="*/ 360606 h 1863263"/>
                <a:gd name="connsiteX404" fmla="*/ 5780792 w 6779254"/>
                <a:gd name="connsiteY404" fmla="*/ 368215 h 1863263"/>
                <a:gd name="connsiteX405" fmla="*/ 5770233 w 6779254"/>
                <a:gd name="connsiteY405" fmla="*/ 374874 h 1863263"/>
                <a:gd name="connsiteX406" fmla="*/ 5862979 w 6779254"/>
                <a:gd name="connsiteY406" fmla="*/ 404837 h 1863263"/>
                <a:gd name="connsiteX407" fmla="*/ 5861457 w 6779254"/>
                <a:gd name="connsiteY407" fmla="*/ 412827 h 1863263"/>
                <a:gd name="connsiteX408" fmla="*/ 5819602 w 6779254"/>
                <a:gd name="connsiteY408" fmla="*/ 412827 h 1863263"/>
                <a:gd name="connsiteX409" fmla="*/ 5819032 w 6779254"/>
                <a:gd name="connsiteY409" fmla="*/ 423100 h 1863263"/>
                <a:gd name="connsiteX410" fmla="*/ 5942693 w 6779254"/>
                <a:gd name="connsiteY410" fmla="*/ 431566 h 1863263"/>
                <a:gd name="connsiteX411" fmla="*/ 5944120 w 6779254"/>
                <a:gd name="connsiteY411" fmla="*/ 427000 h 1863263"/>
                <a:gd name="connsiteX412" fmla="*/ 5925095 w 6779254"/>
                <a:gd name="connsiteY412" fmla="*/ 417488 h 1863263"/>
                <a:gd name="connsiteX413" fmla="*/ 5926998 w 6779254"/>
                <a:gd name="connsiteY413" fmla="*/ 409022 h 1863263"/>
                <a:gd name="connsiteX414" fmla="*/ 6065689 w 6779254"/>
                <a:gd name="connsiteY414" fmla="*/ 431852 h 1863263"/>
                <a:gd name="connsiteX415" fmla="*/ 6057794 w 6779254"/>
                <a:gd name="connsiteY415" fmla="*/ 416061 h 1863263"/>
                <a:gd name="connsiteX416" fmla="*/ 6058840 w 6779254"/>
                <a:gd name="connsiteY416" fmla="*/ 413683 h 1863263"/>
                <a:gd name="connsiteX417" fmla="*/ 6114583 w 6779254"/>
                <a:gd name="connsiteY417" fmla="*/ 395800 h 1863263"/>
                <a:gd name="connsiteX418" fmla="*/ 6152632 w 6779254"/>
                <a:gd name="connsiteY418" fmla="*/ 417964 h 1863263"/>
                <a:gd name="connsiteX419" fmla="*/ 6213131 w 6779254"/>
                <a:gd name="connsiteY419" fmla="*/ 467998 h 1863263"/>
                <a:gd name="connsiteX420" fmla="*/ 6177270 w 6779254"/>
                <a:gd name="connsiteY420" fmla="*/ 473705 h 1863263"/>
                <a:gd name="connsiteX421" fmla="*/ 6180694 w 6779254"/>
                <a:gd name="connsiteY421" fmla="*/ 519363 h 1863263"/>
                <a:gd name="connsiteX422" fmla="*/ 6230348 w 6779254"/>
                <a:gd name="connsiteY422" fmla="*/ 519363 h 1863263"/>
                <a:gd name="connsiteX423" fmla="*/ 6230348 w 6779254"/>
                <a:gd name="connsiteY423" fmla="*/ 528019 h 1863263"/>
                <a:gd name="connsiteX424" fmla="*/ 6185070 w 6779254"/>
                <a:gd name="connsiteY424" fmla="*/ 528019 h 1863263"/>
                <a:gd name="connsiteX425" fmla="*/ 6209184 w 6779254"/>
                <a:gd name="connsiteY425" fmla="*/ 554240 h 1863263"/>
                <a:gd name="connsiteX426" fmla="*/ 6244712 w 6779254"/>
                <a:gd name="connsiteY426" fmla="*/ 551609 h 1863263"/>
                <a:gd name="connsiteX427" fmla="*/ 6261359 w 6779254"/>
                <a:gd name="connsiteY427" fmla="*/ 549136 h 1863263"/>
                <a:gd name="connsiteX428" fmla="*/ 6288850 w 6779254"/>
                <a:gd name="connsiteY428" fmla="*/ 562453 h 1863263"/>
                <a:gd name="connsiteX429" fmla="*/ 6340217 w 6779254"/>
                <a:gd name="connsiteY429" fmla="*/ 567495 h 1863263"/>
                <a:gd name="connsiteX430" fmla="*/ 6361905 w 6779254"/>
                <a:gd name="connsiteY430" fmla="*/ 561597 h 1863263"/>
                <a:gd name="connsiteX431" fmla="*/ 6386067 w 6779254"/>
                <a:gd name="connsiteY431" fmla="*/ 557317 h 1863263"/>
                <a:gd name="connsiteX432" fmla="*/ 6380169 w 6779254"/>
                <a:gd name="connsiteY432" fmla="*/ 595365 h 1863263"/>
                <a:gd name="connsiteX433" fmla="*/ 6354105 w 6779254"/>
                <a:gd name="connsiteY433" fmla="*/ 602119 h 1863263"/>
                <a:gd name="connsiteX434" fmla="*/ 6310824 w 6779254"/>
                <a:gd name="connsiteY434" fmla="*/ 630655 h 1863263"/>
                <a:gd name="connsiteX435" fmla="*/ 6312060 w 6779254"/>
                <a:gd name="connsiteY435" fmla="*/ 668704 h 1863263"/>
                <a:gd name="connsiteX436" fmla="*/ 6241098 w 6779254"/>
                <a:gd name="connsiteY436" fmla="*/ 668704 h 1863263"/>
                <a:gd name="connsiteX437" fmla="*/ 6173464 w 6779254"/>
                <a:gd name="connsiteY437" fmla="*/ 666802 h 1863263"/>
                <a:gd name="connsiteX438" fmla="*/ 6181740 w 6779254"/>
                <a:gd name="connsiteY438" fmla="*/ 672889 h 1863263"/>
                <a:gd name="connsiteX439" fmla="*/ 6300360 w 6779254"/>
                <a:gd name="connsiteY439" fmla="*/ 729962 h 1863263"/>
                <a:gd name="connsiteX440" fmla="*/ 6377411 w 6779254"/>
                <a:gd name="connsiteY440" fmla="*/ 745087 h 1863263"/>
                <a:gd name="connsiteX441" fmla="*/ 6413368 w 6779254"/>
                <a:gd name="connsiteY441" fmla="*/ 745087 h 1863263"/>
                <a:gd name="connsiteX442" fmla="*/ 6383213 w 6779254"/>
                <a:gd name="connsiteY442" fmla="*/ 781613 h 1863263"/>
                <a:gd name="connsiteX443" fmla="*/ 6426305 w 6779254"/>
                <a:gd name="connsiteY443" fmla="*/ 811957 h 1863263"/>
                <a:gd name="connsiteX444" fmla="*/ 6653271 w 6779254"/>
                <a:gd name="connsiteY444" fmla="*/ 818806 h 1863263"/>
                <a:gd name="connsiteX445" fmla="*/ 6700833 w 6779254"/>
                <a:gd name="connsiteY445" fmla="*/ 835166 h 1863263"/>
                <a:gd name="connsiteX446" fmla="*/ 6753722 w 6779254"/>
                <a:gd name="connsiteY446" fmla="*/ 866842 h 1863263"/>
                <a:gd name="connsiteX447" fmla="*/ 6704828 w 6779254"/>
                <a:gd name="connsiteY447" fmla="*/ 918683 h 1863263"/>
                <a:gd name="connsiteX448" fmla="*/ 6691511 w 6779254"/>
                <a:gd name="connsiteY448" fmla="*/ 930098 h 1863263"/>
                <a:gd name="connsiteX449" fmla="*/ 6697504 w 6779254"/>
                <a:gd name="connsiteY449" fmla="*/ 1017134 h 1863263"/>
                <a:gd name="connsiteX450" fmla="*/ 6691701 w 6779254"/>
                <a:gd name="connsiteY450" fmla="*/ 1046336 h 1863263"/>
                <a:gd name="connsiteX451" fmla="*/ 6667349 w 6779254"/>
                <a:gd name="connsiteY451" fmla="*/ 1060795 h 1863263"/>
                <a:gd name="connsiteX452" fmla="*/ 6642807 w 6779254"/>
                <a:gd name="connsiteY452" fmla="*/ 1079819 h 1863263"/>
                <a:gd name="connsiteX453" fmla="*/ 6720904 w 6779254"/>
                <a:gd name="connsiteY453" fmla="*/ 1074302 h 1863263"/>
                <a:gd name="connsiteX454" fmla="*/ 6727182 w 6779254"/>
                <a:gd name="connsiteY454" fmla="*/ 1071068 h 1863263"/>
                <a:gd name="connsiteX455" fmla="*/ 6773983 w 6779254"/>
                <a:gd name="connsiteY455" fmla="*/ 1087143 h 1863263"/>
                <a:gd name="connsiteX456" fmla="*/ 6758383 w 6779254"/>
                <a:gd name="connsiteY456" fmla="*/ 1128711 h 1863263"/>
                <a:gd name="connsiteX457" fmla="*/ 6744875 w 6779254"/>
                <a:gd name="connsiteY457" fmla="*/ 1141458 h 1863263"/>
                <a:gd name="connsiteX458" fmla="*/ 6696267 w 6779254"/>
                <a:gd name="connsiteY458" fmla="*/ 1172182 h 1863263"/>
                <a:gd name="connsiteX459" fmla="*/ 6655935 w 6779254"/>
                <a:gd name="connsiteY459" fmla="*/ 1173894 h 1863263"/>
                <a:gd name="connsiteX460" fmla="*/ 6569752 w 6779254"/>
                <a:gd name="connsiteY460" fmla="*/ 1215177 h 1863263"/>
                <a:gd name="connsiteX461" fmla="*/ 6503165 w 6779254"/>
                <a:gd name="connsiteY461" fmla="*/ 1246852 h 1863263"/>
                <a:gd name="connsiteX462" fmla="*/ 6467208 w 6779254"/>
                <a:gd name="connsiteY462" fmla="*/ 1266733 h 1863263"/>
                <a:gd name="connsiteX463" fmla="*/ 6494413 w 6779254"/>
                <a:gd name="connsiteY463" fmla="*/ 1279384 h 1863263"/>
                <a:gd name="connsiteX464" fmla="*/ 6495936 w 6779254"/>
                <a:gd name="connsiteY464" fmla="*/ 1286042 h 1863263"/>
                <a:gd name="connsiteX465" fmla="*/ 6465876 w 6779254"/>
                <a:gd name="connsiteY465" fmla="*/ 1296696 h 1863263"/>
                <a:gd name="connsiteX466" fmla="*/ 6404426 w 6779254"/>
                <a:gd name="connsiteY466" fmla="*/ 1300501 h 1863263"/>
                <a:gd name="connsiteX467" fmla="*/ 6354771 w 6779254"/>
                <a:gd name="connsiteY467" fmla="*/ 1318764 h 1863263"/>
                <a:gd name="connsiteX468" fmla="*/ 6346591 w 6779254"/>
                <a:gd name="connsiteY468" fmla="*/ 1323425 h 1863263"/>
                <a:gd name="connsiteX469" fmla="*/ 6317197 w 6779254"/>
                <a:gd name="connsiteY469" fmla="*/ 1333413 h 1863263"/>
                <a:gd name="connsiteX470" fmla="*/ 6282191 w 6779254"/>
                <a:gd name="connsiteY470" fmla="*/ 1416834 h 1863263"/>
                <a:gd name="connsiteX471" fmla="*/ 6294938 w 6779254"/>
                <a:gd name="connsiteY471" fmla="*/ 1439283 h 1863263"/>
                <a:gd name="connsiteX472" fmla="*/ 6286947 w 6779254"/>
                <a:gd name="connsiteY472" fmla="*/ 1451649 h 1863263"/>
                <a:gd name="connsiteX473" fmla="*/ 6299028 w 6779254"/>
                <a:gd name="connsiteY473" fmla="*/ 1475619 h 1863263"/>
                <a:gd name="connsiteX474" fmla="*/ 6416983 w 6779254"/>
                <a:gd name="connsiteY474" fmla="*/ 1475619 h 1863263"/>
                <a:gd name="connsiteX475" fmla="*/ 6434799 w 6779254"/>
                <a:gd name="connsiteY475" fmla="*/ 1470302 h 1863263"/>
                <a:gd name="connsiteX476" fmla="*/ 6443617 w 6779254"/>
                <a:gd name="connsiteY476" fmla="*/ 1453932 h 1863263"/>
                <a:gd name="connsiteX477" fmla="*/ 6453700 w 6779254"/>
                <a:gd name="connsiteY477" fmla="*/ 1440424 h 1863263"/>
                <a:gd name="connsiteX478" fmla="*/ 6516387 w 6779254"/>
                <a:gd name="connsiteY478" fmla="*/ 1438712 h 1863263"/>
                <a:gd name="connsiteX479" fmla="*/ 6543022 w 6779254"/>
                <a:gd name="connsiteY479" fmla="*/ 1457736 h 1863263"/>
                <a:gd name="connsiteX480" fmla="*/ 6514485 w 6779254"/>
                <a:gd name="connsiteY480" fmla="*/ 1507295 h 1863263"/>
                <a:gd name="connsiteX481" fmla="*/ 6448754 w 6779254"/>
                <a:gd name="connsiteY481" fmla="*/ 1544012 h 1863263"/>
                <a:gd name="connsiteX482" fmla="*/ 6444188 w 6779254"/>
                <a:gd name="connsiteY482" fmla="*/ 1563036 h 1863263"/>
                <a:gd name="connsiteX483" fmla="*/ 6433058 w 6779254"/>
                <a:gd name="connsiteY483" fmla="*/ 1601750 h 1863263"/>
                <a:gd name="connsiteX484" fmla="*/ 6421833 w 6779254"/>
                <a:gd name="connsiteY484" fmla="*/ 1610311 h 1863263"/>
                <a:gd name="connsiteX485" fmla="*/ 6419931 w 6779254"/>
                <a:gd name="connsiteY485" fmla="*/ 1648360 h 1863263"/>
                <a:gd name="connsiteX486" fmla="*/ 6425543 w 6779254"/>
                <a:gd name="connsiteY486" fmla="*/ 1659204 h 1863263"/>
                <a:gd name="connsiteX487" fmla="*/ 6410704 w 6779254"/>
                <a:gd name="connsiteY487" fmla="*/ 1666909 h 1863263"/>
                <a:gd name="connsiteX488" fmla="*/ 6251942 w 6779254"/>
                <a:gd name="connsiteY488" fmla="*/ 1665006 h 1863263"/>
                <a:gd name="connsiteX489" fmla="*/ 6199053 w 6779254"/>
                <a:gd name="connsiteY489" fmla="*/ 1672521 h 1863263"/>
                <a:gd name="connsiteX490" fmla="*/ 6182026 w 6779254"/>
                <a:gd name="connsiteY490" fmla="*/ 1701057 h 1863263"/>
                <a:gd name="connsiteX491" fmla="*/ 6173750 w 6779254"/>
                <a:gd name="connsiteY491" fmla="*/ 1734160 h 1863263"/>
                <a:gd name="connsiteX492" fmla="*/ 6174701 w 6779254"/>
                <a:gd name="connsiteY492" fmla="*/ 1779437 h 1863263"/>
                <a:gd name="connsiteX493" fmla="*/ 6188685 w 6779254"/>
                <a:gd name="connsiteY493" fmla="*/ 1784193 h 1863263"/>
                <a:gd name="connsiteX494" fmla="*/ 6255747 w 6779254"/>
                <a:gd name="connsiteY494" fmla="*/ 1826617 h 1863263"/>
                <a:gd name="connsiteX495" fmla="*/ 5275968 w 6779254"/>
                <a:gd name="connsiteY495" fmla="*/ 276138 h 1863263"/>
                <a:gd name="connsiteX496" fmla="*/ 5276729 w 6779254"/>
                <a:gd name="connsiteY496" fmla="*/ 269955 h 1863263"/>
                <a:gd name="connsiteX497" fmla="*/ 5175136 w 6779254"/>
                <a:gd name="connsiteY497" fmla="*/ 261584 h 1863263"/>
                <a:gd name="connsiteX498" fmla="*/ 5130333 w 6779254"/>
                <a:gd name="connsiteY498" fmla="*/ 254070 h 1863263"/>
                <a:gd name="connsiteX499" fmla="*/ 5098561 w 6779254"/>
                <a:gd name="connsiteY499" fmla="*/ 242179 h 1863263"/>
                <a:gd name="connsiteX500" fmla="*/ 5032545 w 6779254"/>
                <a:gd name="connsiteY500" fmla="*/ 236092 h 1863263"/>
                <a:gd name="connsiteX501" fmla="*/ 4903937 w 6779254"/>
                <a:gd name="connsiteY501" fmla="*/ 226579 h 1863263"/>
                <a:gd name="connsiteX502" fmla="*/ 4907552 w 6779254"/>
                <a:gd name="connsiteY502" fmla="*/ 237423 h 1863263"/>
                <a:gd name="connsiteX503" fmla="*/ 4883676 w 6779254"/>
                <a:gd name="connsiteY503" fmla="*/ 256448 h 1863263"/>
                <a:gd name="connsiteX504" fmla="*/ 4848385 w 6779254"/>
                <a:gd name="connsiteY504" fmla="*/ 258350 h 1863263"/>
                <a:gd name="connsiteX505" fmla="*/ 4826602 w 6779254"/>
                <a:gd name="connsiteY505" fmla="*/ 264057 h 1863263"/>
                <a:gd name="connsiteX506" fmla="*/ 4827362 w 6779254"/>
                <a:gd name="connsiteY506" fmla="*/ 272523 h 1863263"/>
                <a:gd name="connsiteX507" fmla="*/ 4877207 w 6779254"/>
                <a:gd name="connsiteY507" fmla="*/ 277660 h 1863263"/>
                <a:gd name="connsiteX508" fmla="*/ 5103413 w 6779254"/>
                <a:gd name="connsiteY508" fmla="*/ 274806 h 1863263"/>
                <a:gd name="connsiteX509" fmla="*/ 5119774 w 6779254"/>
                <a:gd name="connsiteY509" fmla="*/ 275852 h 1863263"/>
                <a:gd name="connsiteX510" fmla="*/ 5275968 w 6779254"/>
                <a:gd name="connsiteY510" fmla="*/ 275662 h 1863263"/>
                <a:gd name="connsiteX511" fmla="*/ 5275968 w 6779254"/>
                <a:gd name="connsiteY511" fmla="*/ 276138 h 1863263"/>
                <a:gd name="connsiteX512" fmla="*/ 3188373 w 6779254"/>
                <a:gd name="connsiteY512" fmla="*/ 285650 h 1863263"/>
                <a:gd name="connsiteX513" fmla="*/ 3324210 w 6779254"/>
                <a:gd name="connsiteY513" fmla="*/ 291643 h 1863263"/>
                <a:gd name="connsiteX514" fmla="*/ 3353698 w 6779254"/>
                <a:gd name="connsiteY514" fmla="*/ 268433 h 1863263"/>
                <a:gd name="connsiteX515" fmla="*/ 3325827 w 6779254"/>
                <a:gd name="connsiteY515" fmla="*/ 251026 h 1863263"/>
                <a:gd name="connsiteX516" fmla="*/ 3311749 w 6779254"/>
                <a:gd name="connsiteY516" fmla="*/ 249884 h 1863263"/>
                <a:gd name="connsiteX517" fmla="*/ 3210917 w 6779254"/>
                <a:gd name="connsiteY517" fmla="*/ 243321 h 1863263"/>
                <a:gd name="connsiteX518" fmla="*/ 3185329 w 6779254"/>
                <a:gd name="connsiteY518" fmla="*/ 253404 h 1863263"/>
                <a:gd name="connsiteX519" fmla="*/ 3204353 w 6779254"/>
                <a:gd name="connsiteY519" fmla="*/ 264248 h 1863263"/>
                <a:gd name="connsiteX520" fmla="*/ 3188373 w 6779254"/>
                <a:gd name="connsiteY520" fmla="*/ 285650 h 1863263"/>
                <a:gd name="connsiteX521" fmla="*/ 6207614 w 6779254"/>
                <a:gd name="connsiteY521" fmla="*/ 1578351 h 1863263"/>
                <a:gd name="connsiteX522" fmla="*/ 6184689 w 6779254"/>
                <a:gd name="connsiteY522" fmla="*/ 1597375 h 1863263"/>
                <a:gd name="connsiteX523" fmla="*/ 6196580 w 6779254"/>
                <a:gd name="connsiteY523" fmla="*/ 1634662 h 1863263"/>
                <a:gd name="connsiteX524" fmla="*/ 6229873 w 6779254"/>
                <a:gd name="connsiteY524" fmla="*/ 1645221 h 1863263"/>
                <a:gd name="connsiteX525" fmla="*/ 6247186 w 6779254"/>
                <a:gd name="connsiteY525" fmla="*/ 1640084 h 1863263"/>
                <a:gd name="connsiteX526" fmla="*/ 6261740 w 6779254"/>
                <a:gd name="connsiteY526" fmla="*/ 1631048 h 1863263"/>
                <a:gd name="connsiteX527" fmla="*/ 6254986 w 6779254"/>
                <a:gd name="connsiteY527" fmla="*/ 1613260 h 1863263"/>
                <a:gd name="connsiteX528" fmla="*/ 6246044 w 6779254"/>
                <a:gd name="connsiteY528" fmla="*/ 1603748 h 1863263"/>
                <a:gd name="connsiteX529" fmla="*/ 6207424 w 6779254"/>
                <a:gd name="connsiteY529" fmla="*/ 1577780 h 1863263"/>
                <a:gd name="connsiteX530" fmla="*/ 6207614 w 6779254"/>
                <a:gd name="connsiteY530" fmla="*/ 1578351 h 1863263"/>
                <a:gd name="connsiteX531" fmla="*/ 5729520 w 6779254"/>
                <a:gd name="connsiteY531" fmla="*/ 346147 h 1863263"/>
                <a:gd name="connsiteX532" fmla="*/ 5686333 w 6779254"/>
                <a:gd name="connsiteY532" fmla="*/ 337301 h 1863263"/>
                <a:gd name="connsiteX533" fmla="*/ 5677582 w 6779254"/>
                <a:gd name="connsiteY533" fmla="*/ 354613 h 1863263"/>
                <a:gd name="connsiteX534" fmla="*/ 5729520 w 6779254"/>
                <a:gd name="connsiteY534" fmla="*/ 346147 h 1863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Lst>
              <a:rect l="l" t="t" r="r" b="b"/>
              <a:pathLst>
                <a:path w="6779254" h="1863263">
                  <a:moveTo>
                    <a:pt x="6255747" y="1826617"/>
                  </a:moveTo>
                  <a:cubicBezTo>
                    <a:pt x="6213150" y="1848552"/>
                    <a:pt x="6165464" y="1858702"/>
                    <a:pt x="6117627" y="1856010"/>
                  </a:cubicBezTo>
                  <a:cubicBezTo>
                    <a:pt x="6087377" y="1854298"/>
                    <a:pt x="6057508" y="1844881"/>
                    <a:pt x="6027259" y="1840030"/>
                  </a:cubicBezTo>
                  <a:cubicBezTo>
                    <a:pt x="5997009" y="1835178"/>
                    <a:pt x="5967521" y="1832325"/>
                    <a:pt x="5937842" y="1827569"/>
                  </a:cubicBezTo>
                  <a:cubicBezTo>
                    <a:pt x="5916629" y="1824239"/>
                    <a:pt x="5898461" y="1824430"/>
                    <a:pt x="5884668" y="1845452"/>
                  </a:cubicBezTo>
                  <a:cubicBezTo>
                    <a:pt x="5874489" y="1860956"/>
                    <a:pt x="5826452" y="1862669"/>
                    <a:pt x="5814466" y="1847925"/>
                  </a:cubicBezTo>
                  <a:cubicBezTo>
                    <a:pt x="5810290" y="1839849"/>
                    <a:pt x="5809909" y="1830337"/>
                    <a:pt x="5813420" y="1821957"/>
                  </a:cubicBezTo>
                  <a:cubicBezTo>
                    <a:pt x="5822932" y="1798652"/>
                    <a:pt x="5819507" y="1790471"/>
                    <a:pt x="5794395" y="1787998"/>
                  </a:cubicBezTo>
                  <a:cubicBezTo>
                    <a:pt x="5791227" y="1787465"/>
                    <a:pt x="5787983" y="1787627"/>
                    <a:pt x="5784882" y="1788474"/>
                  </a:cubicBezTo>
                  <a:cubicBezTo>
                    <a:pt x="5777367" y="1791423"/>
                    <a:pt x="5770233" y="1795132"/>
                    <a:pt x="5762909" y="1798462"/>
                  </a:cubicBezTo>
                  <a:lnTo>
                    <a:pt x="5776131" y="1812825"/>
                  </a:lnTo>
                  <a:cubicBezTo>
                    <a:pt x="5772326" y="1825000"/>
                    <a:pt x="5768902" y="1837271"/>
                    <a:pt x="5764335" y="1849066"/>
                  </a:cubicBezTo>
                  <a:cubicBezTo>
                    <a:pt x="5763384" y="1851539"/>
                    <a:pt x="5757962" y="1853632"/>
                    <a:pt x="5754823" y="1853727"/>
                  </a:cubicBezTo>
                  <a:cubicBezTo>
                    <a:pt x="5713064" y="1854773"/>
                    <a:pt x="5671304" y="1856105"/>
                    <a:pt x="5629544" y="1855725"/>
                  </a:cubicBezTo>
                  <a:cubicBezTo>
                    <a:pt x="5607571" y="1855725"/>
                    <a:pt x="5585692" y="1851825"/>
                    <a:pt x="5563623" y="1850208"/>
                  </a:cubicBezTo>
                  <a:cubicBezTo>
                    <a:pt x="5549164" y="1849161"/>
                    <a:pt x="5531757" y="1839459"/>
                    <a:pt x="5524242" y="1862669"/>
                  </a:cubicBezTo>
                  <a:cubicBezTo>
                    <a:pt x="5524242" y="1863810"/>
                    <a:pt x="5508927" y="1863525"/>
                    <a:pt x="5506169" y="1859910"/>
                  </a:cubicBezTo>
                  <a:cubicBezTo>
                    <a:pt x="5491710" y="1840886"/>
                    <a:pt x="5477631" y="1846783"/>
                    <a:pt x="5460889" y="1856390"/>
                  </a:cubicBezTo>
                  <a:cubicBezTo>
                    <a:pt x="5448333" y="1863715"/>
                    <a:pt x="5437108" y="1868471"/>
                    <a:pt x="5431211" y="1846878"/>
                  </a:cubicBezTo>
                  <a:cubicBezTo>
                    <a:pt x="5429403" y="1840410"/>
                    <a:pt x="5413423" y="1833942"/>
                    <a:pt x="5404100" y="1834037"/>
                  </a:cubicBezTo>
                  <a:cubicBezTo>
                    <a:pt x="5361294" y="1834608"/>
                    <a:pt x="5318013" y="1842503"/>
                    <a:pt x="5275873" y="1838127"/>
                  </a:cubicBezTo>
                  <a:cubicBezTo>
                    <a:pt x="5233733" y="1833752"/>
                    <a:pt x="5194922" y="1846688"/>
                    <a:pt x="5154590" y="1849161"/>
                  </a:cubicBezTo>
                  <a:cubicBezTo>
                    <a:pt x="5128811" y="1850683"/>
                    <a:pt x="5102462" y="1841932"/>
                    <a:pt x="5076397" y="1837652"/>
                  </a:cubicBezTo>
                  <a:cubicBezTo>
                    <a:pt x="5066048" y="1834351"/>
                    <a:pt x="5055289" y="1832467"/>
                    <a:pt x="5044436" y="1832039"/>
                  </a:cubicBezTo>
                  <a:cubicBezTo>
                    <a:pt x="4953306" y="1843739"/>
                    <a:pt x="4862083" y="1841552"/>
                    <a:pt x="4770573" y="1837461"/>
                  </a:cubicBezTo>
                  <a:cubicBezTo>
                    <a:pt x="4687149" y="1833466"/>
                    <a:pt x="4603440" y="1836225"/>
                    <a:pt x="4519921" y="1834798"/>
                  </a:cubicBezTo>
                  <a:cubicBezTo>
                    <a:pt x="4456949" y="1833656"/>
                    <a:pt x="4392835" y="1836891"/>
                    <a:pt x="4331670" y="1825286"/>
                  </a:cubicBezTo>
                  <a:cubicBezTo>
                    <a:pt x="4301516" y="1819674"/>
                    <a:pt x="4271076" y="1807593"/>
                    <a:pt x="4238734" y="1802552"/>
                  </a:cubicBezTo>
                  <a:lnTo>
                    <a:pt x="4293811" y="1796464"/>
                  </a:lnTo>
                  <a:cubicBezTo>
                    <a:pt x="4294572" y="1792849"/>
                    <a:pt x="4295333" y="1789140"/>
                    <a:pt x="4296189" y="1785430"/>
                  </a:cubicBezTo>
                  <a:cubicBezTo>
                    <a:pt x="4284584" y="1780198"/>
                    <a:pt x="4273169" y="1771067"/>
                    <a:pt x="4261374" y="1770496"/>
                  </a:cubicBezTo>
                  <a:cubicBezTo>
                    <a:pt x="4221992" y="1768689"/>
                    <a:pt x="4182230" y="1772589"/>
                    <a:pt x="4142944" y="1769354"/>
                  </a:cubicBezTo>
                  <a:cubicBezTo>
                    <a:pt x="4090055" y="1764979"/>
                    <a:pt x="4037641" y="1756037"/>
                    <a:pt x="3984942" y="1749189"/>
                  </a:cubicBezTo>
                  <a:cubicBezTo>
                    <a:pt x="3961447" y="1746145"/>
                    <a:pt x="3937951" y="1743862"/>
                    <a:pt x="3914551" y="1740723"/>
                  </a:cubicBezTo>
                  <a:cubicBezTo>
                    <a:pt x="3906085" y="1739676"/>
                    <a:pt x="3897904" y="1737298"/>
                    <a:pt x="3889533" y="1735491"/>
                  </a:cubicBezTo>
                  <a:lnTo>
                    <a:pt x="3890389" y="1729118"/>
                  </a:lnTo>
                  <a:lnTo>
                    <a:pt x="4201065" y="1704196"/>
                  </a:lnTo>
                  <a:lnTo>
                    <a:pt x="4201065" y="1696111"/>
                  </a:lnTo>
                  <a:cubicBezTo>
                    <a:pt x="4184132" y="1695255"/>
                    <a:pt x="4167200" y="1693638"/>
                    <a:pt x="4150363" y="1693733"/>
                  </a:cubicBezTo>
                  <a:cubicBezTo>
                    <a:pt x="4074264" y="1694494"/>
                    <a:pt x="3998165" y="1697062"/>
                    <a:pt x="3922065" y="1695921"/>
                  </a:cubicBezTo>
                  <a:cubicBezTo>
                    <a:pt x="3902375" y="1695921"/>
                    <a:pt x="3882874" y="1684126"/>
                    <a:pt x="3863279" y="1678038"/>
                  </a:cubicBezTo>
                  <a:cubicBezTo>
                    <a:pt x="3858123" y="1676183"/>
                    <a:pt x="3852691" y="1675184"/>
                    <a:pt x="3847203" y="1675089"/>
                  </a:cubicBezTo>
                  <a:cubicBezTo>
                    <a:pt x="3803826" y="1676801"/>
                    <a:pt x="3760450" y="1678989"/>
                    <a:pt x="3717168" y="1680796"/>
                  </a:cubicBezTo>
                  <a:cubicBezTo>
                    <a:pt x="3705658" y="1681272"/>
                    <a:pt x="3694148" y="1680796"/>
                    <a:pt x="3681211" y="1680796"/>
                  </a:cubicBezTo>
                  <a:lnTo>
                    <a:pt x="3686252" y="1692401"/>
                  </a:lnTo>
                  <a:cubicBezTo>
                    <a:pt x="3684730" y="1692972"/>
                    <a:pt x="3683399" y="1694018"/>
                    <a:pt x="3682067" y="1693923"/>
                  </a:cubicBezTo>
                  <a:cubicBezTo>
                    <a:pt x="3663613" y="1692782"/>
                    <a:pt x="3645159" y="1690499"/>
                    <a:pt x="3626705" y="1690594"/>
                  </a:cubicBezTo>
                  <a:cubicBezTo>
                    <a:pt x="3546325" y="1691260"/>
                    <a:pt x="3465945" y="1692877"/>
                    <a:pt x="3385660" y="1693733"/>
                  </a:cubicBezTo>
                  <a:cubicBezTo>
                    <a:pt x="3340001" y="1694208"/>
                    <a:pt x="3294912" y="1699821"/>
                    <a:pt x="3248872" y="1687930"/>
                  </a:cubicBezTo>
                  <a:cubicBezTo>
                    <a:pt x="3225661" y="1682033"/>
                    <a:pt x="3198266" y="1694208"/>
                    <a:pt x="3172772" y="1695540"/>
                  </a:cubicBezTo>
                  <a:cubicBezTo>
                    <a:pt x="3090680" y="1699535"/>
                    <a:pt x="3008588" y="1703150"/>
                    <a:pt x="2926401" y="1705052"/>
                  </a:cubicBezTo>
                  <a:cubicBezTo>
                    <a:pt x="2905759" y="1705528"/>
                    <a:pt x="2885022" y="1696777"/>
                    <a:pt x="2864094" y="1695540"/>
                  </a:cubicBezTo>
                  <a:cubicBezTo>
                    <a:pt x="2807438" y="1690527"/>
                    <a:pt x="2750497" y="1689700"/>
                    <a:pt x="2693727" y="1693067"/>
                  </a:cubicBezTo>
                  <a:cubicBezTo>
                    <a:pt x="2672381" y="1693609"/>
                    <a:pt x="2651026" y="1692687"/>
                    <a:pt x="2629803" y="1690309"/>
                  </a:cubicBezTo>
                  <a:cubicBezTo>
                    <a:pt x="2581290" y="1687360"/>
                    <a:pt x="2532682" y="1683555"/>
                    <a:pt x="2484168" y="1681557"/>
                  </a:cubicBezTo>
                  <a:cubicBezTo>
                    <a:pt x="2466856" y="1680796"/>
                    <a:pt x="2449448" y="1684696"/>
                    <a:pt x="2432040" y="1685552"/>
                  </a:cubicBezTo>
                  <a:cubicBezTo>
                    <a:pt x="2419170" y="1686142"/>
                    <a:pt x="2406271" y="1685914"/>
                    <a:pt x="2393420" y="1684887"/>
                  </a:cubicBezTo>
                  <a:cubicBezTo>
                    <a:pt x="2337106" y="1680321"/>
                    <a:pt x="2280888" y="1673662"/>
                    <a:pt x="2224479" y="1671094"/>
                  </a:cubicBezTo>
                  <a:cubicBezTo>
                    <a:pt x="2168071" y="1668526"/>
                    <a:pt x="2108618" y="1669001"/>
                    <a:pt x="2050783" y="1669477"/>
                  </a:cubicBezTo>
                  <a:cubicBezTo>
                    <a:pt x="2001413" y="1669477"/>
                    <a:pt x="1952139" y="1671950"/>
                    <a:pt x="1902864" y="1673377"/>
                  </a:cubicBezTo>
                  <a:cubicBezTo>
                    <a:pt x="1878227" y="1674138"/>
                    <a:pt x="1853495" y="1674328"/>
                    <a:pt x="1828953" y="1676040"/>
                  </a:cubicBezTo>
                  <a:cubicBezTo>
                    <a:pt x="1800987" y="1678038"/>
                    <a:pt x="1773115" y="1683650"/>
                    <a:pt x="1745149" y="1683555"/>
                  </a:cubicBezTo>
                  <a:cubicBezTo>
                    <a:pt x="1712426" y="1683555"/>
                    <a:pt x="1679798" y="1678228"/>
                    <a:pt x="1647076" y="1676135"/>
                  </a:cubicBezTo>
                  <a:cubicBezTo>
                    <a:pt x="1630619" y="1675089"/>
                    <a:pt x="1613877" y="1677087"/>
                    <a:pt x="1597421" y="1675660"/>
                  </a:cubicBezTo>
                  <a:cubicBezTo>
                    <a:pt x="1558515" y="1672235"/>
                    <a:pt x="1519704" y="1667955"/>
                    <a:pt x="1480989" y="1663294"/>
                  </a:cubicBezTo>
                  <a:cubicBezTo>
                    <a:pt x="1475025" y="1661591"/>
                    <a:pt x="1469346" y="1658994"/>
                    <a:pt x="1464152" y="1655589"/>
                  </a:cubicBezTo>
                  <a:cubicBezTo>
                    <a:pt x="1465769" y="1653211"/>
                    <a:pt x="1466340" y="1651499"/>
                    <a:pt x="1467576" y="1650738"/>
                  </a:cubicBezTo>
                  <a:cubicBezTo>
                    <a:pt x="1474616" y="1646172"/>
                    <a:pt x="1481845" y="1641701"/>
                    <a:pt x="1488979" y="1637231"/>
                  </a:cubicBezTo>
                  <a:cubicBezTo>
                    <a:pt x="1480133" y="1634662"/>
                    <a:pt x="1469193" y="1627719"/>
                    <a:pt x="1462725" y="1630382"/>
                  </a:cubicBezTo>
                  <a:cubicBezTo>
                    <a:pt x="1441132" y="1639894"/>
                    <a:pt x="1421631" y="1629906"/>
                    <a:pt x="1401180" y="1628670"/>
                  </a:cubicBezTo>
                  <a:cubicBezTo>
                    <a:pt x="1378540" y="1627338"/>
                    <a:pt x="1355615" y="1631238"/>
                    <a:pt x="1332785" y="1630572"/>
                  </a:cubicBezTo>
                  <a:cubicBezTo>
                    <a:pt x="1285223" y="1629240"/>
                    <a:pt x="1238517" y="1626292"/>
                    <a:pt x="1189433" y="1623914"/>
                  </a:cubicBezTo>
                  <a:lnTo>
                    <a:pt x="1191241" y="1603177"/>
                  </a:lnTo>
                  <a:lnTo>
                    <a:pt x="1166603" y="1610692"/>
                  </a:lnTo>
                  <a:lnTo>
                    <a:pt x="1164416" y="1601180"/>
                  </a:lnTo>
                  <a:cubicBezTo>
                    <a:pt x="1177162" y="1599467"/>
                    <a:pt x="1189909" y="1596614"/>
                    <a:pt x="1202465" y="1596138"/>
                  </a:cubicBezTo>
                  <a:cubicBezTo>
                    <a:pt x="1229861" y="1595187"/>
                    <a:pt x="1257352" y="1595187"/>
                    <a:pt x="1284843" y="1595187"/>
                  </a:cubicBezTo>
                  <a:cubicBezTo>
                    <a:pt x="1294355" y="1595187"/>
                    <a:pt x="1304533" y="1596233"/>
                    <a:pt x="1314426" y="1596709"/>
                  </a:cubicBezTo>
                  <a:cubicBezTo>
                    <a:pt x="1317546" y="1597517"/>
                    <a:pt x="1320819" y="1597517"/>
                    <a:pt x="1323939" y="1596709"/>
                  </a:cubicBezTo>
                  <a:cubicBezTo>
                    <a:pt x="1355330" y="1579777"/>
                    <a:pt x="1390526" y="1591097"/>
                    <a:pt x="1423153" y="1585390"/>
                  </a:cubicBezTo>
                  <a:cubicBezTo>
                    <a:pt x="1445507" y="1581585"/>
                    <a:pt x="1467957" y="1571121"/>
                    <a:pt x="1493640" y="1581204"/>
                  </a:cubicBezTo>
                  <a:cubicBezTo>
                    <a:pt x="1509811" y="1587577"/>
                    <a:pt x="1531119" y="1581870"/>
                    <a:pt x="1549954" y="1580063"/>
                  </a:cubicBezTo>
                  <a:cubicBezTo>
                    <a:pt x="1574562" y="1577856"/>
                    <a:pt x="1598952" y="1573718"/>
                    <a:pt x="1622914" y="1567697"/>
                  </a:cubicBezTo>
                  <a:cubicBezTo>
                    <a:pt x="1581916" y="1526985"/>
                    <a:pt x="1527790" y="1551146"/>
                    <a:pt x="1475852" y="1536782"/>
                  </a:cubicBezTo>
                  <a:cubicBezTo>
                    <a:pt x="1484499" y="1531627"/>
                    <a:pt x="1493726" y="1527508"/>
                    <a:pt x="1503343" y="1524512"/>
                  </a:cubicBezTo>
                  <a:cubicBezTo>
                    <a:pt x="1527885" y="1520231"/>
                    <a:pt x="1550905" y="1516902"/>
                    <a:pt x="1573735" y="1501968"/>
                  </a:cubicBezTo>
                  <a:cubicBezTo>
                    <a:pt x="1591713" y="1490363"/>
                    <a:pt x="1621297" y="1497402"/>
                    <a:pt x="1645554" y="1494549"/>
                  </a:cubicBezTo>
                  <a:cubicBezTo>
                    <a:pt x="1679798" y="1490553"/>
                    <a:pt x="1713853" y="1485036"/>
                    <a:pt x="1747907" y="1480185"/>
                  </a:cubicBezTo>
                  <a:cubicBezTo>
                    <a:pt x="1751065" y="1479786"/>
                    <a:pt x="1754014" y="1478425"/>
                    <a:pt x="1756373" y="1476285"/>
                  </a:cubicBezTo>
                  <a:cubicBezTo>
                    <a:pt x="1794423" y="1438237"/>
                    <a:pt x="1844648" y="1447749"/>
                    <a:pt x="1890689" y="1439949"/>
                  </a:cubicBezTo>
                  <a:cubicBezTo>
                    <a:pt x="1913233" y="1436239"/>
                    <a:pt x="1935112" y="1427678"/>
                    <a:pt x="1957275" y="1425585"/>
                  </a:cubicBezTo>
                  <a:cubicBezTo>
                    <a:pt x="2020819" y="1419498"/>
                    <a:pt x="2084742" y="1416073"/>
                    <a:pt x="2148285" y="1410366"/>
                  </a:cubicBezTo>
                  <a:cubicBezTo>
                    <a:pt x="2172732" y="1408083"/>
                    <a:pt x="2196798" y="1400854"/>
                    <a:pt x="2221055" y="1396288"/>
                  </a:cubicBezTo>
                  <a:cubicBezTo>
                    <a:pt x="2224850" y="1395289"/>
                    <a:pt x="2228741" y="1394652"/>
                    <a:pt x="2232660" y="1394386"/>
                  </a:cubicBezTo>
                  <a:cubicBezTo>
                    <a:pt x="2268522" y="1394386"/>
                    <a:pt x="2304288" y="1395527"/>
                    <a:pt x="2340150" y="1395337"/>
                  </a:cubicBezTo>
                  <a:cubicBezTo>
                    <a:pt x="2368688" y="1395337"/>
                    <a:pt x="2396464" y="1392673"/>
                    <a:pt x="2424621" y="1393149"/>
                  </a:cubicBezTo>
                  <a:cubicBezTo>
                    <a:pt x="2452777" y="1393625"/>
                    <a:pt x="2480649" y="1397905"/>
                    <a:pt x="2508615" y="1397810"/>
                  </a:cubicBezTo>
                  <a:cubicBezTo>
                    <a:pt x="2543716" y="1397810"/>
                    <a:pt x="2578722" y="1393434"/>
                    <a:pt x="2613727" y="1394195"/>
                  </a:cubicBezTo>
                  <a:cubicBezTo>
                    <a:pt x="2630279" y="1394195"/>
                    <a:pt x="2646450" y="1405134"/>
                    <a:pt x="2663097" y="1406656"/>
                  </a:cubicBezTo>
                  <a:cubicBezTo>
                    <a:pt x="2704000" y="1410461"/>
                    <a:pt x="2742430" y="1424064"/>
                    <a:pt x="2786758" y="1407798"/>
                  </a:cubicBezTo>
                  <a:cubicBezTo>
                    <a:pt x="2823762" y="1394290"/>
                    <a:pt x="2868755" y="1402376"/>
                    <a:pt x="2910420" y="1401044"/>
                  </a:cubicBezTo>
                  <a:cubicBezTo>
                    <a:pt x="2919932" y="1401044"/>
                    <a:pt x="2929445" y="1401044"/>
                    <a:pt x="2939623" y="1401044"/>
                  </a:cubicBezTo>
                  <a:lnTo>
                    <a:pt x="2939623" y="1393054"/>
                  </a:lnTo>
                  <a:lnTo>
                    <a:pt x="2907471" y="1389154"/>
                  </a:lnTo>
                  <a:cubicBezTo>
                    <a:pt x="2922786" y="1388393"/>
                    <a:pt x="2939528" y="1372888"/>
                    <a:pt x="2952750" y="1395337"/>
                  </a:cubicBezTo>
                  <a:cubicBezTo>
                    <a:pt x="2955318" y="1399712"/>
                    <a:pt x="2967019" y="1400568"/>
                    <a:pt x="2974248" y="1399998"/>
                  </a:cubicBezTo>
                  <a:cubicBezTo>
                    <a:pt x="3016483" y="1397049"/>
                    <a:pt x="3058623" y="1392388"/>
                    <a:pt x="3100953" y="1389725"/>
                  </a:cubicBezTo>
                  <a:cubicBezTo>
                    <a:pt x="3151940" y="1386586"/>
                    <a:pt x="3202927" y="1383542"/>
                    <a:pt x="3254008" y="1383066"/>
                  </a:cubicBezTo>
                  <a:cubicBezTo>
                    <a:pt x="3321546" y="1382495"/>
                    <a:pt x="3389180" y="1382495"/>
                    <a:pt x="3456623" y="1386015"/>
                  </a:cubicBezTo>
                  <a:cubicBezTo>
                    <a:pt x="3526634" y="1389630"/>
                    <a:pt x="3596360" y="1398190"/>
                    <a:pt x="3665896" y="1403612"/>
                  </a:cubicBezTo>
                  <a:cubicBezTo>
                    <a:pt x="3707180" y="1406751"/>
                    <a:pt x="3748749" y="1407417"/>
                    <a:pt x="3789557" y="1410271"/>
                  </a:cubicBezTo>
                  <a:cubicBezTo>
                    <a:pt x="3818095" y="1412173"/>
                    <a:pt x="3846632" y="1415883"/>
                    <a:pt x="3875169" y="1418451"/>
                  </a:cubicBezTo>
                  <a:cubicBezTo>
                    <a:pt x="3880135" y="1418737"/>
                    <a:pt x="3884967" y="1416815"/>
                    <a:pt x="3888391" y="1413220"/>
                  </a:cubicBezTo>
                  <a:lnTo>
                    <a:pt x="3871745" y="1408844"/>
                  </a:lnTo>
                  <a:cubicBezTo>
                    <a:pt x="3902565" y="1392103"/>
                    <a:pt x="3926536" y="1441090"/>
                    <a:pt x="3958498" y="1413600"/>
                  </a:cubicBezTo>
                  <a:lnTo>
                    <a:pt x="3932149" y="1405990"/>
                  </a:lnTo>
                  <a:cubicBezTo>
                    <a:pt x="3938940" y="1403394"/>
                    <a:pt x="3945894" y="1401263"/>
                    <a:pt x="3952981" y="1399617"/>
                  </a:cubicBezTo>
                  <a:cubicBezTo>
                    <a:pt x="3965299" y="1397877"/>
                    <a:pt x="3977732" y="1396992"/>
                    <a:pt x="3990174" y="1396954"/>
                  </a:cubicBezTo>
                  <a:cubicBezTo>
                    <a:pt x="3997213" y="1396954"/>
                    <a:pt x="4008058" y="1398571"/>
                    <a:pt x="4010436" y="1403042"/>
                  </a:cubicBezTo>
                  <a:cubicBezTo>
                    <a:pt x="4024039" y="1428725"/>
                    <a:pt x="4045346" y="1422066"/>
                    <a:pt x="4067510" y="1419022"/>
                  </a:cubicBezTo>
                  <a:cubicBezTo>
                    <a:pt x="4066464" y="1413410"/>
                    <a:pt x="4065513" y="1408654"/>
                    <a:pt x="4063896" y="1399998"/>
                  </a:cubicBezTo>
                  <a:cubicBezTo>
                    <a:pt x="4098426" y="1411222"/>
                    <a:pt x="4124490" y="1397334"/>
                    <a:pt x="4153027" y="1372888"/>
                  </a:cubicBezTo>
                  <a:cubicBezTo>
                    <a:pt x="4140994" y="1368417"/>
                    <a:pt x="4128532" y="1365231"/>
                    <a:pt x="4115833" y="1363376"/>
                  </a:cubicBezTo>
                  <a:cubicBezTo>
                    <a:pt x="4072552" y="1362139"/>
                    <a:pt x="4029175" y="1363376"/>
                    <a:pt x="3985799" y="1362139"/>
                  </a:cubicBezTo>
                  <a:cubicBezTo>
                    <a:pt x="3947749" y="1361188"/>
                    <a:pt x="3909699" y="1357669"/>
                    <a:pt x="3871650" y="1356622"/>
                  </a:cubicBezTo>
                  <a:cubicBezTo>
                    <a:pt x="3857096" y="1356622"/>
                    <a:pt x="3842351" y="1360713"/>
                    <a:pt x="3827702" y="1360618"/>
                  </a:cubicBezTo>
                  <a:cubicBezTo>
                    <a:pt x="3779189" y="1360618"/>
                    <a:pt x="3730771" y="1358335"/>
                    <a:pt x="3682257" y="1357764"/>
                  </a:cubicBezTo>
                  <a:cubicBezTo>
                    <a:pt x="3615671" y="1357003"/>
                    <a:pt x="3548608" y="1357764"/>
                    <a:pt x="3481736" y="1356527"/>
                  </a:cubicBezTo>
                  <a:cubicBezTo>
                    <a:pt x="3431225" y="1355766"/>
                    <a:pt x="3380428" y="1355957"/>
                    <a:pt x="3330203" y="1351296"/>
                  </a:cubicBezTo>
                  <a:cubicBezTo>
                    <a:pt x="3287112" y="1347205"/>
                    <a:pt x="3244591" y="1336837"/>
                    <a:pt x="3201690" y="1329608"/>
                  </a:cubicBezTo>
                  <a:cubicBezTo>
                    <a:pt x="3195383" y="1328809"/>
                    <a:pt x="3189019" y="1328552"/>
                    <a:pt x="3182665" y="1328847"/>
                  </a:cubicBezTo>
                  <a:cubicBezTo>
                    <a:pt x="3165828" y="1328847"/>
                    <a:pt x="3147945" y="1334935"/>
                    <a:pt x="3134247" y="1318193"/>
                  </a:cubicBezTo>
                  <a:cubicBezTo>
                    <a:pt x="3132154" y="1315720"/>
                    <a:pt x="3124734" y="1318193"/>
                    <a:pt x="3115888" y="1323520"/>
                  </a:cubicBezTo>
                  <a:lnTo>
                    <a:pt x="3127398" y="1329322"/>
                  </a:lnTo>
                  <a:lnTo>
                    <a:pt x="3126352" y="1334174"/>
                  </a:lnTo>
                  <a:cubicBezTo>
                    <a:pt x="3113700" y="1332557"/>
                    <a:pt x="3097339" y="1335220"/>
                    <a:pt x="3089253" y="1328276"/>
                  </a:cubicBezTo>
                  <a:cubicBezTo>
                    <a:pt x="3076982" y="1317718"/>
                    <a:pt x="3069753" y="1320286"/>
                    <a:pt x="3058243" y="1326659"/>
                  </a:cubicBezTo>
                  <a:cubicBezTo>
                    <a:pt x="3049957" y="1330949"/>
                    <a:pt x="3040750" y="1333165"/>
                    <a:pt x="3031418" y="1333127"/>
                  </a:cubicBezTo>
                  <a:cubicBezTo>
                    <a:pt x="2990609" y="1333127"/>
                    <a:pt x="2949896" y="1331510"/>
                    <a:pt x="2909088" y="1331701"/>
                  </a:cubicBezTo>
                  <a:cubicBezTo>
                    <a:pt x="2890063" y="1331701"/>
                    <a:pt x="2869707" y="1338074"/>
                    <a:pt x="2850967" y="1335315"/>
                  </a:cubicBezTo>
                  <a:cubicBezTo>
                    <a:pt x="2814820" y="1329893"/>
                    <a:pt x="2778578" y="1328562"/>
                    <a:pt x="2743762" y="1309347"/>
                  </a:cubicBezTo>
                  <a:cubicBezTo>
                    <a:pt x="2720837" y="1296601"/>
                    <a:pt x="2687829" y="1302308"/>
                    <a:pt x="2659387" y="1299835"/>
                  </a:cubicBezTo>
                  <a:cubicBezTo>
                    <a:pt x="2654593" y="1299940"/>
                    <a:pt x="2649884" y="1298579"/>
                    <a:pt x="2645879" y="1295935"/>
                  </a:cubicBezTo>
                  <a:cubicBezTo>
                    <a:pt x="2629708" y="1280715"/>
                    <a:pt x="2622574" y="1282618"/>
                    <a:pt x="2616581" y="1304496"/>
                  </a:cubicBezTo>
                  <a:cubicBezTo>
                    <a:pt x="2598032" y="1270537"/>
                    <a:pt x="2565119" y="1281762"/>
                    <a:pt x="2537248" y="1281096"/>
                  </a:cubicBezTo>
                  <a:cubicBezTo>
                    <a:pt x="2489686" y="1279764"/>
                    <a:pt x="2442124" y="1281096"/>
                    <a:pt x="2395132" y="1282237"/>
                  </a:cubicBezTo>
                  <a:cubicBezTo>
                    <a:pt x="2376107" y="1282237"/>
                    <a:pt x="2357748" y="1285471"/>
                    <a:pt x="2339104" y="1285757"/>
                  </a:cubicBezTo>
                  <a:cubicBezTo>
                    <a:pt x="2291542" y="1286423"/>
                    <a:pt x="2243980" y="1283379"/>
                    <a:pt x="2196418" y="1287564"/>
                  </a:cubicBezTo>
                  <a:cubicBezTo>
                    <a:pt x="2148856" y="1291750"/>
                    <a:pt x="2102720" y="1278052"/>
                    <a:pt x="2055444" y="1293271"/>
                  </a:cubicBezTo>
                  <a:cubicBezTo>
                    <a:pt x="2035658" y="1299454"/>
                    <a:pt x="2011021" y="1289181"/>
                    <a:pt x="1988857" y="1288420"/>
                  </a:cubicBezTo>
                  <a:cubicBezTo>
                    <a:pt x="1922270" y="1286137"/>
                    <a:pt x="1854827" y="1284140"/>
                    <a:pt x="1787859" y="1283569"/>
                  </a:cubicBezTo>
                  <a:cubicBezTo>
                    <a:pt x="1753900" y="1283569"/>
                    <a:pt x="1720036" y="1286803"/>
                    <a:pt x="1686077" y="1287469"/>
                  </a:cubicBezTo>
                  <a:cubicBezTo>
                    <a:pt x="1630809" y="1288610"/>
                    <a:pt x="1575542" y="1288801"/>
                    <a:pt x="1520370" y="1289276"/>
                  </a:cubicBezTo>
                  <a:cubicBezTo>
                    <a:pt x="1487647" y="1289276"/>
                    <a:pt x="1454925" y="1289276"/>
                    <a:pt x="1422202" y="1289276"/>
                  </a:cubicBezTo>
                  <a:lnTo>
                    <a:pt x="1422202" y="1280335"/>
                  </a:lnTo>
                  <a:lnTo>
                    <a:pt x="1575732" y="1280335"/>
                  </a:lnTo>
                  <a:lnTo>
                    <a:pt x="1577445" y="1270823"/>
                  </a:lnTo>
                  <a:cubicBezTo>
                    <a:pt x="1569977" y="1268293"/>
                    <a:pt x="1562263" y="1266599"/>
                    <a:pt x="1554425" y="1265781"/>
                  </a:cubicBezTo>
                  <a:cubicBezTo>
                    <a:pt x="1522748" y="1265781"/>
                    <a:pt x="1491167" y="1268255"/>
                    <a:pt x="1459301" y="1268159"/>
                  </a:cubicBezTo>
                  <a:cubicBezTo>
                    <a:pt x="1452927" y="1268159"/>
                    <a:pt x="1446649" y="1261311"/>
                    <a:pt x="1440276" y="1257886"/>
                  </a:cubicBezTo>
                  <a:cubicBezTo>
                    <a:pt x="1433902" y="1254462"/>
                    <a:pt x="1427434" y="1248374"/>
                    <a:pt x="1421251" y="1248374"/>
                  </a:cubicBezTo>
                  <a:cubicBezTo>
                    <a:pt x="1361323" y="1249040"/>
                    <a:pt x="1301299" y="1250752"/>
                    <a:pt x="1241371" y="1251989"/>
                  </a:cubicBezTo>
                  <a:cubicBezTo>
                    <a:pt x="1193809" y="1253035"/>
                    <a:pt x="1146247" y="1253986"/>
                    <a:pt x="1099351" y="1254462"/>
                  </a:cubicBezTo>
                  <a:cubicBezTo>
                    <a:pt x="1060350" y="1254938"/>
                    <a:pt x="1021254" y="1254462"/>
                    <a:pt x="982158" y="1254462"/>
                  </a:cubicBezTo>
                  <a:cubicBezTo>
                    <a:pt x="961154" y="1255527"/>
                    <a:pt x="940113" y="1255023"/>
                    <a:pt x="919185" y="1252940"/>
                  </a:cubicBezTo>
                  <a:cubicBezTo>
                    <a:pt x="904337" y="1249896"/>
                    <a:pt x="890410" y="1243380"/>
                    <a:pt x="878567" y="1233916"/>
                  </a:cubicBezTo>
                  <a:cubicBezTo>
                    <a:pt x="872765" y="1229540"/>
                    <a:pt x="873240" y="1216794"/>
                    <a:pt x="869055" y="1201574"/>
                  </a:cubicBezTo>
                  <a:cubicBezTo>
                    <a:pt x="847367" y="1196343"/>
                    <a:pt x="819590" y="1188162"/>
                    <a:pt x="791148" y="1183882"/>
                  </a:cubicBezTo>
                  <a:cubicBezTo>
                    <a:pt x="781265" y="1185461"/>
                    <a:pt x="772922" y="1192100"/>
                    <a:pt x="769175" y="1201384"/>
                  </a:cubicBezTo>
                  <a:cubicBezTo>
                    <a:pt x="766416" y="1217365"/>
                    <a:pt x="757284" y="1214891"/>
                    <a:pt x="747011" y="1214701"/>
                  </a:cubicBezTo>
                  <a:cubicBezTo>
                    <a:pt x="713527" y="1214130"/>
                    <a:pt x="680424" y="1214130"/>
                    <a:pt x="646655" y="1213274"/>
                  </a:cubicBezTo>
                  <a:cubicBezTo>
                    <a:pt x="624491" y="1212799"/>
                    <a:pt x="602327" y="1210040"/>
                    <a:pt x="580068" y="1210421"/>
                  </a:cubicBezTo>
                  <a:cubicBezTo>
                    <a:pt x="565799" y="1210421"/>
                    <a:pt x="551530" y="1215462"/>
                    <a:pt x="537262" y="1216794"/>
                  </a:cubicBezTo>
                  <a:cubicBezTo>
                    <a:pt x="532791" y="1217269"/>
                    <a:pt x="527749" y="1213084"/>
                    <a:pt x="523279" y="1210991"/>
                  </a:cubicBezTo>
                  <a:lnTo>
                    <a:pt x="524230" y="1203382"/>
                  </a:lnTo>
                  <a:lnTo>
                    <a:pt x="597190" y="1193870"/>
                  </a:lnTo>
                  <a:lnTo>
                    <a:pt x="597856" y="1187401"/>
                  </a:lnTo>
                  <a:lnTo>
                    <a:pt x="603849" y="1193965"/>
                  </a:lnTo>
                  <a:lnTo>
                    <a:pt x="686226" y="1179126"/>
                  </a:lnTo>
                  <a:lnTo>
                    <a:pt x="689460" y="1198626"/>
                  </a:lnTo>
                  <a:cubicBezTo>
                    <a:pt x="699506" y="1193175"/>
                    <a:pt x="710007" y="1188619"/>
                    <a:pt x="720851" y="1185023"/>
                  </a:cubicBezTo>
                  <a:cubicBezTo>
                    <a:pt x="748999" y="1177471"/>
                    <a:pt x="777593" y="1171687"/>
                    <a:pt x="806463" y="1167711"/>
                  </a:cubicBezTo>
                  <a:cubicBezTo>
                    <a:pt x="858306" y="1162099"/>
                    <a:pt x="910339" y="1158199"/>
                    <a:pt x="962372" y="1155726"/>
                  </a:cubicBezTo>
                  <a:cubicBezTo>
                    <a:pt x="1006890" y="1153348"/>
                    <a:pt x="1051598" y="1153919"/>
                    <a:pt x="1096211" y="1151731"/>
                  </a:cubicBezTo>
                  <a:cubicBezTo>
                    <a:pt x="1158423" y="1148592"/>
                    <a:pt x="1220539" y="1143550"/>
                    <a:pt x="1282750" y="1140316"/>
                  </a:cubicBezTo>
                  <a:cubicBezTo>
                    <a:pt x="1344961" y="1137082"/>
                    <a:pt x="1407077" y="1135750"/>
                    <a:pt x="1469098" y="1132041"/>
                  </a:cubicBezTo>
                  <a:cubicBezTo>
                    <a:pt x="1492004" y="1129663"/>
                    <a:pt x="1514767" y="1126105"/>
                    <a:pt x="1537302" y="1121387"/>
                  </a:cubicBezTo>
                  <a:cubicBezTo>
                    <a:pt x="1515614" y="1092851"/>
                    <a:pt x="1467006" y="1089997"/>
                    <a:pt x="1449503" y="1111875"/>
                  </a:cubicBezTo>
                  <a:cubicBezTo>
                    <a:pt x="1437270" y="1111894"/>
                    <a:pt x="1425046" y="1110914"/>
                    <a:pt x="1412975" y="1108926"/>
                  </a:cubicBezTo>
                  <a:cubicBezTo>
                    <a:pt x="1402606" y="1106358"/>
                    <a:pt x="1393950" y="1098938"/>
                    <a:pt x="1383201" y="1095704"/>
                  </a:cubicBezTo>
                  <a:cubicBezTo>
                    <a:pt x="1362274" y="1088951"/>
                    <a:pt x="1341632" y="1094277"/>
                    <a:pt x="1320324" y="1096846"/>
                  </a:cubicBezTo>
                  <a:cubicBezTo>
                    <a:pt x="1291121" y="1100270"/>
                    <a:pt x="1261062" y="1096846"/>
                    <a:pt x="1231383" y="1096846"/>
                  </a:cubicBezTo>
                  <a:cubicBezTo>
                    <a:pt x="1207697" y="1096846"/>
                    <a:pt x="1183821" y="1099129"/>
                    <a:pt x="1160420" y="1100365"/>
                  </a:cubicBezTo>
                  <a:lnTo>
                    <a:pt x="1158993" y="1111685"/>
                  </a:lnTo>
                  <a:lnTo>
                    <a:pt x="1188957" y="1121197"/>
                  </a:lnTo>
                  <a:cubicBezTo>
                    <a:pt x="1166698" y="1133658"/>
                    <a:pt x="1036283" y="1140221"/>
                    <a:pt x="1009648" y="1124811"/>
                  </a:cubicBezTo>
                  <a:lnTo>
                    <a:pt x="1122561" y="1116060"/>
                  </a:lnTo>
                  <a:lnTo>
                    <a:pt x="1122561" y="1107309"/>
                  </a:lnTo>
                  <a:lnTo>
                    <a:pt x="977877" y="1107309"/>
                  </a:lnTo>
                  <a:lnTo>
                    <a:pt x="976926" y="1096655"/>
                  </a:lnTo>
                  <a:cubicBezTo>
                    <a:pt x="1000231" y="1093516"/>
                    <a:pt x="1023346" y="1089236"/>
                    <a:pt x="1046747" y="1087143"/>
                  </a:cubicBezTo>
                  <a:cubicBezTo>
                    <a:pt x="1088126" y="1084099"/>
                    <a:pt x="1129600" y="1082197"/>
                    <a:pt x="1171169" y="1080675"/>
                  </a:cubicBezTo>
                  <a:cubicBezTo>
                    <a:pt x="1232524" y="1078392"/>
                    <a:pt x="1293880" y="1076109"/>
                    <a:pt x="1355235" y="1075443"/>
                  </a:cubicBezTo>
                  <a:cubicBezTo>
                    <a:pt x="1372167" y="1075443"/>
                    <a:pt x="1380633" y="1070116"/>
                    <a:pt x="1381679" y="1054231"/>
                  </a:cubicBezTo>
                  <a:lnTo>
                    <a:pt x="1413831" y="1050617"/>
                  </a:lnTo>
                  <a:lnTo>
                    <a:pt x="1413831" y="1041865"/>
                  </a:lnTo>
                  <a:lnTo>
                    <a:pt x="1274950" y="1041865"/>
                  </a:lnTo>
                  <a:cubicBezTo>
                    <a:pt x="1328314" y="1022841"/>
                    <a:pt x="1386340" y="1028358"/>
                    <a:pt x="1439800" y="1012188"/>
                  </a:cubicBezTo>
                  <a:lnTo>
                    <a:pt x="1439229" y="1001153"/>
                  </a:lnTo>
                  <a:lnTo>
                    <a:pt x="1401845" y="997919"/>
                  </a:lnTo>
                  <a:cubicBezTo>
                    <a:pt x="1399563" y="986790"/>
                    <a:pt x="1408219" y="984697"/>
                    <a:pt x="1420870" y="982795"/>
                  </a:cubicBezTo>
                  <a:cubicBezTo>
                    <a:pt x="1432380" y="979428"/>
                    <a:pt x="1443538" y="974938"/>
                    <a:pt x="1454164" y="969383"/>
                  </a:cubicBezTo>
                  <a:cubicBezTo>
                    <a:pt x="1474825" y="979837"/>
                    <a:pt x="1499899" y="975461"/>
                    <a:pt x="1515804" y="958634"/>
                  </a:cubicBezTo>
                  <a:lnTo>
                    <a:pt x="1466530" y="936946"/>
                  </a:lnTo>
                  <a:lnTo>
                    <a:pt x="1469193" y="928386"/>
                  </a:lnTo>
                  <a:lnTo>
                    <a:pt x="1540061" y="923154"/>
                  </a:lnTo>
                  <a:lnTo>
                    <a:pt x="1647551" y="914783"/>
                  </a:lnTo>
                  <a:cubicBezTo>
                    <a:pt x="1649929" y="915002"/>
                    <a:pt x="1652326" y="914707"/>
                    <a:pt x="1654590" y="913927"/>
                  </a:cubicBezTo>
                  <a:cubicBezTo>
                    <a:pt x="1692640" y="891383"/>
                    <a:pt x="1731356" y="908886"/>
                    <a:pt x="1769881" y="911644"/>
                  </a:cubicBezTo>
                  <a:cubicBezTo>
                    <a:pt x="1780097" y="912548"/>
                    <a:pt x="1790352" y="912833"/>
                    <a:pt x="1800606" y="912500"/>
                  </a:cubicBezTo>
                  <a:cubicBezTo>
                    <a:pt x="1845381" y="910151"/>
                    <a:pt x="1890213" y="907554"/>
                    <a:pt x="1935112" y="904700"/>
                  </a:cubicBezTo>
                  <a:cubicBezTo>
                    <a:pt x="1939012" y="904700"/>
                    <a:pt x="1944624" y="904700"/>
                    <a:pt x="1946241" y="902037"/>
                  </a:cubicBezTo>
                  <a:cubicBezTo>
                    <a:pt x="1958607" y="883013"/>
                    <a:pt x="1977537" y="888149"/>
                    <a:pt x="1995230" y="886722"/>
                  </a:cubicBezTo>
                  <a:cubicBezTo>
                    <a:pt x="2001128" y="886247"/>
                    <a:pt x="2006550" y="879778"/>
                    <a:pt x="2012162" y="876069"/>
                  </a:cubicBezTo>
                  <a:cubicBezTo>
                    <a:pt x="2006074" y="872074"/>
                    <a:pt x="2000177" y="865035"/>
                    <a:pt x="1993803" y="864559"/>
                  </a:cubicBezTo>
                  <a:cubicBezTo>
                    <a:pt x="1973351" y="863037"/>
                    <a:pt x="1952614" y="863988"/>
                    <a:pt x="1931592" y="863988"/>
                  </a:cubicBezTo>
                  <a:cubicBezTo>
                    <a:pt x="1939678" y="847057"/>
                    <a:pt x="1975159" y="834786"/>
                    <a:pt x="1998179" y="840018"/>
                  </a:cubicBezTo>
                  <a:cubicBezTo>
                    <a:pt x="2024718" y="846010"/>
                    <a:pt x="2024814" y="846010"/>
                    <a:pt x="2034611" y="829650"/>
                  </a:cubicBezTo>
                  <a:cubicBezTo>
                    <a:pt x="2042421" y="831000"/>
                    <a:pt x="2050393" y="831000"/>
                    <a:pt x="2058202" y="829650"/>
                  </a:cubicBezTo>
                  <a:cubicBezTo>
                    <a:pt x="2071738" y="823742"/>
                    <a:pt x="2084752" y="816703"/>
                    <a:pt x="2097108" y="808628"/>
                  </a:cubicBezTo>
                  <a:cubicBezTo>
                    <a:pt x="2101436" y="804899"/>
                    <a:pt x="2105213" y="800575"/>
                    <a:pt x="2108333" y="795786"/>
                  </a:cubicBezTo>
                  <a:cubicBezTo>
                    <a:pt x="2103624" y="792700"/>
                    <a:pt x="2098659" y="790026"/>
                    <a:pt x="2093493" y="787796"/>
                  </a:cubicBezTo>
                  <a:cubicBezTo>
                    <a:pt x="2073774" y="781454"/>
                    <a:pt x="2053922" y="775304"/>
                    <a:pt x="2033946" y="769342"/>
                  </a:cubicBezTo>
                  <a:cubicBezTo>
                    <a:pt x="2024871" y="766775"/>
                    <a:pt x="2015615" y="764868"/>
                    <a:pt x="2006265" y="763635"/>
                  </a:cubicBezTo>
                  <a:cubicBezTo>
                    <a:pt x="1987240" y="761162"/>
                    <a:pt x="1968215" y="764682"/>
                    <a:pt x="1951663" y="748701"/>
                  </a:cubicBezTo>
                  <a:cubicBezTo>
                    <a:pt x="1945290" y="742613"/>
                    <a:pt x="1930546" y="745562"/>
                    <a:pt x="1919701" y="743565"/>
                  </a:cubicBezTo>
                  <a:cubicBezTo>
                    <a:pt x="1873661" y="735099"/>
                    <a:pt x="1827811" y="724540"/>
                    <a:pt x="1781486" y="718262"/>
                  </a:cubicBezTo>
                  <a:cubicBezTo>
                    <a:pt x="1751046" y="714267"/>
                    <a:pt x="1719750" y="717026"/>
                    <a:pt x="1689025" y="715218"/>
                  </a:cubicBezTo>
                  <a:cubicBezTo>
                    <a:pt x="1681796" y="715218"/>
                    <a:pt x="1674947" y="708655"/>
                    <a:pt x="1661820" y="701901"/>
                  </a:cubicBezTo>
                  <a:cubicBezTo>
                    <a:pt x="1644127" y="711414"/>
                    <a:pt x="1620821" y="730438"/>
                    <a:pt x="1586386" y="721972"/>
                  </a:cubicBezTo>
                  <a:lnTo>
                    <a:pt x="1597231" y="712460"/>
                  </a:lnTo>
                  <a:cubicBezTo>
                    <a:pt x="1568027" y="690677"/>
                    <a:pt x="1535210" y="699143"/>
                    <a:pt x="1503723" y="698572"/>
                  </a:cubicBezTo>
                  <a:cubicBezTo>
                    <a:pt x="1474045" y="698572"/>
                    <a:pt x="1473189" y="698572"/>
                    <a:pt x="1450073" y="671082"/>
                  </a:cubicBezTo>
                  <a:cubicBezTo>
                    <a:pt x="1480323" y="668324"/>
                    <a:pt x="1508860" y="664614"/>
                    <a:pt x="1537493" y="663377"/>
                  </a:cubicBezTo>
                  <a:cubicBezTo>
                    <a:pt x="1584008" y="661284"/>
                    <a:pt x="1630904" y="663377"/>
                    <a:pt x="1677135" y="658431"/>
                  </a:cubicBezTo>
                  <a:cubicBezTo>
                    <a:pt x="1697491" y="656148"/>
                    <a:pt x="1716992" y="648919"/>
                    <a:pt x="1738490" y="657860"/>
                  </a:cubicBezTo>
                  <a:cubicBezTo>
                    <a:pt x="1716897" y="629324"/>
                    <a:pt x="1686838" y="630085"/>
                    <a:pt x="1658205" y="629324"/>
                  </a:cubicBezTo>
                  <a:cubicBezTo>
                    <a:pt x="1610643" y="627897"/>
                    <a:pt x="1566220" y="647492"/>
                    <a:pt x="1520465" y="657860"/>
                  </a:cubicBezTo>
                  <a:cubicBezTo>
                    <a:pt x="1504960" y="661475"/>
                    <a:pt x="1487933" y="658336"/>
                    <a:pt x="1471571" y="658621"/>
                  </a:cubicBezTo>
                  <a:cubicBezTo>
                    <a:pt x="1443034" y="658621"/>
                    <a:pt x="1414497" y="661380"/>
                    <a:pt x="1385960" y="659667"/>
                  </a:cubicBezTo>
                  <a:cubicBezTo>
                    <a:pt x="1363548" y="657130"/>
                    <a:pt x="1341318" y="653255"/>
                    <a:pt x="1319373" y="648063"/>
                  </a:cubicBezTo>
                  <a:cubicBezTo>
                    <a:pt x="1319373" y="645019"/>
                    <a:pt x="1319373" y="643116"/>
                    <a:pt x="1319848" y="641975"/>
                  </a:cubicBezTo>
                  <a:cubicBezTo>
                    <a:pt x="1324890" y="633699"/>
                    <a:pt x="1330217" y="625614"/>
                    <a:pt x="1335449" y="617433"/>
                  </a:cubicBezTo>
                  <a:cubicBezTo>
                    <a:pt x="1325451" y="611934"/>
                    <a:pt x="1314978" y="607349"/>
                    <a:pt x="1304153" y="603736"/>
                  </a:cubicBezTo>
                  <a:cubicBezTo>
                    <a:pt x="1294679" y="602568"/>
                    <a:pt x="1285090" y="602568"/>
                    <a:pt x="1275616" y="603736"/>
                  </a:cubicBezTo>
                  <a:cubicBezTo>
                    <a:pt x="1262679" y="650821"/>
                    <a:pt x="1176306" y="641214"/>
                    <a:pt x="1130361" y="604497"/>
                  </a:cubicBezTo>
                  <a:cubicBezTo>
                    <a:pt x="1152430" y="602595"/>
                    <a:pt x="1171265" y="600312"/>
                    <a:pt x="1190194" y="599456"/>
                  </a:cubicBezTo>
                  <a:cubicBezTo>
                    <a:pt x="1209124" y="598599"/>
                    <a:pt x="1227197" y="599456"/>
                    <a:pt x="1245652" y="599456"/>
                  </a:cubicBezTo>
                  <a:lnTo>
                    <a:pt x="1249076" y="591465"/>
                  </a:lnTo>
                  <a:cubicBezTo>
                    <a:pt x="1238993" y="586329"/>
                    <a:pt x="1229005" y="576912"/>
                    <a:pt x="1218731" y="576626"/>
                  </a:cubicBezTo>
                  <a:cubicBezTo>
                    <a:pt x="1126081" y="573487"/>
                    <a:pt x="1033334" y="572061"/>
                    <a:pt x="940683" y="569778"/>
                  </a:cubicBezTo>
                  <a:cubicBezTo>
                    <a:pt x="859704" y="567685"/>
                    <a:pt x="778849" y="565307"/>
                    <a:pt x="698117" y="562644"/>
                  </a:cubicBezTo>
                  <a:cubicBezTo>
                    <a:pt x="652743" y="561217"/>
                    <a:pt x="607463" y="558363"/>
                    <a:pt x="562184" y="557507"/>
                  </a:cubicBezTo>
                  <a:cubicBezTo>
                    <a:pt x="505110" y="556366"/>
                    <a:pt x="448035" y="557507"/>
                    <a:pt x="390961" y="556080"/>
                  </a:cubicBezTo>
                  <a:cubicBezTo>
                    <a:pt x="344540" y="555034"/>
                    <a:pt x="298215" y="551705"/>
                    <a:pt x="251794" y="549517"/>
                  </a:cubicBezTo>
                  <a:cubicBezTo>
                    <a:pt x="238952" y="548851"/>
                    <a:pt x="226111" y="548470"/>
                    <a:pt x="213269" y="547995"/>
                  </a:cubicBezTo>
                  <a:lnTo>
                    <a:pt x="213269" y="540385"/>
                  </a:lnTo>
                  <a:lnTo>
                    <a:pt x="229059" y="533727"/>
                  </a:lnTo>
                  <a:cubicBezTo>
                    <a:pt x="228203" y="531919"/>
                    <a:pt x="227633" y="529446"/>
                    <a:pt x="226967" y="529446"/>
                  </a:cubicBezTo>
                  <a:cubicBezTo>
                    <a:pt x="173602" y="526878"/>
                    <a:pt x="120237" y="524119"/>
                    <a:pt x="66873" y="522693"/>
                  </a:cubicBezTo>
                  <a:cubicBezTo>
                    <a:pt x="57144" y="524397"/>
                    <a:pt x="47741" y="527607"/>
                    <a:pt x="39001" y="532205"/>
                  </a:cubicBezTo>
                  <a:lnTo>
                    <a:pt x="0" y="516129"/>
                  </a:lnTo>
                  <a:cubicBezTo>
                    <a:pt x="7420" y="511373"/>
                    <a:pt x="10845" y="507283"/>
                    <a:pt x="14364" y="507188"/>
                  </a:cubicBezTo>
                  <a:cubicBezTo>
                    <a:pt x="41855" y="506237"/>
                    <a:pt x="69346" y="506046"/>
                    <a:pt x="96837" y="505761"/>
                  </a:cubicBezTo>
                  <a:cubicBezTo>
                    <a:pt x="115504" y="507172"/>
                    <a:pt x="134126" y="502499"/>
                    <a:pt x="149916" y="492444"/>
                  </a:cubicBezTo>
                  <a:cubicBezTo>
                    <a:pt x="173031" y="476463"/>
                    <a:pt x="201854" y="476559"/>
                    <a:pt x="230772" y="477129"/>
                  </a:cubicBezTo>
                  <a:cubicBezTo>
                    <a:pt x="271390" y="477985"/>
                    <a:pt x="312198" y="472754"/>
                    <a:pt x="352911" y="469900"/>
                  </a:cubicBezTo>
                  <a:cubicBezTo>
                    <a:pt x="414361" y="465620"/>
                    <a:pt x="475812" y="460388"/>
                    <a:pt x="537357" y="456868"/>
                  </a:cubicBezTo>
                  <a:cubicBezTo>
                    <a:pt x="593005" y="453634"/>
                    <a:pt x="648938" y="453444"/>
                    <a:pt x="704490" y="449449"/>
                  </a:cubicBezTo>
                  <a:cubicBezTo>
                    <a:pt x="774501" y="444312"/>
                    <a:pt x="845750" y="442981"/>
                    <a:pt x="913763" y="427761"/>
                  </a:cubicBezTo>
                  <a:cubicBezTo>
                    <a:pt x="952384" y="419200"/>
                    <a:pt x="991765" y="416347"/>
                    <a:pt x="1029910" y="406644"/>
                  </a:cubicBezTo>
                  <a:cubicBezTo>
                    <a:pt x="1042105" y="405162"/>
                    <a:pt x="1054433" y="405162"/>
                    <a:pt x="1066628" y="406644"/>
                  </a:cubicBezTo>
                  <a:cubicBezTo>
                    <a:pt x="1065867" y="378108"/>
                    <a:pt x="1051598" y="370974"/>
                    <a:pt x="1028578" y="371925"/>
                  </a:cubicBezTo>
                  <a:cubicBezTo>
                    <a:pt x="1015261" y="372291"/>
                    <a:pt x="1002105" y="369001"/>
                    <a:pt x="990529" y="362413"/>
                  </a:cubicBezTo>
                  <a:cubicBezTo>
                    <a:pt x="1187816" y="336730"/>
                    <a:pt x="1387767" y="347479"/>
                    <a:pt x="1583247" y="310952"/>
                  </a:cubicBezTo>
                  <a:lnTo>
                    <a:pt x="1586006" y="300394"/>
                  </a:lnTo>
                  <a:cubicBezTo>
                    <a:pt x="1570310" y="292110"/>
                    <a:pt x="1554139" y="284741"/>
                    <a:pt x="1537588" y="278325"/>
                  </a:cubicBezTo>
                  <a:cubicBezTo>
                    <a:pt x="1500679" y="266435"/>
                    <a:pt x="1463105" y="272618"/>
                    <a:pt x="1425341" y="274996"/>
                  </a:cubicBezTo>
                  <a:cubicBezTo>
                    <a:pt x="1358754" y="279086"/>
                    <a:pt x="1292167" y="278516"/>
                    <a:pt x="1226246" y="280799"/>
                  </a:cubicBezTo>
                  <a:cubicBezTo>
                    <a:pt x="1146342" y="283462"/>
                    <a:pt x="1066438" y="287552"/>
                    <a:pt x="986533" y="290311"/>
                  </a:cubicBezTo>
                  <a:cubicBezTo>
                    <a:pt x="944488" y="291643"/>
                    <a:pt x="902348" y="290311"/>
                    <a:pt x="860304" y="290311"/>
                  </a:cubicBezTo>
                  <a:lnTo>
                    <a:pt x="860304" y="283177"/>
                  </a:lnTo>
                  <a:lnTo>
                    <a:pt x="883989" y="280228"/>
                  </a:lnTo>
                  <a:cubicBezTo>
                    <a:pt x="926919" y="275345"/>
                    <a:pt x="969820" y="270557"/>
                    <a:pt x="1012692" y="265865"/>
                  </a:cubicBezTo>
                  <a:cubicBezTo>
                    <a:pt x="1017344" y="265533"/>
                    <a:pt x="1022024" y="265533"/>
                    <a:pt x="1026676" y="265865"/>
                  </a:cubicBezTo>
                  <a:cubicBezTo>
                    <a:pt x="1046366" y="266721"/>
                    <a:pt x="1064060" y="270621"/>
                    <a:pt x="1083750" y="254830"/>
                  </a:cubicBezTo>
                  <a:cubicBezTo>
                    <a:pt x="1096497" y="244462"/>
                    <a:pt x="1121800" y="249504"/>
                    <a:pt x="1141776" y="248077"/>
                  </a:cubicBezTo>
                  <a:cubicBezTo>
                    <a:pt x="1151288" y="247506"/>
                    <a:pt x="1160801" y="248077"/>
                    <a:pt x="1167840" y="248077"/>
                  </a:cubicBezTo>
                  <a:lnTo>
                    <a:pt x="1186865" y="229814"/>
                  </a:lnTo>
                  <a:lnTo>
                    <a:pt x="1199611" y="247696"/>
                  </a:lnTo>
                  <a:cubicBezTo>
                    <a:pt x="1224915" y="234094"/>
                    <a:pt x="1260586" y="252833"/>
                    <a:pt x="1291692" y="223250"/>
                  </a:cubicBezTo>
                  <a:cubicBezTo>
                    <a:pt x="1287849" y="220988"/>
                    <a:pt x="1283768" y="219168"/>
                    <a:pt x="1279516" y="217828"/>
                  </a:cubicBezTo>
                  <a:cubicBezTo>
                    <a:pt x="1235854" y="212216"/>
                    <a:pt x="1193904" y="196806"/>
                    <a:pt x="1148435" y="200992"/>
                  </a:cubicBezTo>
                  <a:cubicBezTo>
                    <a:pt x="1105438" y="204892"/>
                    <a:pt x="1062062" y="205748"/>
                    <a:pt x="1018876" y="206033"/>
                  </a:cubicBezTo>
                  <a:cubicBezTo>
                    <a:pt x="1004607" y="206033"/>
                    <a:pt x="990338" y="200326"/>
                    <a:pt x="969601" y="195855"/>
                  </a:cubicBezTo>
                  <a:cubicBezTo>
                    <a:pt x="977496" y="191394"/>
                    <a:pt x="985896" y="187882"/>
                    <a:pt x="994619" y="185392"/>
                  </a:cubicBezTo>
                  <a:cubicBezTo>
                    <a:pt x="1062633" y="176641"/>
                    <a:pt x="1130646" y="167889"/>
                    <a:pt x="1198850" y="160470"/>
                  </a:cubicBezTo>
                  <a:cubicBezTo>
                    <a:pt x="1225485" y="157521"/>
                    <a:pt x="1252596" y="157807"/>
                    <a:pt x="1279421" y="156855"/>
                  </a:cubicBezTo>
                  <a:cubicBezTo>
                    <a:pt x="1297780" y="156190"/>
                    <a:pt x="1316234" y="155999"/>
                    <a:pt x="1334593" y="155429"/>
                  </a:cubicBezTo>
                  <a:cubicBezTo>
                    <a:pt x="1336200" y="155486"/>
                    <a:pt x="1337779" y="154981"/>
                    <a:pt x="1339064" y="154002"/>
                  </a:cubicBezTo>
                  <a:cubicBezTo>
                    <a:pt x="1378255" y="115192"/>
                    <a:pt x="1432000" y="129460"/>
                    <a:pt x="1478135" y="115953"/>
                  </a:cubicBezTo>
                  <a:cubicBezTo>
                    <a:pt x="1494021" y="111292"/>
                    <a:pt x="1511524" y="111387"/>
                    <a:pt x="1526744" y="105490"/>
                  </a:cubicBezTo>
                  <a:cubicBezTo>
                    <a:pt x="1534734" y="102351"/>
                    <a:pt x="1539585" y="90936"/>
                    <a:pt x="1548812" y="79712"/>
                  </a:cubicBezTo>
                  <a:lnTo>
                    <a:pt x="1395567" y="79712"/>
                  </a:lnTo>
                  <a:lnTo>
                    <a:pt x="1394806" y="70200"/>
                  </a:lnTo>
                  <a:cubicBezTo>
                    <a:pt x="1413165" y="68488"/>
                    <a:pt x="1431524" y="66395"/>
                    <a:pt x="1449978" y="65349"/>
                  </a:cubicBezTo>
                  <a:cubicBezTo>
                    <a:pt x="1462439" y="64588"/>
                    <a:pt x="1474996" y="65349"/>
                    <a:pt x="1487457" y="65349"/>
                  </a:cubicBezTo>
                  <a:cubicBezTo>
                    <a:pt x="1515994" y="65349"/>
                    <a:pt x="1545102" y="65349"/>
                    <a:pt x="1573830" y="64492"/>
                  </a:cubicBezTo>
                  <a:cubicBezTo>
                    <a:pt x="1607028" y="63256"/>
                    <a:pt x="1640417" y="60878"/>
                    <a:pt x="1673330" y="58595"/>
                  </a:cubicBezTo>
                  <a:cubicBezTo>
                    <a:pt x="1698471" y="58253"/>
                    <a:pt x="1722994" y="50728"/>
                    <a:pt x="1744007" y="36907"/>
                  </a:cubicBezTo>
                  <a:cubicBezTo>
                    <a:pt x="1757895" y="27395"/>
                    <a:pt x="1782057" y="32532"/>
                    <a:pt x="1801748" y="31390"/>
                  </a:cubicBezTo>
                  <a:cubicBezTo>
                    <a:pt x="1875183" y="27395"/>
                    <a:pt x="1948619" y="22544"/>
                    <a:pt x="2022150" y="19976"/>
                  </a:cubicBezTo>
                  <a:cubicBezTo>
                    <a:pt x="2068685" y="17644"/>
                    <a:pt x="2115315" y="18121"/>
                    <a:pt x="2161793" y="21402"/>
                  </a:cubicBezTo>
                  <a:cubicBezTo>
                    <a:pt x="2271376" y="30915"/>
                    <a:pt x="2379342" y="11034"/>
                    <a:pt x="2488164" y="7705"/>
                  </a:cubicBezTo>
                  <a:cubicBezTo>
                    <a:pt x="2524311" y="6563"/>
                    <a:pt x="2560268" y="1332"/>
                    <a:pt x="2596415" y="0"/>
                  </a:cubicBezTo>
                  <a:cubicBezTo>
                    <a:pt x="2608971" y="0"/>
                    <a:pt x="2621813" y="5707"/>
                    <a:pt x="2634465" y="8276"/>
                  </a:cubicBezTo>
                  <a:cubicBezTo>
                    <a:pt x="2642075" y="9798"/>
                    <a:pt x="2651777" y="13698"/>
                    <a:pt x="2657199" y="10654"/>
                  </a:cubicBezTo>
                  <a:cubicBezTo>
                    <a:pt x="2690588" y="-8371"/>
                    <a:pt x="2725403" y="8656"/>
                    <a:pt x="2759172" y="4756"/>
                  </a:cubicBezTo>
                  <a:cubicBezTo>
                    <a:pt x="2772338" y="3803"/>
                    <a:pt x="2785550" y="3518"/>
                    <a:pt x="2798744" y="3900"/>
                  </a:cubicBezTo>
                  <a:cubicBezTo>
                    <a:pt x="2813774" y="3900"/>
                    <a:pt x="2829945" y="285"/>
                    <a:pt x="2843452" y="4756"/>
                  </a:cubicBezTo>
                  <a:cubicBezTo>
                    <a:pt x="2870059" y="12347"/>
                    <a:pt x="2898130" y="13230"/>
                    <a:pt x="2925164" y="7324"/>
                  </a:cubicBezTo>
                  <a:cubicBezTo>
                    <a:pt x="2938862" y="5232"/>
                    <a:pt x="2953701" y="10083"/>
                    <a:pt x="2967875" y="11795"/>
                  </a:cubicBezTo>
                  <a:cubicBezTo>
                    <a:pt x="2982048" y="13507"/>
                    <a:pt x="2997268" y="16076"/>
                    <a:pt x="3012012" y="16932"/>
                  </a:cubicBezTo>
                  <a:cubicBezTo>
                    <a:pt x="3043499" y="18739"/>
                    <a:pt x="3073843" y="12271"/>
                    <a:pt x="3107136" y="25588"/>
                  </a:cubicBezTo>
                  <a:cubicBezTo>
                    <a:pt x="3134057" y="36432"/>
                    <a:pt x="3168872" y="27966"/>
                    <a:pt x="3200263" y="28061"/>
                  </a:cubicBezTo>
                  <a:lnTo>
                    <a:pt x="3292438" y="28061"/>
                  </a:lnTo>
                  <a:cubicBezTo>
                    <a:pt x="3339049" y="28061"/>
                    <a:pt x="3385660" y="28061"/>
                    <a:pt x="3432271" y="29678"/>
                  </a:cubicBezTo>
                  <a:cubicBezTo>
                    <a:pt x="3483258" y="31580"/>
                    <a:pt x="3534149" y="35861"/>
                    <a:pt x="3585041" y="39190"/>
                  </a:cubicBezTo>
                  <a:cubicBezTo>
                    <a:pt x="3606348" y="40332"/>
                    <a:pt x="3628227" y="37573"/>
                    <a:pt x="3648869" y="41854"/>
                  </a:cubicBezTo>
                  <a:cubicBezTo>
                    <a:pt x="3686158" y="49463"/>
                    <a:pt x="3722685" y="60878"/>
                    <a:pt x="3759498" y="70961"/>
                  </a:cubicBezTo>
                  <a:lnTo>
                    <a:pt x="3759498" y="77905"/>
                  </a:lnTo>
                  <a:lnTo>
                    <a:pt x="3487633" y="90841"/>
                  </a:lnTo>
                  <a:lnTo>
                    <a:pt x="3487633" y="96263"/>
                  </a:lnTo>
                  <a:cubicBezTo>
                    <a:pt x="3506553" y="99003"/>
                    <a:pt x="3525607" y="100749"/>
                    <a:pt x="3544708" y="101495"/>
                  </a:cubicBezTo>
                  <a:cubicBezTo>
                    <a:pt x="3591224" y="101495"/>
                    <a:pt x="3637644" y="97880"/>
                    <a:pt x="3684160" y="97595"/>
                  </a:cubicBezTo>
                  <a:cubicBezTo>
                    <a:pt x="3751603" y="97595"/>
                    <a:pt x="3819046" y="98451"/>
                    <a:pt x="3886489" y="98546"/>
                  </a:cubicBezTo>
                  <a:cubicBezTo>
                    <a:pt x="3978189" y="98546"/>
                    <a:pt x="4069793" y="99212"/>
                    <a:pt x="4161398" y="98546"/>
                  </a:cubicBezTo>
                  <a:cubicBezTo>
                    <a:pt x="4200684" y="98546"/>
                    <a:pt x="4240636" y="90175"/>
                    <a:pt x="4278971" y="95407"/>
                  </a:cubicBezTo>
                  <a:cubicBezTo>
                    <a:pt x="4315023" y="100258"/>
                    <a:pt x="4349268" y="93790"/>
                    <a:pt x="4384274" y="93600"/>
                  </a:cubicBezTo>
                  <a:cubicBezTo>
                    <a:pt x="4439446" y="93600"/>
                    <a:pt x="4494713" y="95217"/>
                    <a:pt x="4549885" y="95407"/>
                  </a:cubicBezTo>
                  <a:cubicBezTo>
                    <a:pt x="4601823" y="95407"/>
                    <a:pt x="4653665" y="94075"/>
                    <a:pt x="4705508" y="95407"/>
                  </a:cubicBezTo>
                  <a:cubicBezTo>
                    <a:pt x="4723867" y="95407"/>
                    <a:pt x="4742036" y="101875"/>
                    <a:pt x="4760490" y="103207"/>
                  </a:cubicBezTo>
                  <a:cubicBezTo>
                    <a:pt x="4805122" y="108045"/>
                    <a:pt x="4850012" y="110236"/>
                    <a:pt x="4894901" y="109770"/>
                  </a:cubicBezTo>
                  <a:cubicBezTo>
                    <a:pt x="4933711" y="108058"/>
                    <a:pt x="4969859" y="117760"/>
                    <a:pt x="5007337" y="122421"/>
                  </a:cubicBezTo>
                  <a:cubicBezTo>
                    <a:pt x="5044816" y="127082"/>
                    <a:pt x="5085815" y="124038"/>
                    <a:pt x="5125196" y="123182"/>
                  </a:cubicBezTo>
                  <a:cubicBezTo>
                    <a:pt x="5155636" y="122517"/>
                    <a:pt x="5186076" y="120234"/>
                    <a:pt x="5216515" y="118046"/>
                  </a:cubicBezTo>
                  <a:cubicBezTo>
                    <a:pt x="5221528" y="116938"/>
                    <a:pt x="5226361" y="115145"/>
                    <a:pt x="5230879" y="112719"/>
                  </a:cubicBezTo>
                  <a:cubicBezTo>
                    <a:pt x="5225837" y="111197"/>
                    <a:pt x="5220891" y="109295"/>
                    <a:pt x="5215659" y="108248"/>
                  </a:cubicBezTo>
                  <a:cubicBezTo>
                    <a:pt x="5210427" y="107202"/>
                    <a:pt x="5204339" y="106536"/>
                    <a:pt x="5198727" y="105680"/>
                  </a:cubicBezTo>
                  <a:lnTo>
                    <a:pt x="5199964" y="96739"/>
                  </a:lnTo>
                  <a:cubicBezTo>
                    <a:pt x="5221471" y="100960"/>
                    <a:pt x="5243245" y="103694"/>
                    <a:pt x="5265124" y="104919"/>
                  </a:cubicBezTo>
                  <a:cubicBezTo>
                    <a:pt x="5289856" y="104919"/>
                    <a:pt x="5308405" y="127463"/>
                    <a:pt x="5336276" y="118617"/>
                  </a:cubicBezTo>
                  <a:cubicBezTo>
                    <a:pt x="5351306" y="113765"/>
                    <a:pt x="5370522" y="122326"/>
                    <a:pt x="5389642" y="125085"/>
                  </a:cubicBezTo>
                  <a:lnTo>
                    <a:pt x="5381746" y="141255"/>
                  </a:lnTo>
                  <a:cubicBezTo>
                    <a:pt x="5431591" y="169792"/>
                    <a:pt x="5486383" y="169792"/>
                    <a:pt x="5541269" y="166843"/>
                  </a:cubicBezTo>
                  <a:cubicBezTo>
                    <a:pt x="5585122" y="164560"/>
                    <a:pt x="5628974" y="159804"/>
                    <a:pt x="5672826" y="160850"/>
                  </a:cubicBezTo>
                  <a:cubicBezTo>
                    <a:pt x="5712873" y="161897"/>
                    <a:pt x="5752826" y="168746"/>
                    <a:pt x="5792777" y="173692"/>
                  </a:cubicBezTo>
                  <a:cubicBezTo>
                    <a:pt x="5869447" y="183204"/>
                    <a:pt x="5946118" y="191860"/>
                    <a:pt x="6022502" y="203275"/>
                  </a:cubicBezTo>
                  <a:cubicBezTo>
                    <a:pt x="6061303" y="209651"/>
                    <a:pt x="6099696" y="218257"/>
                    <a:pt x="6137508" y="229053"/>
                  </a:cubicBezTo>
                  <a:cubicBezTo>
                    <a:pt x="6154268" y="234774"/>
                    <a:pt x="6170249" y="242571"/>
                    <a:pt x="6185070" y="252262"/>
                  </a:cubicBezTo>
                  <a:cubicBezTo>
                    <a:pt x="6188779" y="254355"/>
                    <a:pt x="6192014" y="265769"/>
                    <a:pt x="6190491" y="267101"/>
                  </a:cubicBezTo>
                  <a:cubicBezTo>
                    <a:pt x="6184375" y="273460"/>
                    <a:pt x="6176489" y="277834"/>
                    <a:pt x="6167852" y="279657"/>
                  </a:cubicBezTo>
                  <a:cubicBezTo>
                    <a:pt x="6147686" y="280513"/>
                    <a:pt x="6127329" y="277279"/>
                    <a:pt x="6107068" y="277850"/>
                  </a:cubicBezTo>
                  <a:cubicBezTo>
                    <a:pt x="6098240" y="279215"/>
                    <a:pt x="6089651" y="281842"/>
                    <a:pt x="6081575" y="285650"/>
                  </a:cubicBezTo>
                  <a:cubicBezTo>
                    <a:pt x="6053608" y="280989"/>
                    <a:pt x="6025642" y="273379"/>
                    <a:pt x="5997580" y="273189"/>
                  </a:cubicBezTo>
                  <a:cubicBezTo>
                    <a:pt x="5986736" y="273189"/>
                    <a:pt x="5975797" y="289930"/>
                    <a:pt x="5962479" y="301060"/>
                  </a:cubicBezTo>
                  <a:cubicBezTo>
                    <a:pt x="5904454" y="268718"/>
                    <a:pt x="5835298" y="257304"/>
                    <a:pt x="5764716" y="250835"/>
                  </a:cubicBezTo>
                  <a:cubicBezTo>
                    <a:pt x="5746652" y="249722"/>
                    <a:pt x="5728692" y="247305"/>
                    <a:pt x="5710971" y="243606"/>
                  </a:cubicBezTo>
                  <a:cubicBezTo>
                    <a:pt x="5683765" y="236757"/>
                    <a:pt x="5657416" y="226009"/>
                    <a:pt x="5630020" y="219826"/>
                  </a:cubicBezTo>
                  <a:cubicBezTo>
                    <a:pt x="5595775" y="212121"/>
                    <a:pt x="5560104" y="210314"/>
                    <a:pt x="5526430" y="200801"/>
                  </a:cubicBezTo>
                  <a:cubicBezTo>
                    <a:pt x="5474207" y="185963"/>
                    <a:pt x="5419986" y="187675"/>
                    <a:pt x="5367382" y="176831"/>
                  </a:cubicBezTo>
                  <a:cubicBezTo>
                    <a:pt x="5348357" y="172931"/>
                    <a:pt x="5324576" y="168175"/>
                    <a:pt x="5320486" y="199755"/>
                  </a:cubicBezTo>
                  <a:cubicBezTo>
                    <a:pt x="5320486" y="202419"/>
                    <a:pt x="5315159" y="205272"/>
                    <a:pt x="5311735" y="206604"/>
                  </a:cubicBezTo>
                  <a:cubicBezTo>
                    <a:pt x="5295564" y="212501"/>
                    <a:pt x="5279107" y="217828"/>
                    <a:pt x="5264173" y="222965"/>
                  </a:cubicBezTo>
                  <a:cubicBezTo>
                    <a:pt x="5263412" y="233238"/>
                    <a:pt x="5262650" y="242560"/>
                    <a:pt x="5261699" y="254260"/>
                  </a:cubicBezTo>
                  <a:cubicBezTo>
                    <a:pt x="5298227" y="263772"/>
                    <a:pt x="5330189" y="291833"/>
                    <a:pt x="5377180" y="273284"/>
                  </a:cubicBezTo>
                  <a:cubicBezTo>
                    <a:pt x="5403720" y="263011"/>
                    <a:pt x="5438535" y="273284"/>
                    <a:pt x="5469641" y="275377"/>
                  </a:cubicBezTo>
                  <a:cubicBezTo>
                    <a:pt x="5488666" y="276423"/>
                    <a:pt x="5507690" y="276994"/>
                    <a:pt x="5526240" y="279657"/>
                  </a:cubicBezTo>
                  <a:cubicBezTo>
                    <a:pt x="5564860" y="285269"/>
                    <a:pt x="5603290" y="293069"/>
                    <a:pt x="5642006" y="298111"/>
                  </a:cubicBezTo>
                  <a:cubicBezTo>
                    <a:pt x="5678723" y="302867"/>
                    <a:pt x="5715727" y="304484"/>
                    <a:pt x="5752540" y="308574"/>
                  </a:cubicBezTo>
                  <a:cubicBezTo>
                    <a:pt x="5793824" y="313235"/>
                    <a:pt x="5835012" y="319133"/>
                    <a:pt x="5876201" y="324269"/>
                  </a:cubicBezTo>
                  <a:cubicBezTo>
                    <a:pt x="5881576" y="324307"/>
                    <a:pt x="5886950" y="323957"/>
                    <a:pt x="5892277" y="323223"/>
                  </a:cubicBezTo>
                  <a:lnTo>
                    <a:pt x="5840720" y="304769"/>
                  </a:lnTo>
                  <a:lnTo>
                    <a:pt x="5841576" y="301155"/>
                  </a:lnTo>
                  <a:lnTo>
                    <a:pt x="5938032" y="301155"/>
                  </a:lnTo>
                  <a:lnTo>
                    <a:pt x="5942122" y="305530"/>
                  </a:lnTo>
                  <a:lnTo>
                    <a:pt x="5918341" y="324555"/>
                  </a:lnTo>
                  <a:cubicBezTo>
                    <a:pt x="5922146" y="325242"/>
                    <a:pt x="5925989" y="325719"/>
                    <a:pt x="5929852" y="325981"/>
                  </a:cubicBezTo>
                  <a:cubicBezTo>
                    <a:pt x="5974246" y="325981"/>
                    <a:pt x="6018954" y="325981"/>
                    <a:pt x="6063976" y="325981"/>
                  </a:cubicBezTo>
                  <a:cubicBezTo>
                    <a:pt x="6084428" y="325981"/>
                    <a:pt x="6089470" y="341106"/>
                    <a:pt x="6093465" y="356420"/>
                  </a:cubicBezTo>
                  <a:cubicBezTo>
                    <a:pt x="6093266" y="360729"/>
                    <a:pt x="6091506" y="364820"/>
                    <a:pt x="6088519" y="367930"/>
                  </a:cubicBezTo>
                  <a:cubicBezTo>
                    <a:pt x="6064547" y="362508"/>
                    <a:pt x="6050469" y="385908"/>
                    <a:pt x="6025356" y="386383"/>
                  </a:cubicBezTo>
                  <a:cubicBezTo>
                    <a:pt x="5982750" y="386186"/>
                    <a:pt x="5940515" y="378390"/>
                    <a:pt x="5900648" y="363364"/>
                  </a:cubicBezTo>
                  <a:cubicBezTo>
                    <a:pt x="5886865" y="359820"/>
                    <a:pt x="5872539" y="358884"/>
                    <a:pt x="5858413" y="360606"/>
                  </a:cubicBezTo>
                  <a:cubicBezTo>
                    <a:pt x="5832540" y="362128"/>
                    <a:pt x="5806666" y="365362"/>
                    <a:pt x="5780792" y="368215"/>
                  </a:cubicBezTo>
                  <a:cubicBezTo>
                    <a:pt x="5778224" y="368215"/>
                    <a:pt x="5775941" y="371164"/>
                    <a:pt x="5770233" y="374874"/>
                  </a:cubicBezTo>
                  <a:lnTo>
                    <a:pt x="5862979" y="404837"/>
                  </a:lnTo>
                  <a:cubicBezTo>
                    <a:pt x="5862979" y="407500"/>
                    <a:pt x="5862028" y="410164"/>
                    <a:pt x="5861457" y="412827"/>
                  </a:cubicBezTo>
                  <a:lnTo>
                    <a:pt x="5819602" y="412827"/>
                  </a:lnTo>
                  <a:lnTo>
                    <a:pt x="5819032" y="423100"/>
                  </a:lnTo>
                  <a:lnTo>
                    <a:pt x="5942693" y="431566"/>
                  </a:lnTo>
                  <a:lnTo>
                    <a:pt x="5944120" y="427000"/>
                  </a:lnTo>
                  <a:lnTo>
                    <a:pt x="5925095" y="417488"/>
                  </a:lnTo>
                  <a:lnTo>
                    <a:pt x="5926998" y="409022"/>
                  </a:lnTo>
                  <a:lnTo>
                    <a:pt x="6065689" y="431852"/>
                  </a:lnTo>
                  <a:lnTo>
                    <a:pt x="6057794" y="416061"/>
                  </a:lnTo>
                  <a:cubicBezTo>
                    <a:pt x="6058269" y="415015"/>
                    <a:pt x="6058364" y="413874"/>
                    <a:pt x="6058840" y="413683"/>
                  </a:cubicBezTo>
                  <a:cubicBezTo>
                    <a:pt x="6077865" y="407215"/>
                    <a:pt x="6095843" y="396276"/>
                    <a:pt x="6114583" y="395800"/>
                  </a:cubicBezTo>
                  <a:cubicBezTo>
                    <a:pt x="6127425" y="395800"/>
                    <a:pt x="6144261" y="406835"/>
                    <a:pt x="6152632" y="417964"/>
                  </a:cubicBezTo>
                  <a:cubicBezTo>
                    <a:pt x="6177174" y="449259"/>
                    <a:pt x="6175843" y="450305"/>
                    <a:pt x="6213131" y="467998"/>
                  </a:cubicBezTo>
                  <a:lnTo>
                    <a:pt x="6177270" y="473705"/>
                  </a:lnTo>
                  <a:cubicBezTo>
                    <a:pt x="6178316" y="487498"/>
                    <a:pt x="6179362" y="501290"/>
                    <a:pt x="6180694" y="519363"/>
                  </a:cubicBezTo>
                  <a:lnTo>
                    <a:pt x="6230348" y="519363"/>
                  </a:lnTo>
                  <a:lnTo>
                    <a:pt x="6230348" y="528019"/>
                  </a:lnTo>
                  <a:lnTo>
                    <a:pt x="6185070" y="528019"/>
                  </a:lnTo>
                  <a:cubicBezTo>
                    <a:pt x="6188685" y="539985"/>
                    <a:pt x="6197560" y="549643"/>
                    <a:pt x="6209184" y="554240"/>
                  </a:cubicBezTo>
                  <a:cubicBezTo>
                    <a:pt x="6220808" y="558837"/>
                    <a:pt x="6233897" y="557868"/>
                    <a:pt x="6244712" y="551609"/>
                  </a:cubicBezTo>
                  <a:cubicBezTo>
                    <a:pt x="6248898" y="548756"/>
                    <a:pt x="6255747" y="549802"/>
                    <a:pt x="6261359" y="549136"/>
                  </a:cubicBezTo>
                  <a:cubicBezTo>
                    <a:pt x="6263642" y="568161"/>
                    <a:pt x="6277816" y="561407"/>
                    <a:pt x="6288850" y="562453"/>
                  </a:cubicBezTo>
                  <a:cubicBezTo>
                    <a:pt x="6305972" y="563975"/>
                    <a:pt x="6323000" y="566829"/>
                    <a:pt x="6340217" y="567495"/>
                  </a:cubicBezTo>
                  <a:cubicBezTo>
                    <a:pt x="6347894" y="567938"/>
                    <a:pt x="6355513" y="565867"/>
                    <a:pt x="6361905" y="561597"/>
                  </a:cubicBezTo>
                  <a:cubicBezTo>
                    <a:pt x="6370276" y="554939"/>
                    <a:pt x="6380169" y="543905"/>
                    <a:pt x="6386067" y="557317"/>
                  </a:cubicBezTo>
                  <a:cubicBezTo>
                    <a:pt x="6390443" y="567590"/>
                    <a:pt x="6386067" y="584046"/>
                    <a:pt x="6380169" y="595365"/>
                  </a:cubicBezTo>
                  <a:cubicBezTo>
                    <a:pt x="6377601" y="600597"/>
                    <a:pt x="6362191" y="598029"/>
                    <a:pt x="6354105" y="602119"/>
                  </a:cubicBezTo>
                  <a:cubicBezTo>
                    <a:pt x="6338695" y="610014"/>
                    <a:pt x="6321382" y="617624"/>
                    <a:pt x="6310824" y="630655"/>
                  </a:cubicBezTo>
                  <a:cubicBezTo>
                    <a:pt x="6304926" y="637789"/>
                    <a:pt x="6310824" y="655007"/>
                    <a:pt x="6312060" y="668704"/>
                  </a:cubicBezTo>
                  <a:cubicBezTo>
                    <a:pt x="6288089" y="668704"/>
                    <a:pt x="6264498" y="669655"/>
                    <a:pt x="6241098" y="668704"/>
                  </a:cubicBezTo>
                  <a:cubicBezTo>
                    <a:pt x="6218639" y="666291"/>
                    <a:pt x="6196028" y="665654"/>
                    <a:pt x="6173464" y="666802"/>
                  </a:cubicBezTo>
                  <a:cubicBezTo>
                    <a:pt x="6176223" y="668894"/>
                    <a:pt x="6178696" y="672414"/>
                    <a:pt x="6181740" y="672889"/>
                  </a:cubicBezTo>
                  <a:cubicBezTo>
                    <a:pt x="6227019" y="680404"/>
                    <a:pt x="6260122" y="712935"/>
                    <a:pt x="6300360" y="729962"/>
                  </a:cubicBezTo>
                  <a:cubicBezTo>
                    <a:pt x="6324046" y="740235"/>
                    <a:pt x="6348873" y="753077"/>
                    <a:pt x="6377411" y="745087"/>
                  </a:cubicBezTo>
                  <a:cubicBezTo>
                    <a:pt x="6389358" y="743817"/>
                    <a:pt x="6401420" y="743817"/>
                    <a:pt x="6413368" y="745087"/>
                  </a:cubicBezTo>
                  <a:lnTo>
                    <a:pt x="6383213" y="781613"/>
                  </a:lnTo>
                  <a:cubicBezTo>
                    <a:pt x="6392726" y="795881"/>
                    <a:pt x="6404331" y="810150"/>
                    <a:pt x="6426305" y="811957"/>
                  </a:cubicBezTo>
                  <a:cubicBezTo>
                    <a:pt x="6501833" y="818330"/>
                    <a:pt x="6576981" y="828032"/>
                    <a:pt x="6653271" y="818806"/>
                  </a:cubicBezTo>
                  <a:cubicBezTo>
                    <a:pt x="6668396" y="816998"/>
                    <a:pt x="6685898" y="827747"/>
                    <a:pt x="6700833" y="835166"/>
                  </a:cubicBezTo>
                  <a:cubicBezTo>
                    <a:pt x="6718241" y="843727"/>
                    <a:pt x="6734317" y="855047"/>
                    <a:pt x="6753722" y="866842"/>
                  </a:cubicBezTo>
                  <a:cubicBezTo>
                    <a:pt x="6738121" y="884059"/>
                    <a:pt x="6731463" y="909647"/>
                    <a:pt x="6704828" y="918683"/>
                  </a:cubicBezTo>
                  <a:cubicBezTo>
                    <a:pt x="6699501" y="920490"/>
                    <a:pt x="6692367" y="925532"/>
                    <a:pt x="6691511" y="930098"/>
                  </a:cubicBezTo>
                  <a:cubicBezTo>
                    <a:pt x="6685898" y="959490"/>
                    <a:pt x="6680857" y="989929"/>
                    <a:pt x="6697504" y="1017134"/>
                  </a:cubicBezTo>
                  <a:cubicBezTo>
                    <a:pt x="6705969" y="1030926"/>
                    <a:pt x="6703782" y="1038726"/>
                    <a:pt x="6691701" y="1046336"/>
                  </a:cubicBezTo>
                  <a:cubicBezTo>
                    <a:pt x="6683711" y="1051378"/>
                    <a:pt x="6675054" y="1055848"/>
                    <a:pt x="6667349" y="1060795"/>
                  </a:cubicBezTo>
                  <a:cubicBezTo>
                    <a:pt x="6659644" y="1065741"/>
                    <a:pt x="6652320" y="1072590"/>
                    <a:pt x="6642807" y="1079819"/>
                  </a:cubicBezTo>
                  <a:cubicBezTo>
                    <a:pt x="6673913" y="1099414"/>
                    <a:pt x="6696647" y="1079343"/>
                    <a:pt x="6720904" y="1074302"/>
                  </a:cubicBezTo>
                  <a:cubicBezTo>
                    <a:pt x="6723130" y="1073512"/>
                    <a:pt x="6725242" y="1072428"/>
                    <a:pt x="6727182" y="1071068"/>
                  </a:cubicBezTo>
                  <a:cubicBezTo>
                    <a:pt x="6755720" y="1056419"/>
                    <a:pt x="6756290" y="1056324"/>
                    <a:pt x="6773983" y="1087143"/>
                  </a:cubicBezTo>
                  <a:cubicBezTo>
                    <a:pt x="6785398" y="1106929"/>
                    <a:pt x="6777408" y="1119675"/>
                    <a:pt x="6758383" y="1128711"/>
                  </a:cubicBezTo>
                  <a:cubicBezTo>
                    <a:pt x="6752466" y="1131156"/>
                    <a:pt x="6747663" y="1135693"/>
                    <a:pt x="6744875" y="1141458"/>
                  </a:cubicBezTo>
                  <a:cubicBezTo>
                    <a:pt x="6737266" y="1165999"/>
                    <a:pt x="6717099" y="1169994"/>
                    <a:pt x="6696267" y="1172182"/>
                  </a:cubicBezTo>
                  <a:cubicBezTo>
                    <a:pt x="6682940" y="1174360"/>
                    <a:pt x="6669394" y="1174940"/>
                    <a:pt x="6655935" y="1173894"/>
                  </a:cubicBezTo>
                  <a:cubicBezTo>
                    <a:pt x="6617885" y="1169233"/>
                    <a:pt x="6594389" y="1192918"/>
                    <a:pt x="6569752" y="1215177"/>
                  </a:cubicBezTo>
                  <a:cubicBezTo>
                    <a:pt x="6567659" y="1267589"/>
                    <a:pt x="6523331" y="1231918"/>
                    <a:pt x="6503165" y="1246852"/>
                  </a:cubicBezTo>
                  <a:cubicBezTo>
                    <a:pt x="6493082" y="1254177"/>
                    <a:pt x="6479194" y="1256364"/>
                    <a:pt x="6467208" y="1266733"/>
                  </a:cubicBezTo>
                  <a:lnTo>
                    <a:pt x="6494413" y="1279384"/>
                  </a:lnTo>
                  <a:lnTo>
                    <a:pt x="6495936" y="1286042"/>
                  </a:lnTo>
                  <a:cubicBezTo>
                    <a:pt x="6486376" y="1290770"/>
                    <a:pt x="6476283" y="1294346"/>
                    <a:pt x="6465876" y="1296696"/>
                  </a:cubicBezTo>
                  <a:cubicBezTo>
                    <a:pt x="6445520" y="1299074"/>
                    <a:pt x="6424497" y="1296696"/>
                    <a:pt x="6404426" y="1300501"/>
                  </a:cubicBezTo>
                  <a:cubicBezTo>
                    <a:pt x="6387342" y="1305019"/>
                    <a:pt x="6370714" y="1311135"/>
                    <a:pt x="6354771" y="1318764"/>
                  </a:cubicBezTo>
                  <a:cubicBezTo>
                    <a:pt x="6351822" y="1319810"/>
                    <a:pt x="6349539" y="1322474"/>
                    <a:pt x="6346591" y="1323425"/>
                  </a:cubicBezTo>
                  <a:cubicBezTo>
                    <a:pt x="6337078" y="1326849"/>
                    <a:pt x="6320716" y="1326754"/>
                    <a:pt x="6317197" y="1333413"/>
                  </a:cubicBezTo>
                  <a:cubicBezTo>
                    <a:pt x="6303442" y="1360294"/>
                    <a:pt x="6291742" y="1388184"/>
                    <a:pt x="6282191" y="1416834"/>
                  </a:cubicBezTo>
                  <a:cubicBezTo>
                    <a:pt x="6280384" y="1421876"/>
                    <a:pt x="6289801" y="1430722"/>
                    <a:pt x="6294938" y="1439283"/>
                  </a:cubicBezTo>
                  <a:cubicBezTo>
                    <a:pt x="6292845" y="1442612"/>
                    <a:pt x="6289801" y="1447083"/>
                    <a:pt x="6286947" y="1451649"/>
                  </a:cubicBezTo>
                  <a:cubicBezTo>
                    <a:pt x="6278101" y="1466107"/>
                    <a:pt x="6282762" y="1475334"/>
                    <a:pt x="6299028" y="1475619"/>
                  </a:cubicBezTo>
                  <a:cubicBezTo>
                    <a:pt x="6338315" y="1476475"/>
                    <a:pt x="6377601" y="1476095"/>
                    <a:pt x="6416983" y="1475619"/>
                  </a:cubicBezTo>
                  <a:cubicBezTo>
                    <a:pt x="6423394" y="1476285"/>
                    <a:pt x="6429805" y="1474373"/>
                    <a:pt x="6434799" y="1470302"/>
                  </a:cubicBezTo>
                  <a:cubicBezTo>
                    <a:pt x="6439793" y="1466231"/>
                    <a:pt x="6442971" y="1460343"/>
                    <a:pt x="6443617" y="1453932"/>
                  </a:cubicBezTo>
                  <a:cubicBezTo>
                    <a:pt x="6444664" y="1448795"/>
                    <a:pt x="6449800" y="1440805"/>
                    <a:pt x="6453700" y="1440424"/>
                  </a:cubicBezTo>
                  <a:cubicBezTo>
                    <a:pt x="6474475" y="1437675"/>
                    <a:pt x="6495489" y="1437095"/>
                    <a:pt x="6516387" y="1438712"/>
                  </a:cubicBezTo>
                  <a:cubicBezTo>
                    <a:pt x="6525899" y="1440044"/>
                    <a:pt x="6543688" y="1452505"/>
                    <a:pt x="6543022" y="1457736"/>
                  </a:cubicBezTo>
                  <a:cubicBezTo>
                    <a:pt x="6540739" y="1476761"/>
                    <a:pt x="6541120" y="1498163"/>
                    <a:pt x="6514485" y="1507295"/>
                  </a:cubicBezTo>
                  <a:cubicBezTo>
                    <a:pt x="6491208" y="1516902"/>
                    <a:pt x="6469139" y="1529230"/>
                    <a:pt x="6448754" y="1544012"/>
                  </a:cubicBezTo>
                  <a:cubicBezTo>
                    <a:pt x="6443931" y="1549072"/>
                    <a:pt x="6442190" y="1556330"/>
                    <a:pt x="6444188" y="1563036"/>
                  </a:cubicBezTo>
                  <a:cubicBezTo>
                    <a:pt x="6457410" y="1582060"/>
                    <a:pt x="6448088" y="1592048"/>
                    <a:pt x="6433058" y="1601750"/>
                  </a:cubicBezTo>
                  <a:cubicBezTo>
                    <a:pt x="6429158" y="1604319"/>
                    <a:pt x="6425829" y="1607838"/>
                    <a:pt x="6421833" y="1610311"/>
                  </a:cubicBezTo>
                  <a:cubicBezTo>
                    <a:pt x="6393296" y="1627528"/>
                    <a:pt x="6393296" y="1627338"/>
                    <a:pt x="6419931" y="1648360"/>
                  </a:cubicBezTo>
                  <a:cubicBezTo>
                    <a:pt x="6422890" y="1651299"/>
                    <a:pt x="6424858" y="1655094"/>
                    <a:pt x="6425543" y="1659204"/>
                  </a:cubicBezTo>
                  <a:cubicBezTo>
                    <a:pt x="6421482" y="1663199"/>
                    <a:pt x="6416307" y="1665881"/>
                    <a:pt x="6410704" y="1666909"/>
                  </a:cubicBezTo>
                  <a:cubicBezTo>
                    <a:pt x="6357815" y="1666909"/>
                    <a:pt x="6304831" y="1664911"/>
                    <a:pt x="6251942" y="1665006"/>
                  </a:cubicBezTo>
                  <a:cubicBezTo>
                    <a:pt x="6234002" y="1664255"/>
                    <a:pt x="6216071" y="1666804"/>
                    <a:pt x="6199053" y="1672521"/>
                  </a:cubicBezTo>
                  <a:cubicBezTo>
                    <a:pt x="6190397" y="1675945"/>
                    <a:pt x="6180028" y="1693828"/>
                    <a:pt x="6182026" y="1701057"/>
                  </a:cubicBezTo>
                  <a:cubicBezTo>
                    <a:pt x="6186592" y="1716086"/>
                    <a:pt x="6180314" y="1723411"/>
                    <a:pt x="6173750" y="1734160"/>
                  </a:cubicBezTo>
                  <a:cubicBezTo>
                    <a:pt x="6164998" y="1748428"/>
                    <a:pt x="6159101" y="1764979"/>
                    <a:pt x="6174701" y="1779437"/>
                  </a:cubicBezTo>
                  <a:cubicBezTo>
                    <a:pt x="6178420" y="1783023"/>
                    <a:pt x="6183548" y="1784764"/>
                    <a:pt x="6188685" y="1784193"/>
                  </a:cubicBezTo>
                  <a:cubicBezTo>
                    <a:pt x="6229112" y="1770591"/>
                    <a:pt x="6239196" y="1781720"/>
                    <a:pt x="6255747" y="1826617"/>
                  </a:cubicBezTo>
                  <a:close/>
                  <a:moveTo>
                    <a:pt x="5275968" y="276138"/>
                  </a:moveTo>
                  <a:cubicBezTo>
                    <a:pt x="5275968" y="274140"/>
                    <a:pt x="5275968" y="272047"/>
                    <a:pt x="5276729" y="269955"/>
                  </a:cubicBezTo>
                  <a:cubicBezTo>
                    <a:pt x="5242864" y="267196"/>
                    <a:pt x="5208906" y="264723"/>
                    <a:pt x="5175136" y="261584"/>
                  </a:cubicBezTo>
                  <a:cubicBezTo>
                    <a:pt x="5159536" y="260157"/>
                    <a:pt x="5137086" y="262821"/>
                    <a:pt x="5130333" y="254070"/>
                  </a:cubicBezTo>
                  <a:cubicBezTo>
                    <a:pt x="5120059" y="240372"/>
                    <a:pt x="5110167" y="243131"/>
                    <a:pt x="5098561" y="242179"/>
                  </a:cubicBezTo>
                  <a:cubicBezTo>
                    <a:pt x="5076492" y="240372"/>
                    <a:pt x="5054519" y="237709"/>
                    <a:pt x="5032545" y="236092"/>
                  </a:cubicBezTo>
                  <a:cubicBezTo>
                    <a:pt x="4989644" y="232857"/>
                    <a:pt x="4946933" y="230004"/>
                    <a:pt x="4903937" y="226579"/>
                  </a:cubicBezTo>
                  <a:lnTo>
                    <a:pt x="4907552" y="237423"/>
                  </a:lnTo>
                  <a:cubicBezTo>
                    <a:pt x="4899657" y="243892"/>
                    <a:pt x="4892712" y="253309"/>
                    <a:pt x="4883676" y="256448"/>
                  </a:cubicBezTo>
                  <a:cubicBezTo>
                    <a:pt x="4872832" y="259872"/>
                    <a:pt x="4860180" y="257209"/>
                    <a:pt x="4848385" y="258350"/>
                  </a:cubicBezTo>
                  <a:cubicBezTo>
                    <a:pt x="4840984" y="259659"/>
                    <a:pt x="4833698" y="261567"/>
                    <a:pt x="4826602" y="264057"/>
                  </a:cubicBezTo>
                  <a:lnTo>
                    <a:pt x="4827362" y="272523"/>
                  </a:lnTo>
                  <a:cubicBezTo>
                    <a:pt x="4843867" y="275180"/>
                    <a:pt x="4860503" y="276895"/>
                    <a:pt x="4877207" y="277660"/>
                  </a:cubicBezTo>
                  <a:cubicBezTo>
                    <a:pt x="4952641" y="277660"/>
                    <a:pt x="5027979" y="275757"/>
                    <a:pt x="5103413" y="274806"/>
                  </a:cubicBezTo>
                  <a:cubicBezTo>
                    <a:pt x="5108835" y="274806"/>
                    <a:pt x="5114257" y="275852"/>
                    <a:pt x="5119774" y="275852"/>
                  </a:cubicBezTo>
                  <a:cubicBezTo>
                    <a:pt x="5171331" y="275757"/>
                    <a:pt x="5223745" y="275662"/>
                    <a:pt x="5275968" y="275662"/>
                  </a:cubicBezTo>
                  <a:lnTo>
                    <a:pt x="5275968" y="276138"/>
                  </a:lnTo>
                  <a:close/>
                  <a:moveTo>
                    <a:pt x="3188373" y="285650"/>
                  </a:moveTo>
                  <a:cubicBezTo>
                    <a:pt x="3237457" y="288218"/>
                    <a:pt x="3280833" y="292118"/>
                    <a:pt x="3324210" y="291643"/>
                  </a:cubicBezTo>
                  <a:cubicBezTo>
                    <a:pt x="3333722" y="291643"/>
                    <a:pt x="3343901" y="276613"/>
                    <a:pt x="3353698" y="268433"/>
                  </a:cubicBezTo>
                  <a:cubicBezTo>
                    <a:pt x="3344186" y="262535"/>
                    <a:pt x="3335530" y="256067"/>
                    <a:pt x="3325827" y="251026"/>
                  </a:cubicBezTo>
                  <a:cubicBezTo>
                    <a:pt x="3321242" y="249810"/>
                    <a:pt x="3316476" y="249424"/>
                    <a:pt x="3311749" y="249884"/>
                  </a:cubicBezTo>
                  <a:cubicBezTo>
                    <a:pt x="3278170" y="247601"/>
                    <a:pt x="3244591" y="244652"/>
                    <a:pt x="3210917" y="243321"/>
                  </a:cubicBezTo>
                  <a:cubicBezTo>
                    <a:pt x="3203973" y="243321"/>
                    <a:pt x="3196744" y="248743"/>
                    <a:pt x="3185329" y="253404"/>
                  </a:cubicBezTo>
                  <a:lnTo>
                    <a:pt x="3204353" y="264248"/>
                  </a:lnTo>
                  <a:lnTo>
                    <a:pt x="3188373" y="285650"/>
                  </a:lnTo>
                  <a:close/>
                  <a:moveTo>
                    <a:pt x="6207614" y="1578351"/>
                  </a:moveTo>
                  <a:cubicBezTo>
                    <a:pt x="6200860" y="1583582"/>
                    <a:pt x="6185545" y="1589670"/>
                    <a:pt x="6184689" y="1597375"/>
                  </a:cubicBezTo>
                  <a:cubicBezTo>
                    <a:pt x="6183357" y="1609265"/>
                    <a:pt x="6191253" y="1622582"/>
                    <a:pt x="6196580" y="1634662"/>
                  </a:cubicBezTo>
                  <a:cubicBezTo>
                    <a:pt x="6203429" y="1649882"/>
                    <a:pt x="6215604" y="1651214"/>
                    <a:pt x="6229873" y="1645221"/>
                  </a:cubicBezTo>
                  <a:cubicBezTo>
                    <a:pt x="6235390" y="1642938"/>
                    <a:pt x="6241668" y="1642462"/>
                    <a:pt x="6247186" y="1640084"/>
                  </a:cubicBezTo>
                  <a:cubicBezTo>
                    <a:pt x="6252703" y="1637706"/>
                    <a:pt x="6261169" y="1634853"/>
                    <a:pt x="6261740" y="1631048"/>
                  </a:cubicBezTo>
                  <a:cubicBezTo>
                    <a:pt x="6261302" y="1624580"/>
                    <a:pt x="6258952" y="1618387"/>
                    <a:pt x="6254986" y="1613260"/>
                  </a:cubicBezTo>
                  <a:cubicBezTo>
                    <a:pt x="6252798" y="1609455"/>
                    <a:pt x="6246330" y="1606887"/>
                    <a:pt x="6246044" y="1603748"/>
                  </a:cubicBezTo>
                  <a:cubicBezTo>
                    <a:pt x="6244237" y="1580538"/>
                    <a:pt x="6226163" y="1584248"/>
                    <a:pt x="6207424" y="1577780"/>
                  </a:cubicBezTo>
                  <a:lnTo>
                    <a:pt x="6207614" y="1578351"/>
                  </a:lnTo>
                  <a:close/>
                  <a:moveTo>
                    <a:pt x="5729520" y="346147"/>
                  </a:moveTo>
                  <a:cubicBezTo>
                    <a:pt x="5715337" y="342227"/>
                    <a:pt x="5700916" y="339272"/>
                    <a:pt x="5686333" y="337301"/>
                  </a:cubicBezTo>
                  <a:cubicBezTo>
                    <a:pt x="5674158" y="336540"/>
                    <a:pt x="5671780" y="344530"/>
                    <a:pt x="5677582" y="354613"/>
                  </a:cubicBezTo>
                  <a:cubicBezTo>
                    <a:pt x="5688046" y="372686"/>
                    <a:pt x="5695751" y="372115"/>
                    <a:pt x="5729520" y="346147"/>
                  </a:cubicBezTo>
                  <a:close/>
                </a:path>
              </a:pathLst>
            </a:custGeom>
            <a:ln w="9512" cap="flat">
              <a:noFill/>
              <a:prstDash val="solid"/>
              <a:miter/>
            </a:ln>
          </p:spPr>
          <p:txBody>
            <a:bodyPr rtlCol="0" anchor="ctr"/>
            <a:lstStyle/>
            <a:p>
              <a:endParaRPr lang="zh-CN" altLang="en-US" dirty="0"/>
            </a:p>
          </p:txBody>
        </p:sp>
        <p:sp>
          <p:nvSpPr>
            <p:cNvPr id="4128" name="任意形状 4127"/>
            <p:cNvSpPr/>
            <p:nvPr/>
          </p:nvSpPr>
          <p:spPr>
            <a:xfrm>
              <a:off x="6449595" y="5532597"/>
              <a:ext cx="786184" cy="75349"/>
            </a:xfrm>
            <a:custGeom>
              <a:avLst/>
              <a:gdLst>
                <a:gd name="connsiteX0" fmla="*/ 951 w 786184"/>
                <a:gd name="connsiteY0" fmla="*/ 7243 h 75349"/>
                <a:gd name="connsiteX1" fmla="*/ 170748 w 786184"/>
                <a:gd name="connsiteY1" fmla="*/ 299 h 75349"/>
                <a:gd name="connsiteX2" fmla="*/ 336644 w 786184"/>
                <a:gd name="connsiteY2" fmla="*/ 17041 h 75349"/>
                <a:gd name="connsiteX3" fmla="*/ 400663 w 786184"/>
                <a:gd name="connsiteY3" fmla="*/ 17041 h 75349"/>
                <a:gd name="connsiteX4" fmla="*/ 536120 w 786184"/>
                <a:gd name="connsiteY4" fmla="*/ 23509 h 75349"/>
                <a:gd name="connsiteX5" fmla="*/ 534122 w 786184"/>
                <a:gd name="connsiteY5" fmla="*/ 8765 h 75349"/>
                <a:gd name="connsiteX6" fmla="*/ 552196 w 786184"/>
                <a:gd name="connsiteY6" fmla="*/ 19989 h 75349"/>
                <a:gd name="connsiteX7" fmla="*/ 625442 w 786184"/>
                <a:gd name="connsiteY7" fmla="*/ 19989 h 75349"/>
                <a:gd name="connsiteX8" fmla="*/ 731029 w 786184"/>
                <a:gd name="connsiteY8" fmla="*/ 27409 h 75349"/>
                <a:gd name="connsiteX9" fmla="*/ 784394 w 786184"/>
                <a:gd name="connsiteY9" fmla="*/ 52616 h 75349"/>
                <a:gd name="connsiteX10" fmla="*/ 784394 w 786184"/>
                <a:gd name="connsiteY10" fmla="*/ 67455 h 75349"/>
                <a:gd name="connsiteX11" fmla="*/ 762420 w 786184"/>
                <a:gd name="connsiteY11" fmla="*/ 75350 h 75349"/>
                <a:gd name="connsiteX12" fmla="*/ 661303 w 786184"/>
                <a:gd name="connsiteY12" fmla="*/ 65838 h 75349"/>
                <a:gd name="connsiteX13" fmla="*/ 419688 w 786184"/>
                <a:gd name="connsiteY13" fmla="*/ 54709 h 75349"/>
                <a:gd name="connsiteX14" fmla="*/ 375646 w 786184"/>
                <a:gd name="connsiteY14" fmla="*/ 46052 h 75349"/>
                <a:gd name="connsiteX15" fmla="*/ 296407 w 786184"/>
                <a:gd name="connsiteY15" fmla="*/ 35970 h 75349"/>
                <a:gd name="connsiteX16" fmla="*/ 193387 w 786184"/>
                <a:gd name="connsiteY16" fmla="*/ 24935 h 75349"/>
                <a:gd name="connsiteX17" fmla="*/ 155338 w 786184"/>
                <a:gd name="connsiteY17" fmla="*/ 24175 h 75349"/>
                <a:gd name="connsiteX18" fmla="*/ 62307 w 786184"/>
                <a:gd name="connsiteY18" fmla="*/ 17136 h 75349"/>
                <a:gd name="connsiteX19" fmla="*/ 0 w 786184"/>
                <a:gd name="connsiteY19" fmla="*/ 17136 h 75349"/>
                <a:gd name="connsiteX20" fmla="*/ 951 w 786184"/>
                <a:gd name="connsiteY20" fmla="*/ 7243 h 75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6184" h="75349">
                  <a:moveTo>
                    <a:pt x="951" y="7243"/>
                  </a:moveTo>
                  <a:cubicBezTo>
                    <a:pt x="57550" y="4675"/>
                    <a:pt x="114244" y="-1413"/>
                    <a:pt x="170748" y="299"/>
                  </a:cubicBezTo>
                  <a:cubicBezTo>
                    <a:pt x="227252" y="2011"/>
                    <a:pt x="281283" y="12094"/>
                    <a:pt x="336644" y="17041"/>
                  </a:cubicBezTo>
                  <a:cubicBezTo>
                    <a:pt x="357762" y="19038"/>
                    <a:pt x="379356" y="16184"/>
                    <a:pt x="400663" y="17041"/>
                  </a:cubicBezTo>
                  <a:cubicBezTo>
                    <a:pt x="445372" y="18753"/>
                    <a:pt x="489985" y="21226"/>
                    <a:pt x="536120" y="23509"/>
                  </a:cubicBezTo>
                  <a:lnTo>
                    <a:pt x="534122" y="8765"/>
                  </a:lnTo>
                  <a:cubicBezTo>
                    <a:pt x="545062" y="7814"/>
                    <a:pt x="558950" y="870"/>
                    <a:pt x="552196" y="19989"/>
                  </a:cubicBezTo>
                  <a:cubicBezTo>
                    <a:pt x="577023" y="19989"/>
                    <a:pt x="601280" y="19133"/>
                    <a:pt x="625442" y="19989"/>
                  </a:cubicBezTo>
                  <a:cubicBezTo>
                    <a:pt x="660752" y="20313"/>
                    <a:pt x="696015" y="22786"/>
                    <a:pt x="731029" y="27409"/>
                  </a:cubicBezTo>
                  <a:cubicBezTo>
                    <a:pt x="750054" y="30453"/>
                    <a:pt x="767081" y="43009"/>
                    <a:pt x="784394" y="52616"/>
                  </a:cubicBezTo>
                  <a:cubicBezTo>
                    <a:pt x="786782" y="57277"/>
                    <a:pt x="786782" y="62794"/>
                    <a:pt x="784394" y="67455"/>
                  </a:cubicBezTo>
                  <a:cubicBezTo>
                    <a:pt x="778097" y="72363"/>
                    <a:pt x="770401" y="75131"/>
                    <a:pt x="762420" y="75350"/>
                  </a:cubicBezTo>
                  <a:cubicBezTo>
                    <a:pt x="728651" y="72877"/>
                    <a:pt x="695073" y="67360"/>
                    <a:pt x="661303" y="65838"/>
                  </a:cubicBezTo>
                  <a:cubicBezTo>
                    <a:pt x="580829" y="61462"/>
                    <a:pt x="500163" y="58894"/>
                    <a:pt x="419688" y="54709"/>
                  </a:cubicBezTo>
                  <a:cubicBezTo>
                    <a:pt x="404944" y="53948"/>
                    <a:pt x="390485" y="48240"/>
                    <a:pt x="375646" y="46052"/>
                  </a:cubicBezTo>
                  <a:cubicBezTo>
                    <a:pt x="349296" y="42153"/>
                    <a:pt x="322852" y="39014"/>
                    <a:pt x="296407" y="35970"/>
                  </a:cubicBezTo>
                  <a:cubicBezTo>
                    <a:pt x="262067" y="31975"/>
                    <a:pt x="227728" y="28170"/>
                    <a:pt x="193387" y="24935"/>
                  </a:cubicBezTo>
                  <a:cubicBezTo>
                    <a:pt x="180926" y="23794"/>
                    <a:pt x="168180" y="24935"/>
                    <a:pt x="155338" y="24175"/>
                  </a:cubicBezTo>
                  <a:cubicBezTo>
                    <a:pt x="124328" y="21987"/>
                    <a:pt x="93317" y="18753"/>
                    <a:pt x="62307" y="17136"/>
                  </a:cubicBezTo>
                  <a:cubicBezTo>
                    <a:pt x="41570" y="15994"/>
                    <a:pt x="20737" y="17136"/>
                    <a:pt x="0" y="17136"/>
                  </a:cubicBezTo>
                  <a:lnTo>
                    <a:pt x="951" y="7243"/>
                  </a:lnTo>
                  <a:close/>
                </a:path>
              </a:pathLst>
            </a:custGeom>
            <a:grpFill/>
            <a:ln w="9512" cap="flat">
              <a:noFill/>
              <a:prstDash val="solid"/>
              <a:miter/>
            </a:ln>
          </p:spPr>
          <p:txBody>
            <a:bodyPr rtlCol="0" anchor="ctr"/>
            <a:lstStyle/>
            <a:p>
              <a:endParaRPr lang="zh-CN" altLang="en-US"/>
            </a:p>
          </p:txBody>
        </p:sp>
        <p:sp>
          <p:nvSpPr>
            <p:cNvPr id="4129" name="任意形状 4128"/>
            <p:cNvSpPr/>
            <p:nvPr/>
          </p:nvSpPr>
          <p:spPr>
            <a:xfrm>
              <a:off x="6430380" y="5456323"/>
              <a:ext cx="647510" cy="50033"/>
            </a:xfrm>
            <a:custGeom>
              <a:avLst/>
              <a:gdLst>
                <a:gd name="connsiteX0" fmla="*/ 152484 w 647510"/>
                <a:gd name="connsiteY0" fmla="*/ 3139 h 50033"/>
                <a:gd name="connsiteX1" fmla="*/ 138026 w 647510"/>
                <a:gd name="connsiteY1" fmla="*/ 10844 h 50033"/>
                <a:gd name="connsiteX2" fmla="*/ 138692 w 647510"/>
                <a:gd name="connsiteY2" fmla="*/ 17598 h 50033"/>
                <a:gd name="connsiteX3" fmla="*/ 647511 w 647510"/>
                <a:gd name="connsiteY3" fmla="*/ 39666 h 50033"/>
                <a:gd name="connsiteX4" fmla="*/ 647511 w 647510"/>
                <a:gd name="connsiteY4" fmla="*/ 50034 h 50033"/>
                <a:gd name="connsiteX5" fmla="*/ 0 w 647510"/>
                <a:gd name="connsiteY5" fmla="*/ 26158 h 50033"/>
                <a:gd name="connsiteX6" fmla="*/ 0 w 647510"/>
                <a:gd name="connsiteY6" fmla="*/ 20166 h 50033"/>
                <a:gd name="connsiteX7" fmla="*/ 152199 w 647510"/>
                <a:gd name="connsiteY7" fmla="*/ 0 h 50033"/>
                <a:gd name="connsiteX8" fmla="*/ 152484 w 647510"/>
                <a:gd name="connsiteY8" fmla="*/ 3139 h 5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510" h="50033">
                  <a:moveTo>
                    <a:pt x="152484" y="3139"/>
                  </a:moveTo>
                  <a:lnTo>
                    <a:pt x="138026" y="10844"/>
                  </a:lnTo>
                  <a:cubicBezTo>
                    <a:pt x="138026" y="13032"/>
                    <a:pt x="138026" y="15315"/>
                    <a:pt x="138692" y="17598"/>
                  </a:cubicBezTo>
                  <a:cubicBezTo>
                    <a:pt x="309915" y="1046"/>
                    <a:pt x="479902" y="-1427"/>
                    <a:pt x="647511" y="39666"/>
                  </a:cubicBezTo>
                  <a:lnTo>
                    <a:pt x="647511" y="50034"/>
                  </a:lnTo>
                  <a:lnTo>
                    <a:pt x="0" y="26158"/>
                  </a:lnTo>
                  <a:cubicBezTo>
                    <a:pt x="0" y="24161"/>
                    <a:pt x="0" y="22163"/>
                    <a:pt x="0" y="20166"/>
                  </a:cubicBezTo>
                  <a:lnTo>
                    <a:pt x="152199" y="0"/>
                  </a:lnTo>
                  <a:lnTo>
                    <a:pt x="152484" y="3139"/>
                  </a:lnTo>
                  <a:close/>
                </a:path>
              </a:pathLst>
            </a:custGeom>
            <a:grpFill/>
            <a:ln w="9512" cap="flat">
              <a:noFill/>
              <a:prstDash val="solid"/>
              <a:miter/>
            </a:ln>
          </p:spPr>
          <p:txBody>
            <a:bodyPr rtlCol="0" anchor="ctr"/>
            <a:lstStyle/>
            <a:p>
              <a:endParaRPr lang="zh-CN" altLang="en-US"/>
            </a:p>
          </p:txBody>
        </p:sp>
        <p:sp>
          <p:nvSpPr>
            <p:cNvPr id="4130" name="任意形状 4129"/>
            <p:cNvSpPr/>
            <p:nvPr/>
          </p:nvSpPr>
          <p:spPr>
            <a:xfrm>
              <a:off x="7215630" y="3611602"/>
              <a:ext cx="389818" cy="106186"/>
            </a:xfrm>
            <a:custGeom>
              <a:avLst/>
              <a:gdLst>
                <a:gd name="connsiteX0" fmla="*/ 85232 w 389818"/>
                <a:gd name="connsiteY0" fmla="*/ 27331 h 106186"/>
                <a:gd name="connsiteX1" fmla="*/ 115006 w 389818"/>
                <a:gd name="connsiteY1" fmla="*/ 20007 h 106186"/>
                <a:gd name="connsiteX2" fmla="*/ 168846 w 389818"/>
                <a:gd name="connsiteY2" fmla="*/ 20007 h 106186"/>
                <a:gd name="connsiteX3" fmla="*/ 207847 w 389818"/>
                <a:gd name="connsiteY3" fmla="*/ 22004 h 106186"/>
                <a:gd name="connsiteX4" fmla="*/ 232484 w 389818"/>
                <a:gd name="connsiteY4" fmla="*/ 23811 h 106186"/>
                <a:gd name="connsiteX5" fmla="*/ 243328 w 389818"/>
                <a:gd name="connsiteY5" fmla="*/ 23811 h 106186"/>
                <a:gd name="connsiteX6" fmla="*/ 294505 w 389818"/>
                <a:gd name="connsiteY6" fmla="*/ 27711 h 106186"/>
                <a:gd name="connsiteX7" fmla="*/ 368036 w 389818"/>
                <a:gd name="connsiteY7" fmla="*/ 63667 h 106186"/>
                <a:gd name="connsiteX8" fmla="*/ 389819 w 389818"/>
                <a:gd name="connsiteY8" fmla="*/ 74226 h 106186"/>
                <a:gd name="connsiteX9" fmla="*/ 312198 w 389818"/>
                <a:gd name="connsiteY9" fmla="*/ 95913 h 106186"/>
                <a:gd name="connsiteX10" fmla="*/ 226586 w 389818"/>
                <a:gd name="connsiteY10" fmla="*/ 74606 h 106186"/>
                <a:gd name="connsiteX11" fmla="*/ 190534 w 389818"/>
                <a:gd name="connsiteY11" fmla="*/ 59767 h 106186"/>
                <a:gd name="connsiteX12" fmla="*/ 155719 w 389818"/>
                <a:gd name="connsiteY12" fmla="*/ 46831 h 106186"/>
                <a:gd name="connsiteX13" fmla="*/ 83234 w 389818"/>
                <a:gd name="connsiteY13" fmla="*/ 37319 h 106186"/>
                <a:gd name="connsiteX14" fmla="*/ 58692 w 389818"/>
                <a:gd name="connsiteY14" fmla="*/ 41884 h 106186"/>
                <a:gd name="connsiteX15" fmla="*/ 57075 w 389818"/>
                <a:gd name="connsiteY15" fmla="*/ 18675 h 106186"/>
                <a:gd name="connsiteX16" fmla="*/ 0 w 389818"/>
                <a:gd name="connsiteY16" fmla="*/ 12968 h 106186"/>
                <a:gd name="connsiteX17" fmla="*/ 0 w 389818"/>
                <a:gd name="connsiteY17" fmla="*/ 3075 h 106186"/>
                <a:gd name="connsiteX18" fmla="*/ 69156 w 389818"/>
                <a:gd name="connsiteY18" fmla="*/ 5833 h 106186"/>
                <a:gd name="connsiteX19" fmla="*/ 85232 w 389818"/>
                <a:gd name="connsiteY19" fmla="*/ 27331 h 10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9818" h="106186">
                  <a:moveTo>
                    <a:pt x="85232" y="27331"/>
                  </a:moveTo>
                  <a:cubicBezTo>
                    <a:pt x="94887" y="23893"/>
                    <a:pt x="104856" y="21439"/>
                    <a:pt x="115006" y="20007"/>
                  </a:cubicBezTo>
                  <a:cubicBezTo>
                    <a:pt x="132889" y="18770"/>
                    <a:pt x="150962" y="20007"/>
                    <a:pt x="168846" y="20007"/>
                  </a:cubicBezTo>
                  <a:cubicBezTo>
                    <a:pt x="181878" y="20007"/>
                    <a:pt x="194910" y="21243"/>
                    <a:pt x="207847" y="22004"/>
                  </a:cubicBezTo>
                  <a:cubicBezTo>
                    <a:pt x="216123" y="22004"/>
                    <a:pt x="224303" y="23336"/>
                    <a:pt x="232484" y="23811"/>
                  </a:cubicBezTo>
                  <a:cubicBezTo>
                    <a:pt x="236194" y="23811"/>
                    <a:pt x="241996" y="25333"/>
                    <a:pt x="243328" y="23811"/>
                  </a:cubicBezTo>
                  <a:cubicBezTo>
                    <a:pt x="262353" y="-540"/>
                    <a:pt x="283851" y="12587"/>
                    <a:pt x="294505" y="27711"/>
                  </a:cubicBezTo>
                  <a:cubicBezTo>
                    <a:pt x="313530" y="54726"/>
                    <a:pt x="342067" y="55106"/>
                    <a:pt x="368036" y="63667"/>
                  </a:cubicBezTo>
                  <a:cubicBezTo>
                    <a:pt x="375513" y="66721"/>
                    <a:pt x="382790" y="70247"/>
                    <a:pt x="389819" y="74226"/>
                  </a:cubicBezTo>
                  <a:cubicBezTo>
                    <a:pt x="369653" y="107613"/>
                    <a:pt x="349391" y="114843"/>
                    <a:pt x="312198" y="95913"/>
                  </a:cubicBezTo>
                  <a:cubicBezTo>
                    <a:pt x="285259" y="83469"/>
                    <a:pt x="256208" y="76239"/>
                    <a:pt x="226586" y="74606"/>
                  </a:cubicBezTo>
                  <a:cubicBezTo>
                    <a:pt x="214220" y="73275"/>
                    <a:pt x="202615" y="65094"/>
                    <a:pt x="190534" y="59767"/>
                  </a:cubicBezTo>
                  <a:cubicBezTo>
                    <a:pt x="179395" y="54302"/>
                    <a:pt x="167724" y="49968"/>
                    <a:pt x="155719" y="46831"/>
                  </a:cubicBezTo>
                  <a:cubicBezTo>
                    <a:pt x="131748" y="42455"/>
                    <a:pt x="107491" y="39792"/>
                    <a:pt x="83234" y="37319"/>
                  </a:cubicBezTo>
                  <a:cubicBezTo>
                    <a:pt x="74892" y="37784"/>
                    <a:pt x="66644" y="39318"/>
                    <a:pt x="58692" y="41884"/>
                  </a:cubicBezTo>
                  <a:cubicBezTo>
                    <a:pt x="58692" y="34465"/>
                    <a:pt x="57646" y="27236"/>
                    <a:pt x="57075" y="18675"/>
                  </a:cubicBezTo>
                  <a:lnTo>
                    <a:pt x="0" y="12968"/>
                  </a:lnTo>
                  <a:lnTo>
                    <a:pt x="0" y="3075"/>
                  </a:lnTo>
                  <a:cubicBezTo>
                    <a:pt x="22916" y="-1811"/>
                    <a:pt x="46697" y="-862"/>
                    <a:pt x="69156" y="5833"/>
                  </a:cubicBezTo>
                  <a:cubicBezTo>
                    <a:pt x="74007" y="7641"/>
                    <a:pt x="76956" y="16487"/>
                    <a:pt x="85232" y="27331"/>
                  </a:cubicBezTo>
                  <a:close/>
                </a:path>
              </a:pathLst>
            </a:custGeom>
            <a:grpFill/>
            <a:ln w="9512" cap="flat">
              <a:noFill/>
              <a:prstDash val="solid"/>
              <a:miter/>
            </a:ln>
          </p:spPr>
          <p:txBody>
            <a:bodyPr rtlCol="0" anchor="ctr"/>
            <a:lstStyle/>
            <a:p>
              <a:endParaRPr lang="zh-CN" altLang="en-US"/>
            </a:p>
          </p:txBody>
        </p:sp>
        <p:sp>
          <p:nvSpPr>
            <p:cNvPr id="4131" name="任意形状 4130"/>
            <p:cNvSpPr/>
            <p:nvPr/>
          </p:nvSpPr>
          <p:spPr>
            <a:xfrm>
              <a:off x="2342323" y="4893104"/>
              <a:ext cx="529773" cy="41002"/>
            </a:xfrm>
            <a:custGeom>
              <a:avLst/>
              <a:gdLst>
                <a:gd name="connsiteX0" fmla="*/ 0 w 529773"/>
                <a:gd name="connsiteY0" fmla="*/ 38815 h 41002"/>
                <a:gd name="connsiteX1" fmla="*/ 98454 w 529773"/>
                <a:gd name="connsiteY1" fmla="*/ 17602 h 41002"/>
                <a:gd name="connsiteX2" fmla="*/ 170273 w 529773"/>
                <a:gd name="connsiteY2" fmla="*/ 12656 h 41002"/>
                <a:gd name="connsiteX3" fmla="*/ 235433 w 529773"/>
                <a:gd name="connsiteY3" fmla="*/ 8185 h 41002"/>
                <a:gd name="connsiteX4" fmla="*/ 338262 w 529773"/>
                <a:gd name="connsiteY4" fmla="*/ 3620 h 41002"/>
                <a:gd name="connsiteX5" fmla="*/ 372887 w 529773"/>
                <a:gd name="connsiteY5" fmla="*/ 7520 h 41002"/>
                <a:gd name="connsiteX6" fmla="*/ 472863 w 529773"/>
                <a:gd name="connsiteY6" fmla="*/ 5 h 41002"/>
                <a:gd name="connsiteX7" fmla="*/ 521186 w 529773"/>
                <a:gd name="connsiteY7" fmla="*/ 4666 h 41002"/>
                <a:gd name="connsiteX8" fmla="*/ 529652 w 529773"/>
                <a:gd name="connsiteY8" fmla="*/ 15605 h 41002"/>
                <a:gd name="connsiteX9" fmla="*/ 516144 w 529773"/>
                <a:gd name="connsiteY9" fmla="*/ 27115 h 41002"/>
                <a:gd name="connsiteX10" fmla="*/ 411508 w 529773"/>
                <a:gd name="connsiteY10" fmla="*/ 33393 h 41002"/>
                <a:gd name="connsiteX11" fmla="*/ 182353 w 529773"/>
                <a:gd name="connsiteY11" fmla="*/ 38434 h 41002"/>
                <a:gd name="connsiteX12" fmla="*/ 45375 w 529773"/>
                <a:gd name="connsiteY12" fmla="*/ 41002 h 41002"/>
                <a:gd name="connsiteX13" fmla="*/ 0 w 529773"/>
                <a:gd name="connsiteY13" fmla="*/ 38815 h 4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9773" h="41002">
                  <a:moveTo>
                    <a:pt x="0" y="38815"/>
                  </a:moveTo>
                  <a:cubicBezTo>
                    <a:pt x="32438" y="27210"/>
                    <a:pt x="61926" y="10278"/>
                    <a:pt x="98454" y="17602"/>
                  </a:cubicBezTo>
                  <a:cubicBezTo>
                    <a:pt x="121284" y="21978"/>
                    <a:pt x="146016" y="14559"/>
                    <a:pt x="170273" y="12656"/>
                  </a:cubicBezTo>
                  <a:cubicBezTo>
                    <a:pt x="191961" y="11039"/>
                    <a:pt x="213649" y="9422"/>
                    <a:pt x="235433" y="8185"/>
                  </a:cubicBezTo>
                  <a:cubicBezTo>
                    <a:pt x="269677" y="6378"/>
                    <a:pt x="303922" y="4476"/>
                    <a:pt x="338262" y="3620"/>
                  </a:cubicBezTo>
                  <a:cubicBezTo>
                    <a:pt x="349772" y="3620"/>
                    <a:pt x="361472" y="8090"/>
                    <a:pt x="372887" y="7520"/>
                  </a:cubicBezTo>
                  <a:cubicBezTo>
                    <a:pt x="406276" y="5712"/>
                    <a:pt x="439474" y="1527"/>
                    <a:pt x="472863" y="5"/>
                  </a:cubicBezTo>
                  <a:cubicBezTo>
                    <a:pt x="489091" y="-100"/>
                    <a:pt x="505281" y="1460"/>
                    <a:pt x="521186" y="4666"/>
                  </a:cubicBezTo>
                  <a:cubicBezTo>
                    <a:pt x="524801" y="5237"/>
                    <a:pt x="530698" y="14178"/>
                    <a:pt x="529652" y="15605"/>
                  </a:cubicBezTo>
                  <a:cubicBezTo>
                    <a:pt x="526608" y="20456"/>
                    <a:pt x="521186" y="26639"/>
                    <a:pt x="516144" y="27115"/>
                  </a:cubicBezTo>
                  <a:cubicBezTo>
                    <a:pt x="481519" y="29968"/>
                    <a:pt x="446799" y="32441"/>
                    <a:pt x="411508" y="33393"/>
                  </a:cubicBezTo>
                  <a:cubicBezTo>
                    <a:pt x="335408" y="35581"/>
                    <a:pt x="258738" y="36817"/>
                    <a:pt x="182353" y="38434"/>
                  </a:cubicBezTo>
                  <a:cubicBezTo>
                    <a:pt x="136694" y="39385"/>
                    <a:pt x="91034" y="40527"/>
                    <a:pt x="45375" y="41002"/>
                  </a:cubicBezTo>
                  <a:cubicBezTo>
                    <a:pt x="30535" y="41002"/>
                    <a:pt x="15315" y="39385"/>
                    <a:pt x="0" y="38815"/>
                  </a:cubicBezTo>
                  <a:close/>
                </a:path>
              </a:pathLst>
            </a:custGeom>
            <a:grpFill/>
            <a:ln w="9512" cap="flat">
              <a:noFill/>
              <a:prstDash val="solid"/>
              <a:miter/>
            </a:ln>
          </p:spPr>
          <p:txBody>
            <a:bodyPr rtlCol="0" anchor="ctr"/>
            <a:lstStyle/>
            <a:p>
              <a:endParaRPr lang="zh-CN" altLang="en-US"/>
            </a:p>
          </p:txBody>
        </p:sp>
        <p:sp>
          <p:nvSpPr>
            <p:cNvPr id="4132" name="任意形状 4131"/>
            <p:cNvSpPr/>
            <p:nvPr/>
          </p:nvSpPr>
          <p:spPr>
            <a:xfrm>
              <a:off x="2720537" y="4853919"/>
              <a:ext cx="561042" cy="31004"/>
            </a:xfrm>
            <a:custGeom>
              <a:avLst/>
              <a:gdLst>
                <a:gd name="connsiteX0" fmla="*/ 561043 w 561042"/>
                <a:gd name="connsiteY0" fmla="*/ 0 h 31004"/>
                <a:gd name="connsiteX1" fmla="*/ 532506 w 561042"/>
                <a:gd name="connsiteY1" fmla="*/ 18073 h 31004"/>
                <a:gd name="connsiteX2" fmla="*/ 459926 w 561042"/>
                <a:gd name="connsiteY2" fmla="*/ 18073 h 31004"/>
                <a:gd name="connsiteX3" fmla="*/ 262924 w 561042"/>
                <a:gd name="connsiteY3" fmla="*/ 22734 h 31004"/>
                <a:gd name="connsiteX4" fmla="*/ 31772 w 561042"/>
                <a:gd name="connsiteY4" fmla="*/ 30915 h 31004"/>
                <a:gd name="connsiteX5" fmla="*/ 0 w 561042"/>
                <a:gd name="connsiteY5" fmla="*/ 24922 h 31004"/>
                <a:gd name="connsiteX6" fmla="*/ 561043 w 561042"/>
                <a:gd name="connsiteY6" fmla="*/ 0 h 3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042" h="31004">
                  <a:moveTo>
                    <a:pt x="561043" y="0"/>
                  </a:moveTo>
                  <a:cubicBezTo>
                    <a:pt x="559426" y="22639"/>
                    <a:pt x="543159" y="17502"/>
                    <a:pt x="532506" y="18073"/>
                  </a:cubicBezTo>
                  <a:cubicBezTo>
                    <a:pt x="508344" y="19215"/>
                    <a:pt x="484087" y="18073"/>
                    <a:pt x="459926" y="18073"/>
                  </a:cubicBezTo>
                  <a:cubicBezTo>
                    <a:pt x="394195" y="19310"/>
                    <a:pt x="328559" y="20736"/>
                    <a:pt x="262924" y="22734"/>
                  </a:cubicBezTo>
                  <a:cubicBezTo>
                    <a:pt x="185873" y="25112"/>
                    <a:pt x="108823" y="28346"/>
                    <a:pt x="31772" y="30915"/>
                  </a:cubicBezTo>
                  <a:cubicBezTo>
                    <a:pt x="20852" y="31476"/>
                    <a:pt x="9960" y="29421"/>
                    <a:pt x="0" y="24922"/>
                  </a:cubicBezTo>
                  <a:cubicBezTo>
                    <a:pt x="185968" y="-5517"/>
                    <a:pt x="373363" y="10559"/>
                    <a:pt x="561043" y="0"/>
                  </a:cubicBezTo>
                  <a:close/>
                </a:path>
              </a:pathLst>
            </a:custGeom>
            <a:grpFill/>
            <a:ln w="9512" cap="flat">
              <a:noFill/>
              <a:prstDash val="solid"/>
              <a:miter/>
            </a:ln>
          </p:spPr>
          <p:txBody>
            <a:bodyPr rtlCol="0" anchor="ctr"/>
            <a:lstStyle/>
            <a:p>
              <a:endParaRPr lang="zh-CN" altLang="en-US"/>
            </a:p>
          </p:txBody>
        </p:sp>
        <p:sp>
          <p:nvSpPr>
            <p:cNvPr id="4133" name="任意形状 4132"/>
            <p:cNvSpPr/>
            <p:nvPr/>
          </p:nvSpPr>
          <p:spPr>
            <a:xfrm>
              <a:off x="6856917" y="5730186"/>
              <a:ext cx="350532" cy="39752"/>
            </a:xfrm>
            <a:custGeom>
              <a:avLst/>
              <a:gdLst>
                <a:gd name="connsiteX0" fmla="*/ 349391 w 350532"/>
                <a:gd name="connsiteY0" fmla="*/ 39753 h 39752"/>
                <a:gd name="connsiteX1" fmla="*/ 0 w 350532"/>
                <a:gd name="connsiteY1" fmla="*/ 21395 h 39752"/>
                <a:gd name="connsiteX2" fmla="*/ 43187 w 350532"/>
                <a:gd name="connsiteY2" fmla="*/ 87 h 39752"/>
                <a:gd name="connsiteX3" fmla="*/ 162663 w 350532"/>
                <a:gd name="connsiteY3" fmla="*/ 9600 h 39752"/>
                <a:gd name="connsiteX4" fmla="*/ 188726 w 350532"/>
                <a:gd name="connsiteY4" fmla="*/ 10361 h 39752"/>
                <a:gd name="connsiteX5" fmla="*/ 329605 w 350532"/>
                <a:gd name="connsiteY5" fmla="*/ 23678 h 39752"/>
                <a:gd name="connsiteX6" fmla="*/ 350533 w 350532"/>
                <a:gd name="connsiteY6" fmla="*/ 32429 h 39752"/>
                <a:gd name="connsiteX7" fmla="*/ 349391 w 350532"/>
                <a:gd name="connsiteY7" fmla="*/ 39753 h 3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532" h="39752">
                  <a:moveTo>
                    <a:pt x="349391" y="39753"/>
                  </a:moveTo>
                  <a:lnTo>
                    <a:pt x="0" y="21395"/>
                  </a:lnTo>
                  <a:cubicBezTo>
                    <a:pt x="9617" y="7155"/>
                    <a:pt x="26036" y="-940"/>
                    <a:pt x="43187" y="87"/>
                  </a:cubicBezTo>
                  <a:cubicBezTo>
                    <a:pt x="83139" y="1324"/>
                    <a:pt x="122901" y="6080"/>
                    <a:pt x="162663" y="9600"/>
                  </a:cubicBezTo>
                  <a:cubicBezTo>
                    <a:pt x="171319" y="10265"/>
                    <a:pt x="180070" y="9600"/>
                    <a:pt x="188726" y="10361"/>
                  </a:cubicBezTo>
                  <a:cubicBezTo>
                    <a:pt x="235718" y="14546"/>
                    <a:pt x="282709" y="18731"/>
                    <a:pt x="329605" y="23678"/>
                  </a:cubicBezTo>
                  <a:cubicBezTo>
                    <a:pt x="336968" y="25570"/>
                    <a:pt x="344017" y="28519"/>
                    <a:pt x="350533" y="32429"/>
                  </a:cubicBezTo>
                  <a:lnTo>
                    <a:pt x="349391" y="39753"/>
                  </a:lnTo>
                  <a:close/>
                </a:path>
              </a:pathLst>
            </a:custGeom>
            <a:grpFill/>
            <a:ln w="9512" cap="flat">
              <a:noFill/>
              <a:prstDash val="solid"/>
              <a:miter/>
            </a:ln>
          </p:spPr>
          <p:txBody>
            <a:bodyPr rtlCol="0" anchor="ctr"/>
            <a:lstStyle/>
            <a:p>
              <a:endParaRPr lang="zh-CN" altLang="en-US"/>
            </a:p>
          </p:txBody>
        </p:sp>
        <p:sp>
          <p:nvSpPr>
            <p:cNvPr id="4134" name="任意形状 4133"/>
            <p:cNvSpPr/>
            <p:nvPr/>
          </p:nvSpPr>
          <p:spPr>
            <a:xfrm>
              <a:off x="4560143" y="3429856"/>
              <a:ext cx="244754" cy="29632"/>
            </a:xfrm>
            <a:custGeom>
              <a:avLst/>
              <a:gdLst>
                <a:gd name="connsiteX0" fmla="*/ 244755 w 244754"/>
                <a:gd name="connsiteY0" fmla="*/ 23780 h 29632"/>
                <a:gd name="connsiteX1" fmla="*/ 0 w 244754"/>
                <a:gd name="connsiteY1" fmla="*/ 14268 h 29632"/>
                <a:gd name="connsiteX2" fmla="*/ 27016 w 244754"/>
                <a:gd name="connsiteY2" fmla="*/ 8561 h 29632"/>
                <a:gd name="connsiteX3" fmla="*/ 206991 w 244754"/>
                <a:gd name="connsiteY3" fmla="*/ 190 h 29632"/>
                <a:gd name="connsiteX4" fmla="*/ 244755 w 244754"/>
                <a:gd name="connsiteY4" fmla="*/ 23780 h 29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754" h="29632">
                  <a:moveTo>
                    <a:pt x="244755" y="23780"/>
                  </a:moveTo>
                  <a:cubicBezTo>
                    <a:pt x="220023" y="34910"/>
                    <a:pt x="47087" y="29297"/>
                    <a:pt x="0" y="14268"/>
                  </a:cubicBezTo>
                  <a:cubicBezTo>
                    <a:pt x="8856" y="11726"/>
                    <a:pt x="17884" y="9819"/>
                    <a:pt x="27016" y="8561"/>
                  </a:cubicBezTo>
                  <a:cubicBezTo>
                    <a:pt x="86944" y="5707"/>
                    <a:pt x="147063" y="3805"/>
                    <a:pt x="206991" y="190"/>
                  </a:cubicBezTo>
                  <a:cubicBezTo>
                    <a:pt x="226586" y="-856"/>
                    <a:pt x="240950" y="1807"/>
                    <a:pt x="244755" y="23780"/>
                  </a:cubicBezTo>
                  <a:close/>
                </a:path>
              </a:pathLst>
            </a:custGeom>
            <a:grpFill/>
            <a:ln w="9512" cap="flat">
              <a:noFill/>
              <a:prstDash val="solid"/>
              <a:miter/>
            </a:ln>
          </p:spPr>
          <p:txBody>
            <a:bodyPr rtlCol="0" anchor="ctr"/>
            <a:lstStyle/>
            <a:p>
              <a:endParaRPr lang="zh-CN" altLang="en-US"/>
            </a:p>
          </p:txBody>
        </p:sp>
        <p:sp>
          <p:nvSpPr>
            <p:cNvPr id="4135" name="任意形状 4134"/>
            <p:cNvSpPr/>
            <p:nvPr/>
          </p:nvSpPr>
          <p:spPr>
            <a:xfrm>
              <a:off x="7191278" y="5454849"/>
              <a:ext cx="203470" cy="72435"/>
            </a:xfrm>
            <a:custGeom>
              <a:avLst/>
              <a:gdLst>
                <a:gd name="connsiteX0" fmla="*/ 57265 w 203470"/>
                <a:gd name="connsiteY0" fmla="*/ 31248 h 72435"/>
                <a:gd name="connsiteX1" fmla="*/ 14649 w 203470"/>
                <a:gd name="connsiteY1" fmla="*/ 24874 h 72435"/>
                <a:gd name="connsiteX2" fmla="*/ 65732 w 203470"/>
                <a:gd name="connsiteY2" fmla="*/ 15362 h 72435"/>
                <a:gd name="connsiteX3" fmla="*/ 164565 w 203470"/>
                <a:gd name="connsiteY3" fmla="*/ 7277 h 72435"/>
                <a:gd name="connsiteX4" fmla="*/ 203471 w 203470"/>
                <a:gd name="connsiteY4" fmla="*/ 9655 h 72435"/>
                <a:gd name="connsiteX5" fmla="*/ 183305 w 203470"/>
                <a:gd name="connsiteY5" fmla="*/ 34862 h 72435"/>
                <a:gd name="connsiteX6" fmla="*/ 161426 w 203470"/>
                <a:gd name="connsiteY6" fmla="*/ 40950 h 72435"/>
                <a:gd name="connsiteX7" fmla="*/ 105017 w 203470"/>
                <a:gd name="connsiteY7" fmla="*/ 34767 h 72435"/>
                <a:gd name="connsiteX8" fmla="*/ 67539 w 203470"/>
                <a:gd name="connsiteY8" fmla="*/ 55028 h 72435"/>
                <a:gd name="connsiteX9" fmla="*/ 52034 w 203470"/>
                <a:gd name="connsiteY9" fmla="*/ 72435 h 72435"/>
                <a:gd name="connsiteX10" fmla="*/ 1047 w 203470"/>
                <a:gd name="connsiteY10" fmla="*/ 52460 h 72435"/>
                <a:gd name="connsiteX11" fmla="*/ 0 w 203470"/>
                <a:gd name="connsiteY11" fmla="*/ 47323 h 72435"/>
                <a:gd name="connsiteX12" fmla="*/ 57075 w 203470"/>
                <a:gd name="connsiteY12" fmla="*/ 37050 h 72435"/>
                <a:gd name="connsiteX13" fmla="*/ 57265 w 203470"/>
                <a:gd name="connsiteY13" fmla="*/ 31248 h 7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470" h="72435">
                  <a:moveTo>
                    <a:pt x="57265" y="31248"/>
                  </a:moveTo>
                  <a:lnTo>
                    <a:pt x="14649" y="24874"/>
                  </a:lnTo>
                  <a:cubicBezTo>
                    <a:pt x="33674" y="16218"/>
                    <a:pt x="45375" y="11272"/>
                    <a:pt x="65732" y="15362"/>
                  </a:cubicBezTo>
                  <a:cubicBezTo>
                    <a:pt x="97693" y="21926"/>
                    <a:pt x="132889" y="26016"/>
                    <a:pt x="164565" y="7277"/>
                  </a:cubicBezTo>
                  <a:cubicBezTo>
                    <a:pt x="183590" y="-3757"/>
                    <a:pt x="194910" y="-1664"/>
                    <a:pt x="203471" y="9655"/>
                  </a:cubicBezTo>
                  <a:cubicBezTo>
                    <a:pt x="197678" y="18758"/>
                    <a:pt x="190915" y="27205"/>
                    <a:pt x="183305" y="34862"/>
                  </a:cubicBezTo>
                  <a:cubicBezTo>
                    <a:pt x="176932" y="39352"/>
                    <a:pt x="169208" y="41511"/>
                    <a:pt x="161426" y="40950"/>
                  </a:cubicBezTo>
                  <a:cubicBezTo>
                    <a:pt x="142402" y="39809"/>
                    <a:pt x="123377" y="35053"/>
                    <a:pt x="105017" y="34767"/>
                  </a:cubicBezTo>
                  <a:cubicBezTo>
                    <a:pt x="90178" y="34767"/>
                    <a:pt x="72105" y="31343"/>
                    <a:pt x="67539" y="55028"/>
                  </a:cubicBezTo>
                  <a:cubicBezTo>
                    <a:pt x="66112" y="62733"/>
                    <a:pt x="55648" y="68630"/>
                    <a:pt x="52034" y="72435"/>
                  </a:cubicBezTo>
                  <a:lnTo>
                    <a:pt x="1047" y="52460"/>
                  </a:lnTo>
                  <a:lnTo>
                    <a:pt x="0" y="47323"/>
                  </a:lnTo>
                  <a:lnTo>
                    <a:pt x="57075" y="37050"/>
                  </a:lnTo>
                  <a:lnTo>
                    <a:pt x="57265" y="31248"/>
                  </a:lnTo>
                  <a:close/>
                </a:path>
              </a:pathLst>
            </a:custGeom>
            <a:grpFill/>
            <a:ln w="9512" cap="flat">
              <a:noFill/>
              <a:prstDash val="solid"/>
              <a:miter/>
            </a:ln>
          </p:spPr>
          <p:txBody>
            <a:bodyPr rtlCol="0" anchor="ctr"/>
            <a:lstStyle/>
            <a:p>
              <a:endParaRPr lang="zh-CN" altLang="en-US"/>
            </a:p>
          </p:txBody>
        </p:sp>
        <p:sp>
          <p:nvSpPr>
            <p:cNvPr id="4136" name="任意形状 4135"/>
            <p:cNvSpPr/>
            <p:nvPr/>
          </p:nvSpPr>
          <p:spPr>
            <a:xfrm>
              <a:off x="3971801" y="5467738"/>
              <a:ext cx="327036" cy="24065"/>
            </a:xfrm>
            <a:custGeom>
              <a:avLst/>
              <a:gdLst>
                <a:gd name="connsiteX0" fmla="*/ 327037 w 327036"/>
                <a:gd name="connsiteY0" fmla="*/ 7895 h 24065"/>
                <a:gd name="connsiteX1" fmla="*/ 215552 w 327036"/>
                <a:gd name="connsiteY1" fmla="*/ 15885 h 24065"/>
                <a:gd name="connsiteX2" fmla="*/ 139453 w 327036"/>
                <a:gd name="connsiteY2" fmla="*/ 18454 h 24065"/>
                <a:gd name="connsiteX3" fmla="*/ 27777 w 327036"/>
                <a:gd name="connsiteY3" fmla="*/ 18454 h 24065"/>
                <a:gd name="connsiteX4" fmla="*/ 2473 w 327036"/>
                <a:gd name="connsiteY4" fmla="*/ 24066 h 24065"/>
                <a:gd name="connsiteX5" fmla="*/ 0 w 327036"/>
                <a:gd name="connsiteY5" fmla="*/ 18263 h 24065"/>
                <a:gd name="connsiteX6" fmla="*/ 20928 w 327036"/>
                <a:gd name="connsiteY6" fmla="*/ 7800 h 24065"/>
                <a:gd name="connsiteX7" fmla="*/ 135077 w 327036"/>
                <a:gd name="connsiteY7" fmla="*/ 190 h 24065"/>
                <a:gd name="connsiteX8" fmla="*/ 273197 w 327036"/>
                <a:gd name="connsiteY8" fmla="*/ 3520 h 24065"/>
                <a:gd name="connsiteX9" fmla="*/ 315052 w 327036"/>
                <a:gd name="connsiteY9" fmla="*/ 0 h 24065"/>
                <a:gd name="connsiteX10" fmla="*/ 325896 w 327036"/>
                <a:gd name="connsiteY10" fmla="*/ 8085 h 24065"/>
                <a:gd name="connsiteX11" fmla="*/ 327037 w 327036"/>
                <a:gd name="connsiteY11" fmla="*/ 7895 h 2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7036" h="24065">
                  <a:moveTo>
                    <a:pt x="327037" y="7895"/>
                  </a:moveTo>
                  <a:cubicBezTo>
                    <a:pt x="289844" y="10559"/>
                    <a:pt x="252745" y="13697"/>
                    <a:pt x="215552" y="15885"/>
                  </a:cubicBezTo>
                  <a:cubicBezTo>
                    <a:pt x="190249" y="17407"/>
                    <a:pt x="164946" y="18168"/>
                    <a:pt x="139453" y="18454"/>
                  </a:cubicBezTo>
                  <a:cubicBezTo>
                    <a:pt x="102259" y="18454"/>
                    <a:pt x="64970" y="18454"/>
                    <a:pt x="27777" y="18454"/>
                  </a:cubicBezTo>
                  <a:cubicBezTo>
                    <a:pt x="19168" y="19414"/>
                    <a:pt x="10683" y="21298"/>
                    <a:pt x="2473" y="24066"/>
                  </a:cubicBezTo>
                  <a:lnTo>
                    <a:pt x="0" y="18263"/>
                  </a:lnTo>
                  <a:cubicBezTo>
                    <a:pt x="6307" y="13564"/>
                    <a:pt x="13384" y="10026"/>
                    <a:pt x="20928" y="7800"/>
                  </a:cubicBezTo>
                  <a:cubicBezTo>
                    <a:pt x="58977" y="4376"/>
                    <a:pt x="97027" y="666"/>
                    <a:pt x="135077" y="190"/>
                  </a:cubicBezTo>
                  <a:cubicBezTo>
                    <a:pt x="181117" y="-285"/>
                    <a:pt x="227157" y="2854"/>
                    <a:pt x="273197" y="3520"/>
                  </a:cubicBezTo>
                  <a:cubicBezTo>
                    <a:pt x="287180" y="3520"/>
                    <a:pt x="301068" y="285"/>
                    <a:pt x="315052" y="0"/>
                  </a:cubicBezTo>
                  <a:cubicBezTo>
                    <a:pt x="318571" y="0"/>
                    <a:pt x="322281" y="5232"/>
                    <a:pt x="325896" y="8085"/>
                  </a:cubicBezTo>
                  <a:lnTo>
                    <a:pt x="327037" y="7895"/>
                  </a:lnTo>
                  <a:close/>
                </a:path>
              </a:pathLst>
            </a:custGeom>
            <a:grpFill/>
            <a:ln w="9512" cap="flat">
              <a:noFill/>
              <a:prstDash val="solid"/>
              <a:miter/>
            </a:ln>
          </p:spPr>
          <p:txBody>
            <a:bodyPr rtlCol="0" anchor="ctr"/>
            <a:lstStyle/>
            <a:p>
              <a:endParaRPr lang="zh-CN" altLang="en-US"/>
            </a:p>
          </p:txBody>
        </p:sp>
        <p:sp>
          <p:nvSpPr>
            <p:cNvPr id="4137" name="任意形状 4136"/>
            <p:cNvSpPr/>
            <p:nvPr/>
          </p:nvSpPr>
          <p:spPr>
            <a:xfrm>
              <a:off x="4407374" y="5466882"/>
              <a:ext cx="330746" cy="16646"/>
            </a:xfrm>
            <a:custGeom>
              <a:avLst/>
              <a:gdLst>
                <a:gd name="connsiteX0" fmla="*/ 330747 w 330746"/>
                <a:gd name="connsiteY0" fmla="*/ 7705 h 16646"/>
                <a:gd name="connsiteX1" fmla="*/ 220023 w 330746"/>
                <a:gd name="connsiteY1" fmla="*/ 16646 h 16646"/>
                <a:gd name="connsiteX2" fmla="*/ 40143 w 330746"/>
                <a:gd name="connsiteY2" fmla="*/ 11985 h 16646"/>
                <a:gd name="connsiteX3" fmla="*/ 2093 w 330746"/>
                <a:gd name="connsiteY3" fmla="*/ 15790 h 16646"/>
                <a:gd name="connsiteX4" fmla="*/ 0 w 330746"/>
                <a:gd name="connsiteY4" fmla="*/ 6944 h 16646"/>
                <a:gd name="connsiteX5" fmla="*/ 27396 w 330746"/>
                <a:gd name="connsiteY5" fmla="*/ 0 h 16646"/>
                <a:gd name="connsiteX6" fmla="*/ 79524 w 330746"/>
                <a:gd name="connsiteY6" fmla="*/ 7515 h 16646"/>
                <a:gd name="connsiteX7" fmla="*/ 148965 w 330746"/>
                <a:gd name="connsiteY7" fmla="*/ 1522 h 16646"/>
                <a:gd name="connsiteX8" fmla="*/ 290890 w 330746"/>
                <a:gd name="connsiteY8" fmla="*/ 2949 h 16646"/>
                <a:gd name="connsiteX9" fmla="*/ 329891 w 330746"/>
                <a:gd name="connsiteY9" fmla="*/ 8371 h 16646"/>
                <a:gd name="connsiteX10" fmla="*/ 330747 w 330746"/>
                <a:gd name="connsiteY10" fmla="*/ 7705 h 1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0746" h="16646">
                  <a:moveTo>
                    <a:pt x="330747" y="7705"/>
                  </a:moveTo>
                  <a:cubicBezTo>
                    <a:pt x="293839" y="10844"/>
                    <a:pt x="256931" y="16456"/>
                    <a:pt x="220023" y="16646"/>
                  </a:cubicBezTo>
                  <a:cubicBezTo>
                    <a:pt x="160095" y="16646"/>
                    <a:pt x="100166" y="13222"/>
                    <a:pt x="40143" y="11985"/>
                  </a:cubicBezTo>
                  <a:cubicBezTo>
                    <a:pt x="27396" y="12442"/>
                    <a:pt x="14678" y="13707"/>
                    <a:pt x="2093" y="15790"/>
                  </a:cubicBezTo>
                  <a:cubicBezTo>
                    <a:pt x="1428" y="12842"/>
                    <a:pt x="762" y="9893"/>
                    <a:pt x="0" y="6944"/>
                  </a:cubicBezTo>
                  <a:cubicBezTo>
                    <a:pt x="8724" y="3244"/>
                    <a:pt x="17960" y="904"/>
                    <a:pt x="27396" y="0"/>
                  </a:cubicBezTo>
                  <a:cubicBezTo>
                    <a:pt x="44899" y="1046"/>
                    <a:pt x="62212" y="7515"/>
                    <a:pt x="79524" y="7515"/>
                  </a:cubicBezTo>
                  <a:cubicBezTo>
                    <a:pt x="102735" y="7515"/>
                    <a:pt x="125850" y="1807"/>
                    <a:pt x="148965" y="1522"/>
                  </a:cubicBezTo>
                  <a:cubicBezTo>
                    <a:pt x="196527" y="856"/>
                    <a:pt x="243614" y="1522"/>
                    <a:pt x="290890" y="2949"/>
                  </a:cubicBezTo>
                  <a:cubicBezTo>
                    <a:pt x="303989" y="4005"/>
                    <a:pt x="317002" y="5812"/>
                    <a:pt x="329891" y="8371"/>
                  </a:cubicBezTo>
                  <a:lnTo>
                    <a:pt x="330747" y="7705"/>
                  </a:lnTo>
                  <a:close/>
                </a:path>
              </a:pathLst>
            </a:custGeom>
            <a:grpFill/>
            <a:ln w="9512" cap="flat">
              <a:noFill/>
              <a:prstDash val="solid"/>
              <a:miter/>
            </a:ln>
          </p:spPr>
          <p:txBody>
            <a:bodyPr rtlCol="0" anchor="ctr"/>
            <a:lstStyle/>
            <a:p>
              <a:endParaRPr lang="zh-CN" altLang="en-US"/>
            </a:p>
          </p:txBody>
        </p:sp>
        <p:sp>
          <p:nvSpPr>
            <p:cNvPr id="4138" name="任意形状 4137"/>
            <p:cNvSpPr/>
            <p:nvPr/>
          </p:nvSpPr>
          <p:spPr>
            <a:xfrm>
              <a:off x="3739317" y="5296036"/>
              <a:ext cx="285848" cy="15798"/>
            </a:xfrm>
            <a:custGeom>
              <a:avLst/>
              <a:gdLst>
                <a:gd name="connsiteX0" fmla="*/ 0 w 285848"/>
                <a:gd name="connsiteY0" fmla="*/ 9235 h 15798"/>
                <a:gd name="connsiteX1" fmla="*/ 285849 w 285848"/>
                <a:gd name="connsiteY1" fmla="*/ 6762 h 15798"/>
                <a:gd name="connsiteX2" fmla="*/ 285849 w 285848"/>
                <a:gd name="connsiteY2" fmla="*/ 15798 h 15798"/>
                <a:gd name="connsiteX3" fmla="*/ 476 w 285848"/>
                <a:gd name="connsiteY3" fmla="*/ 15798 h 15798"/>
                <a:gd name="connsiteX4" fmla="*/ 0 w 285848"/>
                <a:gd name="connsiteY4" fmla="*/ 9235 h 1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848" h="15798">
                  <a:moveTo>
                    <a:pt x="0" y="9235"/>
                  </a:moveTo>
                  <a:cubicBezTo>
                    <a:pt x="95125" y="5049"/>
                    <a:pt x="190249" y="-7792"/>
                    <a:pt x="285849" y="6762"/>
                  </a:cubicBezTo>
                  <a:lnTo>
                    <a:pt x="285849" y="15798"/>
                  </a:lnTo>
                  <a:lnTo>
                    <a:pt x="476" y="15798"/>
                  </a:lnTo>
                  <a:lnTo>
                    <a:pt x="0" y="9235"/>
                  </a:lnTo>
                  <a:close/>
                </a:path>
              </a:pathLst>
            </a:custGeom>
            <a:grpFill/>
            <a:ln w="9512" cap="flat">
              <a:noFill/>
              <a:prstDash val="solid"/>
              <a:miter/>
            </a:ln>
          </p:spPr>
          <p:txBody>
            <a:bodyPr rtlCol="0" anchor="ctr"/>
            <a:lstStyle/>
            <a:p>
              <a:endParaRPr lang="zh-CN" altLang="en-US"/>
            </a:p>
          </p:txBody>
        </p:sp>
        <p:sp>
          <p:nvSpPr>
            <p:cNvPr id="4139" name="任意形状 4138"/>
            <p:cNvSpPr/>
            <p:nvPr/>
          </p:nvSpPr>
          <p:spPr>
            <a:xfrm>
              <a:off x="4408325" y="3537058"/>
              <a:ext cx="331127" cy="27394"/>
            </a:xfrm>
            <a:custGeom>
              <a:avLst/>
              <a:gdLst>
                <a:gd name="connsiteX0" fmla="*/ 283566 w 331127"/>
                <a:gd name="connsiteY0" fmla="*/ 0 h 27394"/>
                <a:gd name="connsiteX1" fmla="*/ 331128 w 331127"/>
                <a:gd name="connsiteY1" fmla="*/ 20356 h 27394"/>
                <a:gd name="connsiteX2" fmla="*/ 331128 w 331127"/>
                <a:gd name="connsiteY2" fmla="*/ 27395 h 27394"/>
                <a:gd name="connsiteX3" fmla="*/ 285183 w 331127"/>
                <a:gd name="connsiteY3" fmla="*/ 20261 h 27394"/>
                <a:gd name="connsiteX4" fmla="*/ 203471 w 331127"/>
                <a:gd name="connsiteY4" fmla="*/ 19310 h 27394"/>
                <a:gd name="connsiteX5" fmla="*/ 190819 w 331127"/>
                <a:gd name="connsiteY5" fmla="*/ 24827 h 27394"/>
                <a:gd name="connsiteX6" fmla="*/ 10084 w 331127"/>
                <a:gd name="connsiteY6" fmla="*/ 15885 h 27394"/>
                <a:gd name="connsiteX7" fmla="*/ 0 w 331127"/>
                <a:gd name="connsiteY7" fmla="*/ 10939 h 27394"/>
                <a:gd name="connsiteX8" fmla="*/ 142211 w 331127"/>
                <a:gd name="connsiteY8" fmla="*/ 7895 h 27394"/>
                <a:gd name="connsiteX9" fmla="*/ 283566 w 331127"/>
                <a:gd name="connsiteY9" fmla="*/ 0 h 2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1127" h="27394">
                  <a:moveTo>
                    <a:pt x="283566" y="0"/>
                  </a:moveTo>
                  <a:cubicBezTo>
                    <a:pt x="288798" y="30154"/>
                    <a:pt x="315432" y="12841"/>
                    <a:pt x="331128" y="20356"/>
                  </a:cubicBezTo>
                  <a:lnTo>
                    <a:pt x="331128" y="27395"/>
                  </a:lnTo>
                  <a:cubicBezTo>
                    <a:pt x="315594" y="26697"/>
                    <a:pt x="300193" y="24305"/>
                    <a:pt x="285183" y="20261"/>
                  </a:cubicBezTo>
                  <a:cubicBezTo>
                    <a:pt x="259138" y="9158"/>
                    <a:pt x="229763" y="8816"/>
                    <a:pt x="203471" y="19310"/>
                  </a:cubicBezTo>
                  <a:cubicBezTo>
                    <a:pt x="199190" y="21117"/>
                    <a:pt x="194720" y="25302"/>
                    <a:pt x="190819" y="24827"/>
                  </a:cubicBezTo>
                  <a:cubicBezTo>
                    <a:pt x="130701" y="16741"/>
                    <a:pt x="69727" y="24827"/>
                    <a:pt x="10084" y="15885"/>
                  </a:cubicBezTo>
                  <a:cubicBezTo>
                    <a:pt x="6583" y="14531"/>
                    <a:pt x="3216" y="12876"/>
                    <a:pt x="0" y="10939"/>
                  </a:cubicBezTo>
                  <a:cubicBezTo>
                    <a:pt x="50511" y="-2949"/>
                    <a:pt x="96361" y="16551"/>
                    <a:pt x="142211" y="7895"/>
                  </a:cubicBezTo>
                  <a:cubicBezTo>
                    <a:pt x="188061" y="-761"/>
                    <a:pt x="234767" y="2283"/>
                    <a:pt x="283566" y="0"/>
                  </a:cubicBezTo>
                  <a:close/>
                </a:path>
              </a:pathLst>
            </a:custGeom>
            <a:grpFill/>
            <a:ln w="9512" cap="flat">
              <a:noFill/>
              <a:prstDash val="solid"/>
              <a:miter/>
            </a:ln>
          </p:spPr>
          <p:txBody>
            <a:bodyPr rtlCol="0" anchor="ctr"/>
            <a:lstStyle/>
            <a:p>
              <a:endParaRPr lang="zh-CN" altLang="en-US"/>
            </a:p>
          </p:txBody>
        </p:sp>
        <p:sp>
          <p:nvSpPr>
            <p:cNvPr id="4140" name="任意形状 4139"/>
            <p:cNvSpPr/>
            <p:nvPr/>
          </p:nvSpPr>
          <p:spPr>
            <a:xfrm>
              <a:off x="2669931" y="4578186"/>
              <a:ext cx="199855" cy="38624"/>
            </a:xfrm>
            <a:custGeom>
              <a:avLst/>
              <a:gdLst>
                <a:gd name="connsiteX0" fmla="*/ 199856 w 199855"/>
                <a:gd name="connsiteY0" fmla="*/ 21283 h 38624"/>
                <a:gd name="connsiteX1" fmla="*/ 109488 w 199855"/>
                <a:gd name="connsiteY1" fmla="*/ 21283 h 38624"/>
                <a:gd name="connsiteX2" fmla="*/ 79810 w 199855"/>
                <a:gd name="connsiteY2" fmla="*/ 35361 h 38624"/>
                <a:gd name="connsiteX3" fmla="*/ 69251 w 199855"/>
                <a:gd name="connsiteY3" fmla="*/ 38595 h 38624"/>
                <a:gd name="connsiteX4" fmla="*/ 0 w 199855"/>
                <a:gd name="connsiteY4" fmla="*/ 29083 h 38624"/>
                <a:gd name="connsiteX5" fmla="*/ 35767 w 199855"/>
                <a:gd name="connsiteY5" fmla="*/ 12817 h 38624"/>
                <a:gd name="connsiteX6" fmla="*/ 170082 w 199855"/>
                <a:gd name="connsiteY6" fmla="*/ 641 h 38624"/>
                <a:gd name="connsiteX7" fmla="*/ 199856 w 199855"/>
                <a:gd name="connsiteY7" fmla="*/ 21283 h 3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855" h="38624">
                  <a:moveTo>
                    <a:pt x="199856" y="21283"/>
                  </a:moveTo>
                  <a:cubicBezTo>
                    <a:pt x="168656" y="21283"/>
                    <a:pt x="139072" y="20712"/>
                    <a:pt x="109488" y="21283"/>
                  </a:cubicBezTo>
                  <a:cubicBezTo>
                    <a:pt x="98264" y="21283"/>
                    <a:pt x="83234" y="16432"/>
                    <a:pt x="79810" y="35361"/>
                  </a:cubicBezTo>
                  <a:cubicBezTo>
                    <a:pt x="79810" y="37073"/>
                    <a:pt x="72866" y="38880"/>
                    <a:pt x="69251" y="38595"/>
                  </a:cubicBezTo>
                  <a:cubicBezTo>
                    <a:pt x="45879" y="38119"/>
                    <a:pt x="22640" y="34933"/>
                    <a:pt x="0" y="29083"/>
                  </a:cubicBezTo>
                  <a:cubicBezTo>
                    <a:pt x="11891" y="23471"/>
                    <a:pt x="23401" y="14339"/>
                    <a:pt x="35767" y="12817"/>
                  </a:cubicBezTo>
                  <a:cubicBezTo>
                    <a:pt x="80380" y="7300"/>
                    <a:pt x="125279" y="4066"/>
                    <a:pt x="170082" y="641"/>
                  </a:cubicBezTo>
                  <a:cubicBezTo>
                    <a:pt x="182068" y="-595"/>
                    <a:pt x="196051" y="-2498"/>
                    <a:pt x="199856" y="21283"/>
                  </a:cubicBezTo>
                  <a:close/>
                </a:path>
              </a:pathLst>
            </a:custGeom>
            <a:grpFill/>
            <a:ln w="9512" cap="flat">
              <a:noFill/>
              <a:prstDash val="solid"/>
              <a:miter/>
            </a:ln>
          </p:spPr>
          <p:txBody>
            <a:bodyPr rtlCol="0" anchor="ctr"/>
            <a:lstStyle/>
            <a:p>
              <a:endParaRPr lang="zh-CN" altLang="en-US"/>
            </a:p>
          </p:txBody>
        </p:sp>
        <p:sp>
          <p:nvSpPr>
            <p:cNvPr id="4141" name="任意形状 4140"/>
            <p:cNvSpPr/>
            <p:nvPr/>
          </p:nvSpPr>
          <p:spPr>
            <a:xfrm>
              <a:off x="6221297" y="5449475"/>
              <a:ext cx="168084" cy="25755"/>
            </a:xfrm>
            <a:custGeom>
              <a:avLst/>
              <a:gdLst>
                <a:gd name="connsiteX0" fmla="*/ 33104 w 168084"/>
                <a:gd name="connsiteY0" fmla="*/ 10178 h 25755"/>
                <a:gd name="connsiteX1" fmla="*/ 48799 w 168084"/>
                <a:gd name="connsiteY1" fmla="*/ 18834 h 25755"/>
                <a:gd name="connsiteX2" fmla="*/ 47087 w 168084"/>
                <a:gd name="connsiteY2" fmla="*/ 24922 h 25755"/>
                <a:gd name="connsiteX3" fmla="*/ 23306 w 168084"/>
                <a:gd name="connsiteY3" fmla="*/ 18549 h 25755"/>
                <a:gd name="connsiteX4" fmla="*/ 0 w 168084"/>
                <a:gd name="connsiteY4" fmla="*/ 0 h 25755"/>
                <a:gd name="connsiteX5" fmla="*/ 168085 w 168084"/>
                <a:gd name="connsiteY5" fmla="*/ 0 h 25755"/>
                <a:gd name="connsiteX6" fmla="*/ 168085 w 168084"/>
                <a:gd name="connsiteY6" fmla="*/ 5612 h 25755"/>
                <a:gd name="connsiteX7" fmla="*/ 120523 w 168084"/>
                <a:gd name="connsiteY7" fmla="*/ 5612 h 25755"/>
                <a:gd name="connsiteX8" fmla="*/ 119667 w 168084"/>
                <a:gd name="connsiteY8" fmla="*/ 9702 h 25755"/>
                <a:gd name="connsiteX9" fmla="*/ 146682 w 168084"/>
                <a:gd name="connsiteY9" fmla="*/ 23780 h 25755"/>
                <a:gd name="connsiteX10" fmla="*/ 34911 w 168084"/>
                <a:gd name="connsiteY10" fmla="*/ 1427 h 25755"/>
                <a:gd name="connsiteX11" fmla="*/ 33104 w 168084"/>
                <a:gd name="connsiteY11" fmla="*/ 10178 h 25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084" h="25755">
                  <a:moveTo>
                    <a:pt x="33104" y="10178"/>
                  </a:moveTo>
                  <a:lnTo>
                    <a:pt x="48799" y="18834"/>
                  </a:lnTo>
                  <a:lnTo>
                    <a:pt x="47087" y="24922"/>
                  </a:lnTo>
                  <a:cubicBezTo>
                    <a:pt x="38916" y="23828"/>
                    <a:pt x="30925" y="21688"/>
                    <a:pt x="23306" y="18549"/>
                  </a:cubicBezTo>
                  <a:cubicBezTo>
                    <a:pt x="15011" y="13060"/>
                    <a:pt x="7211" y="6858"/>
                    <a:pt x="0" y="0"/>
                  </a:cubicBezTo>
                  <a:lnTo>
                    <a:pt x="168085" y="0"/>
                  </a:lnTo>
                  <a:cubicBezTo>
                    <a:pt x="168085" y="1902"/>
                    <a:pt x="168085" y="3710"/>
                    <a:pt x="168085" y="5612"/>
                  </a:cubicBezTo>
                  <a:lnTo>
                    <a:pt x="120523" y="5612"/>
                  </a:lnTo>
                  <a:lnTo>
                    <a:pt x="119667" y="9702"/>
                  </a:lnTo>
                  <a:lnTo>
                    <a:pt x="146682" y="23780"/>
                  </a:lnTo>
                  <a:cubicBezTo>
                    <a:pt x="106635" y="27585"/>
                    <a:pt x="68395" y="28537"/>
                    <a:pt x="34911" y="1427"/>
                  </a:cubicBezTo>
                  <a:lnTo>
                    <a:pt x="33104" y="10178"/>
                  </a:lnTo>
                  <a:close/>
                </a:path>
              </a:pathLst>
            </a:custGeom>
            <a:grpFill/>
            <a:ln w="9512" cap="flat">
              <a:noFill/>
              <a:prstDash val="solid"/>
              <a:miter/>
            </a:ln>
          </p:spPr>
          <p:txBody>
            <a:bodyPr rtlCol="0" anchor="ctr"/>
            <a:lstStyle/>
            <a:p>
              <a:endParaRPr lang="zh-CN" altLang="en-US"/>
            </a:p>
          </p:txBody>
        </p:sp>
        <p:sp>
          <p:nvSpPr>
            <p:cNvPr id="4142" name="任意形状 4141"/>
            <p:cNvSpPr/>
            <p:nvPr/>
          </p:nvSpPr>
          <p:spPr>
            <a:xfrm>
              <a:off x="4873768" y="5465170"/>
              <a:ext cx="209463" cy="28441"/>
            </a:xfrm>
            <a:custGeom>
              <a:avLst/>
              <a:gdLst>
                <a:gd name="connsiteX0" fmla="*/ 209464 w 209463"/>
                <a:gd name="connsiteY0" fmla="*/ 2378 h 28441"/>
                <a:gd name="connsiteX1" fmla="*/ 197574 w 209463"/>
                <a:gd name="connsiteY1" fmla="*/ 28441 h 28441"/>
                <a:gd name="connsiteX2" fmla="*/ 0 w 209463"/>
                <a:gd name="connsiteY2" fmla="*/ 5517 h 28441"/>
                <a:gd name="connsiteX3" fmla="*/ 0 w 209463"/>
                <a:gd name="connsiteY3" fmla="*/ 0 h 28441"/>
                <a:gd name="connsiteX4" fmla="*/ 104637 w 209463"/>
                <a:gd name="connsiteY4" fmla="*/ 0 h 28441"/>
                <a:gd name="connsiteX5" fmla="*/ 209464 w 209463"/>
                <a:gd name="connsiteY5" fmla="*/ 2378 h 2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463" h="28441">
                  <a:moveTo>
                    <a:pt x="209464" y="2378"/>
                  </a:moveTo>
                  <a:lnTo>
                    <a:pt x="197574" y="28441"/>
                  </a:lnTo>
                  <a:lnTo>
                    <a:pt x="0" y="5517"/>
                  </a:lnTo>
                  <a:lnTo>
                    <a:pt x="0" y="0"/>
                  </a:lnTo>
                  <a:cubicBezTo>
                    <a:pt x="35006" y="0"/>
                    <a:pt x="70012" y="0"/>
                    <a:pt x="104637" y="0"/>
                  </a:cubicBezTo>
                  <a:cubicBezTo>
                    <a:pt x="139262" y="0"/>
                    <a:pt x="174744" y="1617"/>
                    <a:pt x="209464" y="2378"/>
                  </a:cubicBezTo>
                  <a:close/>
                </a:path>
              </a:pathLst>
            </a:custGeom>
            <a:grpFill/>
            <a:ln w="9512" cap="flat">
              <a:noFill/>
              <a:prstDash val="solid"/>
              <a:miter/>
            </a:ln>
          </p:spPr>
          <p:txBody>
            <a:bodyPr rtlCol="0" anchor="ctr"/>
            <a:lstStyle/>
            <a:p>
              <a:endParaRPr lang="zh-CN" altLang="en-US"/>
            </a:p>
          </p:txBody>
        </p:sp>
        <p:sp>
          <p:nvSpPr>
            <p:cNvPr id="4143" name="任意形状 4142"/>
            <p:cNvSpPr/>
            <p:nvPr/>
          </p:nvSpPr>
          <p:spPr>
            <a:xfrm>
              <a:off x="3284719" y="3559430"/>
              <a:ext cx="286133" cy="12201"/>
            </a:xfrm>
            <a:custGeom>
              <a:avLst/>
              <a:gdLst>
                <a:gd name="connsiteX0" fmla="*/ 0 w 286133"/>
                <a:gd name="connsiteY0" fmla="*/ 8352 h 12201"/>
                <a:gd name="connsiteX1" fmla="*/ 286134 w 286133"/>
                <a:gd name="connsiteY1" fmla="*/ 6830 h 12201"/>
                <a:gd name="connsiteX2" fmla="*/ 0 w 286133"/>
                <a:gd name="connsiteY2" fmla="*/ 8352 h 12201"/>
              </a:gdLst>
              <a:ahLst/>
              <a:cxnLst>
                <a:cxn ang="0">
                  <a:pos x="connsiteX0" y="connsiteY0"/>
                </a:cxn>
                <a:cxn ang="0">
                  <a:pos x="connsiteX1" y="connsiteY1"/>
                </a:cxn>
                <a:cxn ang="0">
                  <a:pos x="connsiteX2" y="connsiteY2"/>
                </a:cxn>
              </a:cxnLst>
              <a:rect l="l" t="t" r="r" b="b"/>
              <a:pathLst>
                <a:path w="286133" h="12201">
                  <a:moveTo>
                    <a:pt x="0" y="8352"/>
                  </a:moveTo>
                  <a:cubicBezTo>
                    <a:pt x="95125" y="-399"/>
                    <a:pt x="190249" y="-4299"/>
                    <a:pt x="286134" y="6830"/>
                  </a:cubicBezTo>
                  <a:cubicBezTo>
                    <a:pt x="190819" y="15676"/>
                    <a:pt x="95410" y="11681"/>
                    <a:pt x="0" y="8352"/>
                  </a:cubicBezTo>
                  <a:close/>
                </a:path>
              </a:pathLst>
            </a:custGeom>
            <a:grpFill/>
            <a:ln w="9512" cap="flat">
              <a:noFill/>
              <a:prstDash val="solid"/>
              <a:miter/>
            </a:ln>
          </p:spPr>
          <p:txBody>
            <a:bodyPr rtlCol="0" anchor="ctr"/>
            <a:lstStyle/>
            <a:p>
              <a:endParaRPr lang="zh-CN" altLang="en-US"/>
            </a:p>
          </p:txBody>
        </p:sp>
        <p:sp>
          <p:nvSpPr>
            <p:cNvPr id="4144" name="任意形状 4143"/>
            <p:cNvSpPr/>
            <p:nvPr/>
          </p:nvSpPr>
          <p:spPr>
            <a:xfrm>
              <a:off x="6194948" y="5531491"/>
              <a:ext cx="218785" cy="14627"/>
            </a:xfrm>
            <a:custGeom>
              <a:avLst/>
              <a:gdLst>
                <a:gd name="connsiteX0" fmla="*/ 0 w 218785"/>
                <a:gd name="connsiteY0" fmla="*/ 14627 h 14627"/>
                <a:gd name="connsiteX1" fmla="*/ 218786 w 218785"/>
                <a:gd name="connsiteY1" fmla="*/ 14627 h 14627"/>
                <a:gd name="connsiteX2" fmla="*/ 0 w 218785"/>
                <a:gd name="connsiteY2" fmla="*/ 14627 h 14627"/>
              </a:gdLst>
              <a:ahLst/>
              <a:cxnLst>
                <a:cxn ang="0">
                  <a:pos x="connsiteX0" y="connsiteY0"/>
                </a:cxn>
                <a:cxn ang="0">
                  <a:pos x="connsiteX1" y="connsiteY1"/>
                </a:cxn>
                <a:cxn ang="0">
                  <a:pos x="connsiteX2" y="connsiteY2"/>
                </a:cxn>
              </a:cxnLst>
              <a:rect l="l" t="t" r="r" b="b"/>
              <a:pathLst>
                <a:path w="218785" h="14627">
                  <a:moveTo>
                    <a:pt x="0" y="14627"/>
                  </a:moveTo>
                  <a:cubicBezTo>
                    <a:pt x="72485" y="-4397"/>
                    <a:pt x="185588" y="-5348"/>
                    <a:pt x="218786" y="14627"/>
                  </a:cubicBezTo>
                  <a:lnTo>
                    <a:pt x="0" y="14627"/>
                  </a:lnTo>
                  <a:close/>
                </a:path>
              </a:pathLst>
            </a:custGeom>
            <a:grpFill/>
            <a:ln w="9512" cap="flat">
              <a:noFill/>
              <a:prstDash val="solid"/>
              <a:miter/>
            </a:ln>
          </p:spPr>
          <p:txBody>
            <a:bodyPr rtlCol="0" anchor="ctr"/>
            <a:lstStyle/>
            <a:p>
              <a:endParaRPr lang="zh-CN" altLang="en-US"/>
            </a:p>
          </p:txBody>
        </p:sp>
        <p:sp>
          <p:nvSpPr>
            <p:cNvPr id="4145" name="任意形状 4144"/>
            <p:cNvSpPr/>
            <p:nvPr/>
          </p:nvSpPr>
          <p:spPr>
            <a:xfrm>
              <a:off x="5442230" y="5460577"/>
              <a:ext cx="251413" cy="14111"/>
            </a:xfrm>
            <a:custGeom>
              <a:avLst/>
              <a:gdLst>
                <a:gd name="connsiteX0" fmla="*/ 251414 w 251413"/>
                <a:gd name="connsiteY0" fmla="*/ 10680 h 14111"/>
                <a:gd name="connsiteX1" fmla="*/ 0 w 251413"/>
                <a:gd name="connsiteY1" fmla="*/ 7541 h 14111"/>
                <a:gd name="connsiteX2" fmla="*/ 251414 w 251413"/>
                <a:gd name="connsiteY2" fmla="*/ 10680 h 14111"/>
              </a:gdLst>
              <a:ahLst/>
              <a:cxnLst>
                <a:cxn ang="0">
                  <a:pos x="connsiteX0" y="connsiteY0"/>
                </a:cxn>
                <a:cxn ang="0">
                  <a:pos x="connsiteX1" y="connsiteY1"/>
                </a:cxn>
                <a:cxn ang="0">
                  <a:pos x="connsiteX2" y="connsiteY2"/>
                </a:cxn>
              </a:cxnLst>
              <a:rect l="l" t="t" r="r" b="b"/>
              <a:pathLst>
                <a:path w="251413" h="14111">
                  <a:moveTo>
                    <a:pt x="251414" y="10680"/>
                  </a:moveTo>
                  <a:cubicBezTo>
                    <a:pt x="169512" y="10680"/>
                    <a:pt x="87420" y="20193"/>
                    <a:pt x="0" y="7541"/>
                  </a:cubicBezTo>
                  <a:cubicBezTo>
                    <a:pt x="19786" y="-4444"/>
                    <a:pt x="240474" y="-1210"/>
                    <a:pt x="251414" y="10680"/>
                  </a:cubicBezTo>
                  <a:close/>
                </a:path>
              </a:pathLst>
            </a:custGeom>
            <a:grpFill/>
            <a:ln w="9512" cap="flat">
              <a:noFill/>
              <a:prstDash val="solid"/>
              <a:miter/>
            </a:ln>
          </p:spPr>
          <p:txBody>
            <a:bodyPr rtlCol="0" anchor="ctr"/>
            <a:lstStyle/>
            <a:p>
              <a:endParaRPr lang="zh-CN" altLang="en-US"/>
            </a:p>
          </p:txBody>
        </p:sp>
        <p:sp>
          <p:nvSpPr>
            <p:cNvPr id="4146" name="任意形状 4145"/>
            <p:cNvSpPr/>
            <p:nvPr/>
          </p:nvSpPr>
          <p:spPr>
            <a:xfrm>
              <a:off x="6469096" y="3547331"/>
              <a:ext cx="174647" cy="41282"/>
            </a:xfrm>
            <a:custGeom>
              <a:avLst/>
              <a:gdLst>
                <a:gd name="connsiteX0" fmla="*/ 0 w 174647"/>
                <a:gd name="connsiteY0" fmla="*/ 0 h 41282"/>
                <a:gd name="connsiteX1" fmla="*/ 174648 w 174647"/>
                <a:gd name="connsiteY1" fmla="*/ 0 h 41282"/>
                <a:gd name="connsiteX2" fmla="*/ 174648 w 174647"/>
                <a:gd name="connsiteY2" fmla="*/ 4661 h 41282"/>
                <a:gd name="connsiteX3" fmla="*/ 101213 w 174647"/>
                <a:gd name="connsiteY3" fmla="*/ 4661 h 41282"/>
                <a:gd name="connsiteX4" fmla="*/ 99690 w 174647"/>
                <a:gd name="connsiteY4" fmla="*/ 9798 h 41282"/>
                <a:gd name="connsiteX5" fmla="*/ 99690 w 174647"/>
                <a:gd name="connsiteY5" fmla="*/ 41283 h 41282"/>
                <a:gd name="connsiteX6" fmla="*/ 60309 w 174647"/>
                <a:gd name="connsiteY6" fmla="*/ 33578 h 41282"/>
                <a:gd name="connsiteX7" fmla="*/ 0 w 174647"/>
                <a:gd name="connsiteY7" fmla="*/ 0 h 41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647" h="41282">
                  <a:moveTo>
                    <a:pt x="0" y="0"/>
                  </a:moveTo>
                  <a:lnTo>
                    <a:pt x="174648" y="0"/>
                  </a:lnTo>
                  <a:lnTo>
                    <a:pt x="174648" y="4661"/>
                  </a:lnTo>
                  <a:lnTo>
                    <a:pt x="101213" y="4661"/>
                  </a:lnTo>
                  <a:cubicBezTo>
                    <a:pt x="100537" y="6320"/>
                    <a:pt x="100033" y="8040"/>
                    <a:pt x="99690" y="9798"/>
                  </a:cubicBezTo>
                  <a:cubicBezTo>
                    <a:pt x="99690" y="20261"/>
                    <a:pt x="99690" y="30819"/>
                    <a:pt x="99690" y="41283"/>
                  </a:cubicBezTo>
                  <a:cubicBezTo>
                    <a:pt x="86316" y="40214"/>
                    <a:pt x="73103" y="37629"/>
                    <a:pt x="60309" y="33578"/>
                  </a:cubicBezTo>
                  <a:cubicBezTo>
                    <a:pt x="41570" y="25112"/>
                    <a:pt x="23781" y="13317"/>
                    <a:pt x="0" y="0"/>
                  </a:cubicBezTo>
                  <a:close/>
                </a:path>
              </a:pathLst>
            </a:custGeom>
            <a:grpFill/>
            <a:ln w="9512" cap="flat">
              <a:noFill/>
              <a:prstDash val="solid"/>
              <a:miter/>
            </a:ln>
          </p:spPr>
          <p:txBody>
            <a:bodyPr rtlCol="0" anchor="ctr"/>
            <a:lstStyle/>
            <a:p>
              <a:endParaRPr lang="zh-CN" altLang="en-US"/>
            </a:p>
          </p:txBody>
        </p:sp>
        <p:sp>
          <p:nvSpPr>
            <p:cNvPr id="4147" name="任意形状 4146"/>
            <p:cNvSpPr/>
            <p:nvPr/>
          </p:nvSpPr>
          <p:spPr>
            <a:xfrm>
              <a:off x="4617694" y="5307229"/>
              <a:ext cx="253125" cy="14402"/>
            </a:xfrm>
            <a:custGeom>
              <a:avLst/>
              <a:gdLst>
                <a:gd name="connsiteX0" fmla="*/ 191 w 253125"/>
                <a:gd name="connsiteY0" fmla="*/ 7744 h 14402"/>
                <a:gd name="connsiteX1" fmla="*/ 253126 w 253125"/>
                <a:gd name="connsiteY1" fmla="*/ 2607 h 14402"/>
                <a:gd name="connsiteX2" fmla="*/ 253126 w 253125"/>
                <a:gd name="connsiteY2" fmla="*/ 14403 h 14402"/>
                <a:gd name="connsiteX3" fmla="*/ 0 w 253125"/>
                <a:gd name="connsiteY3" fmla="*/ 14403 h 14402"/>
                <a:gd name="connsiteX4" fmla="*/ 191 w 253125"/>
                <a:gd name="connsiteY4" fmla="*/ 7744 h 14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125" h="14402">
                  <a:moveTo>
                    <a:pt x="191" y="7744"/>
                  </a:moveTo>
                  <a:cubicBezTo>
                    <a:pt x="84376" y="-11280"/>
                    <a:pt x="168941" y="11929"/>
                    <a:pt x="253126" y="2607"/>
                  </a:cubicBezTo>
                  <a:lnTo>
                    <a:pt x="253126" y="14403"/>
                  </a:lnTo>
                  <a:lnTo>
                    <a:pt x="0" y="14403"/>
                  </a:lnTo>
                  <a:lnTo>
                    <a:pt x="191" y="7744"/>
                  </a:lnTo>
                  <a:close/>
                </a:path>
              </a:pathLst>
            </a:custGeom>
            <a:grpFill/>
            <a:ln w="9512" cap="flat">
              <a:noFill/>
              <a:prstDash val="solid"/>
              <a:miter/>
            </a:ln>
          </p:spPr>
          <p:txBody>
            <a:bodyPr rtlCol="0" anchor="ctr"/>
            <a:lstStyle/>
            <a:p>
              <a:endParaRPr lang="zh-CN" altLang="en-US"/>
            </a:p>
          </p:txBody>
        </p:sp>
        <p:sp>
          <p:nvSpPr>
            <p:cNvPr id="4148" name="任意形状 4147"/>
            <p:cNvSpPr/>
            <p:nvPr/>
          </p:nvSpPr>
          <p:spPr>
            <a:xfrm>
              <a:off x="7309075" y="5598880"/>
              <a:ext cx="64884" cy="58910"/>
            </a:xfrm>
            <a:custGeom>
              <a:avLst/>
              <a:gdLst>
                <a:gd name="connsiteX0" fmla="*/ 61037 w 64884"/>
                <a:gd name="connsiteY0" fmla="*/ 58911 h 58910"/>
                <a:gd name="connsiteX1" fmla="*/ 2441 w 64884"/>
                <a:gd name="connsiteY1" fmla="*/ 42265 h 58910"/>
                <a:gd name="connsiteX2" fmla="*/ 25366 w 64884"/>
                <a:gd name="connsiteY2" fmla="*/ 126 h 58910"/>
                <a:gd name="connsiteX3" fmla="*/ 61893 w 64884"/>
                <a:gd name="connsiteY3" fmla="*/ 15630 h 58910"/>
                <a:gd name="connsiteX4" fmla="*/ 61037 w 64884"/>
                <a:gd name="connsiteY4" fmla="*/ 58911 h 58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 h="58910">
                  <a:moveTo>
                    <a:pt x="61037" y="58911"/>
                  </a:moveTo>
                  <a:cubicBezTo>
                    <a:pt x="40015" y="49399"/>
                    <a:pt x="11287" y="70896"/>
                    <a:pt x="2441" y="42265"/>
                  </a:cubicBezTo>
                  <a:cubicBezTo>
                    <a:pt x="-5645" y="16201"/>
                    <a:pt x="7482" y="-1682"/>
                    <a:pt x="25366" y="126"/>
                  </a:cubicBezTo>
                  <a:cubicBezTo>
                    <a:pt x="38397" y="1457"/>
                    <a:pt x="55139" y="6309"/>
                    <a:pt x="61893" y="15630"/>
                  </a:cubicBezTo>
                  <a:cubicBezTo>
                    <a:pt x="68647" y="24952"/>
                    <a:pt x="61989" y="40362"/>
                    <a:pt x="61037" y="58911"/>
                  </a:cubicBezTo>
                  <a:close/>
                </a:path>
              </a:pathLst>
            </a:custGeom>
            <a:grpFill/>
            <a:ln w="9512" cap="flat">
              <a:noFill/>
              <a:prstDash val="solid"/>
              <a:miter/>
            </a:ln>
          </p:spPr>
          <p:txBody>
            <a:bodyPr rtlCol="0" anchor="ctr"/>
            <a:lstStyle/>
            <a:p>
              <a:endParaRPr lang="zh-CN" altLang="en-US"/>
            </a:p>
          </p:txBody>
        </p:sp>
        <p:sp>
          <p:nvSpPr>
            <p:cNvPr id="4149" name="任意形状 4148"/>
            <p:cNvSpPr/>
            <p:nvPr/>
          </p:nvSpPr>
          <p:spPr>
            <a:xfrm>
              <a:off x="2912878" y="4579579"/>
              <a:ext cx="213268" cy="22077"/>
            </a:xfrm>
            <a:custGeom>
              <a:avLst/>
              <a:gdLst>
                <a:gd name="connsiteX0" fmla="*/ 213269 w 213268"/>
                <a:gd name="connsiteY0" fmla="*/ 4385 h 22077"/>
                <a:gd name="connsiteX1" fmla="*/ 144209 w 213268"/>
                <a:gd name="connsiteY1" fmla="*/ 15229 h 22077"/>
                <a:gd name="connsiteX2" fmla="*/ 68109 w 213268"/>
                <a:gd name="connsiteY2" fmla="*/ 16466 h 22077"/>
                <a:gd name="connsiteX3" fmla="*/ 2283 w 213268"/>
                <a:gd name="connsiteY3" fmla="*/ 22078 h 22077"/>
                <a:gd name="connsiteX4" fmla="*/ 0 w 213268"/>
                <a:gd name="connsiteY4" fmla="*/ 12566 h 22077"/>
                <a:gd name="connsiteX5" fmla="*/ 16933 w 213268"/>
                <a:gd name="connsiteY5" fmla="*/ 3054 h 22077"/>
                <a:gd name="connsiteX6" fmla="*/ 162758 w 213268"/>
                <a:gd name="connsiteY6" fmla="*/ 8095 h 22077"/>
                <a:gd name="connsiteX7" fmla="*/ 213269 w 213268"/>
                <a:gd name="connsiteY7" fmla="*/ 4385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268" h="22077">
                  <a:moveTo>
                    <a:pt x="213269" y="4385"/>
                  </a:moveTo>
                  <a:cubicBezTo>
                    <a:pt x="198429" y="20556"/>
                    <a:pt x="168085" y="23410"/>
                    <a:pt x="144209" y="15229"/>
                  </a:cubicBezTo>
                  <a:cubicBezTo>
                    <a:pt x="119419" y="7115"/>
                    <a:pt x="92623" y="7553"/>
                    <a:pt x="68109" y="16466"/>
                  </a:cubicBezTo>
                  <a:cubicBezTo>
                    <a:pt x="47563" y="22744"/>
                    <a:pt x="24352" y="20461"/>
                    <a:pt x="2283" y="22078"/>
                  </a:cubicBezTo>
                  <a:lnTo>
                    <a:pt x="0" y="12566"/>
                  </a:lnTo>
                  <a:cubicBezTo>
                    <a:pt x="5613" y="9332"/>
                    <a:pt x="11320" y="3054"/>
                    <a:pt x="16933" y="3054"/>
                  </a:cubicBezTo>
                  <a:cubicBezTo>
                    <a:pt x="65541" y="3054"/>
                    <a:pt x="114149" y="-6459"/>
                    <a:pt x="162758" y="8095"/>
                  </a:cubicBezTo>
                  <a:cubicBezTo>
                    <a:pt x="176646" y="12851"/>
                    <a:pt x="194244" y="6288"/>
                    <a:pt x="213269" y="4385"/>
                  </a:cubicBezTo>
                  <a:close/>
                </a:path>
              </a:pathLst>
            </a:custGeom>
            <a:grpFill/>
            <a:ln w="9512" cap="flat">
              <a:noFill/>
              <a:prstDash val="solid"/>
              <a:miter/>
            </a:ln>
          </p:spPr>
          <p:txBody>
            <a:bodyPr rtlCol="0" anchor="ctr"/>
            <a:lstStyle/>
            <a:p>
              <a:endParaRPr lang="zh-CN" altLang="en-US"/>
            </a:p>
          </p:txBody>
        </p:sp>
        <p:sp>
          <p:nvSpPr>
            <p:cNvPr id="4150" name="任意形状 4149"/>
            <p:cNvSpPr/>
            <p:nvPr/>
          </p:nvSpPr>
          <p:spPr>
            <a:xfrm>
              <a:off x="4686183" y="5365430"/>
              <a:ext cx="218785" cy="15937"/>
            </a:xfrm>
            <a:custGeom>
              <a:avLst/>
              <a:gdLst>
                <a:gd name="connsiteX0" fmla="*/ 218786 w 218785"/>
                <a:gd name="connsiteY0" fmla="*/ 15937 h 15937"/>
                <a:gd name="connsiteX1" fmla="*/ 0 w 218785"/>
                <a:gd name="connsiteY1" fmla="*/ 15937 h 15937"/>
                <a:gd name="connsiteX2" fmla="*/ 0 w 218785"/>
                <a:gd name="connsiteY2" fmla="*/ 8993 h 15937"/>
                <a:gd name="connsiteX3" fmla="*/ 218786 w 218785"/>
                <a:gd name="connsiteY3" fmla="*/ 15937 h 15937"/>
              </a:gdLst>
              <a:ahLst/>
              <a:cxnLst>
                <a:cxn ang="0">
                  <a:pos x="connsiteX0" y="connsiteY0"/>
                </a:cxn>
                <a:cxn ang="0">
                  <a:pos x="connsiteX1" y="connsiteY1"/>
                </a:cxn>
                <a:cxn ang="0">
                  <a:pos x="connsiteX2" y="connsiteY2"/>
                </a:cxn>
                <a:cxn ang="0">
                  <a:pos x="connsiteX3" y="connsiteY3"/>
                </a:cxn>
              </a:cxnLst>
              <a:rect l="l" t="t" r="r" b="b"/>
              <a:pathLst>
                <a:path w="218785" h="15937">
                  <a:moveTo>
                    <a:pt x="218786" y="15937"/>
                  </a:moveTo>
                  <a:lnTo>
                    <a:pt x="0" y="15937"/>
                  </a:lnTo>
                  <a:lnTo>
                    <a:pt x="0" y="8993"/>
                  </a:lnTo>
                  <a:cubicBezTo>
                    <a:pt x="32343" y="-6702"/>
                    <a:pt x="201378" y="-233"/>
                    <a:pt x="218786" y="15937"/>
                  </a:cubicBezTo>
                  <a:close/>
                </a:path>
              </a:pathLst>
            </a:custGeom>
            <a:grpFill/>
            <a:ln w="9512" cap="flat">
              <a:noFill/>
              <a:prstDash val="solid"/>
              <a:miter/>
            </a:ln>
          </p:spPr>
          <p:txBody>
            <a:bodyPr rtlCol="0" anchor="ctr"/>
            <a:lstStyle/>
            <a:p>
              <a:endParaRPr lang="zh-CN" altLang="en-US"/>
            </a:p>
          </p:txBody>
        </p:sp>
        <p:sp>
          <p:nvSpPr>
            <p:cNvPr id="4151" name="任意形状 4150"/>
            <p:cNvSpPr/>
            <p:nvPr/>
          </p:nvSpPr>
          <p:spPr>
            <a:xfrm>
              <a:off x="1953646" y="4814919"/>
              <a:ext cx="228868" cy="22163"/>
            </a:xfrm>
            <a:custGeom>
              <a:avLst/>
              <a:gdLst>
                <a:gd name="connsiteX0" fmla="*/ 228298 w 228868"/>
                <a:gd name="connsiteY0" fmla="*/ 9227 h 22163"/>
                <a:gd name="connsiteX1" fmla="*/ 0 w 228868"/>
                <a:gd name="connsiteY1" fmla="*/ 22163 h 22163"/>
                <a:gd name="connsiteX2" fmla="*/ 0 w 228868"/>
                <a:gd name="connsiteY2" fmla="*/ 12651 h 22163"/>
                <a:gd name="connsiteX3" fmla="*/ 228869 w 228868"/>
                <a:gd name="connsiteY3" fmla="*/ 0 h 22163"/>
              </a:gdLst>
              <a:ahLst/>
              <a:cxnLst>
                <a:cxn ang="0">
                  <a:pos x="connsiteX0" y="connsiteY0"/>
                </a:cxn>
                <a:cxn ang="0">
                  <a:pos x="connsiteX1" y="connsiteY1"/>
                </a:cxn>
                <a:cxn ang="0">
                  <a:pos x="connsiteX2" y="connsiteY2"/>
                </a:cxn>
                <a:cxn ang="0">
                  <a:pos x="connsiteX3" y="connsiteY3"/>
                </a:cxn>
              </a:cxnLst>
              <a:rect l="l" t="t" r="r" b="b"/>
              <a:pathLst>
                <a:path w="228868" h="22163">
                  <a:moveTo>
                    <a:pt x="228298" y="9227"/>
                  </a:moveTo>
                  <a:lnTo>
                    <a:pt x="0" y="22163"/>
                  </a:lnTo>
                  <a:lnTo>
                    <a:pt x="0" y="12651"/>
                  </a:lnTo>
                  <a:lnTo>
                    <a:pt x="228869" y="0"/>
                  </a:lnTo>
                  <a:close/>
                </a:path>
              </a:pathLst>
            </a:custGeom>
            <a:grpFill/>
            <a:ln w="9512" cap="flat">
              <a:noFill/>
              <a:prstDash val="solid"/>
              <a:miter/>
            </a:ln>
          </p:spPr>
          <p:txBody>
            <a:bodyPr rtlCol="0" anchor="ctr"/>
            <a:lstStyle/>
            <a:p>
              <a:endParaRPr lang="zh-CN" altLang="en-US"/>
            </a:p>
          </p:txBody>
        </p:sp>
        <p:sp>
          <p:nvSpPr>
            <p:cNvPr id="4152" name="任意形状 4151"/>
            <p:cNvSpPr/>
            <p:nvPr/>
          </p:nvSpPr>
          <p:spPr>
            <a:xfrm>
              <a:off x="7206974" y="3772199"/>
              <a:ext cx="153340" cy="28132"/>
            </a:xfrm>
            <a:custGeom>
              <a:avLst/>
              <a:gdLst>
                <a:gd name="connsiteX0" fmla="*/ 0 w 153340"/>
                <a:gd name="connsiteY0" fmla="*/ 9891 h 28132"/>
                <a:gd name="connsiteX1" fmla="*/ 78192 w 153340"/>
                <a:gd name="connsiteY1" fmla="*/ 11984 h 28132"/>
                <a:gd name="connsiteX2" fmla="*/ 128894 w 153340"/>
                <a:gd name="connsiteY2" fmla="*/ 14838 h 28132"/>
                <a:gd name="connsiteX3" fmla="*/ 153341 w 153340"/>
                <a:gd name="connsiteY3" fmla="*/ 20260 h 28132"/>
                <a:gd name="connsiteX4" fmla="*/ 0 w 153340"/>
                <a:gd name="connsiteY4" fmla="*/ 9891 h 2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40" h="28132">
                  <a:moveTo>
                    <a:pt x="0" y="9891"/>
                  </a:moveTo>
                  <a:cubicBezTo>
                    <a:pt x="27586" y="4089"/>
                    <a:pt x="50892" y="-10179"/>
                    <a:pt x="78192" y="11984"/>
                  </a:cubicBezTo>
                  <a:cubicBezTo>
                    <a:pt x="88846" y="20640"/>
                    <a:pt x="111676" y="13791"/>
                    <a:pt x="128894" y="14838"/>
                  </a:cubicBezTo>
                  <a:cubicBezTo>
                    <a:pt x="137160" y="16054"/>
                    <a:pt x="145331" y="17866"/>
                    <a:pt x="153341" y="20260"/>
                  </a:cubicBezTo>
                  <a:cubicBezTo>
                    <a:pt x="126230" y="34908"/>
                    <a:pt x="39762" y="27774"/>
                    <a:pt x="0" y="9891"/>
                  </a:cubicBezTo>
                  <a:close/>
                </a:path>
              </a:pathLst>
            </a:custGeom>
            <a:grpFill/>
            <a:ln w="9512" cap="flat">
              <a:noFill/>
              <a:prstDash val="solid"/>
              <a:miter/>
            </a:ln>
          </p:spPr>
          <p:txBody>
            <a:bodyPr rtlCol="0" anchor="ctr"/>
            <a:lstStyle/>
            <a:p>
              <a:endParaRPr lang="zh-CN" altLang="en-US"/>
            </a:p>
          </p:txBody>
        </p:sp>
        <p:sp>
          <p:nvSpPr>
            <p:cNvPr id="4153" name="任意形状 4152"/>
            <p:cNvSpPr/>
            <p:nvPr/>
          </p:nvSpPr>
          <p:spPr>
            <a:xfrm>
              <a:off x="3454420" y="4345400"/>
              <a:ext cx="137454" cy="20721"/>
            </a:xfrm>
            <a:custGeom>
              <a:avLst/>
              <a:gdLst>
                <a:gd name="connsiteX0" fmla="*/ 0 w 137454"/>
                <a:gd name="connsiteY0" fmla="*/ 17502 h 20721"/>
                <a:gd name="connsiteX1" fmla="*/ 35672 w 137454"/>
                <a:gd name="connsiteY1" fmla="*/ 7990 h 20721"/>
                <a:gd name="connsiteX2" fmla="*/ 127086 w 137454"/>
                <a:gd name="connsiteY2" fmla="*/ 0 h 20721"/>
                <a:gd name="connsiteX3" fmla="*/ 137455 w 137454"/>
                <a:gd name="connsiteY3" fmla="*/ 12651 h 20721"/>
                <a:gd name="connsiteX4" fmla="*/ 0 w 137454"/>
                <a:gd name="connsiteY4" fmla="*/ 17502 h 20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54" h="20721">
                  <a:moveTo>
                    <a:pt x="0" y="17502"/>
                  </a:moveTo>
                  <a:cubicBezTo>
                    <a:pt x="11634" y="13429"/>
                    <a:pt x="23553" y="10249"/>
                    <a:pt x="35672" y="7990"/>
                  </a:cubicBezTo>
                  <a:cubicBezTo>
                    <a:pt x="66017" y="4281"/>
                    <a:pt x="96552" y="1998"/>
                    <a:pt x="127086" y="0"/>
                  </a:cubicBezTo>
                  <a:cubicBezTo>
                    <a:pt x="129464" y="0"/>
                    <a:pt x="132413" y="6278"/>
                    <a:pt x="137455" y="12651"/>
                  </a:cubicBezTo>
                  <a:cubicBezTo>
                    <a:pt x="88371" y="17027"/>
                    <a:pt x="42711" y="25302"/>
                    <a:pt x="0" y="17502"/>
                  </a:cubicBezTo>
                  <a:close/>
                </a:path>
              </a:pathLst>
            </a:custGeom>
            <a:grpFill/>
            <a:ln w="9512" cap="flat">
              <a:noFill/>
              <a:prstDash val="solid"/>
              <a:miter/>
            </a:ln>
          </p:spPr>
          <p:txBody>
            <a:bodyPr rtlCol="0" anchor="ctr"/>
            <a:lstStyle/>
            <a:p>
              <a:endParaRPr lang="zh-CN" altLang="en-US"/>
            </a:p>
          </p:txBody>
        </p:sp>
        <p:sp>
          <p:nvSpPr>
            <p:cNvPr id="4154" name="任意形状 4153"/>
            <p:cNvSpPr/>
            <p:nvPr/>
          </p:nvSpPr>
          <p:spPr>
            <a:xfrm>
              <a:off x="3596441" y="4330751"/>
              <a:ext cx="91033" cy="39885"/>
            </a:xfrm>
            <a:custGeom>
              <a:avLst/>
              <a:gdLst>
                <a:gd name="connsiteX0" fmla="*/ 3996 w 91033"/>
                <a:gd name="connsiteY0" fmla="*/ 0 h 39885"/>
                <a:gd name="connsiteX1" fmla="*/ 81522 w 91033"/>
                <a:gd name="connsiteY1" fmla="*/ 21783 h 39885"/>
                <a:gd name="connsiteX2" fmla="*/ 91034 w 91033"/>
                <a:gd name="connsiteY2" fmla="*/ 32341 h 39885"/>
                <a:gd name="connsiteX3" fmla="*/ 77907 w 91033"/>
                <a:gd name="connsiteY3" fmla="*/ 39856 h 39885"/>
                <a:gd name="connsiteX4" fmla="*/ 15791 w 91033"/>
                <a:gd name="connsiteY4" fmla="*/ 30344 h 39885"/>
                <a:gd name="connsiteX5" fmla="*/ 0 w 91033"/>
                <a:gd name="connsiteY5" fmla="*/ 6944 h 39885"/>
                <a:gd name="connsiteX6" fmla="*/ 3996 w 91033"/>
                <a:gd name="connsiteY6" fmla="*/ 0 h 3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33" h="39885">
                  <a:moveTo>
                    <a:pt x="3996" y="0"/>
                  </a:moveTo>
                  <a:cubicBezTo>
                    <a:pt x="29869" y="7134"/>
                    <a:pt x="55838" y="13983"/>
                    <a:pt x="81522" y="21783"/>
                  </a:cubicBezTo>
                  <a:cubicBezTo>
                    <a:pt x="85517" y="23019"/>
                    <a:pt x="88085" y="28727"/>
                    <a:pt x="91034" y="32341"/>
                  </a:cubicBezTo>
                  <a:cubicBezTo>
                    <a:pt x="86659" y="35005"/>
                    <a:pt x="81997" y="40332"/>
                    <a:pt x="77907" y="39856"/>
                  </a:cubicBezTo>
                  <a:cubicBezTo>
                    <a:pt x="56951" y="38622"/>
                    <a:pt x="36157" y="35438"/>
                    <a:pt x="15791" y="30344"/>
                  </a:cubicBezTo>
                  <a:cubicBezTo>
                    <a:pt x="8847" y="28346"/>
                    <a:pt x="5137" y="15029"/>
                    <a:pt x="0" y="6944"/>
                  </a:cubicBezTo>
                  <a:lnTo>
                    <a:pt x="3996" y="0"/>
                  </a:lnTo>
                  <a:close/>
                </a:path>
              </a:pathLst>
            </a:custGeom>
            <a:grpFill/>
            <a:ln w="9512" cap="flat">
              <a:noFill/>
              <a:prstDash val="solid"/>
              <a:miter/>
            </a:ln>
          </p:spPr>
          <p:txBody>
            <a:bodyPr rtlCol="0" anchor="ctr"/>
            <a:lstStyle/>
            <a:p>
              <a:endParaRPr lang="zh-CN" altLang="en-US"/>
            </a:p>
          </p:txBody>
        </p:sp>
        <p:sp>
          <p:nvSpPr>
            <p:cNvPr id="4155" name="任意形状 4154"/>
            <p:cNvSpPr/>
            <p:nvPr/>
          </p:nvSpPr>
          <p:spPr>
            <a:xfrm>
              <a:off x="2292383" y="4219097"/>
              <a:ext cx="129083" cy="13396"/>
            </a:xfrm>
            <a:custGeom>
              <a:avLst/>
              <a:gdLst>
                <a:gd name="connsiteX0" fmla="*/ 0 w 129083"/>
                <a:gd name="connsiteY0" fmla="*/ 9779 h 13396"/>
                <a:gd name="connsiteX1" fmla="*/ 129084 w 129083"/>
                <a:gd name="connsiteY1" fmla="*/ 3215 h 13396"/>
                <a:gd name="connsiteX2" fmla="*/ 0 w 129083"/>
                <a:gd name="connsiteY2" fmla="*/ 9779 h 13396"/>
              </a:gdLst>
              <a:ahLst/>
              <a:cxnLst>
                <a:cxn ang="0">
                  <a:pos x="connsiteX0" y="connsiteY0"/>
                </a:cxn>
                <a:cxn ang="0">
                  <a:pos x="connsiteX1" y="connsiteY1"/>
                </a:cxn>
                <a:cxn ang="0">
                  <a:pos x="connsiteX2" y="connsiteY2"/>
                </a:cxn>
              </a:cxnLst>
              <a:rect l="l" t="t" r="r" b="b"/>
              <a:pathLst>
                <a:path w="129083" h="13396">
                  <a:moveTo>
                    <a:pt x="0" y="9779"/>
                  </a:moveTo>
                  <a:cubicBezTo>
                    <a:pt x="42616" y="-12384"/>
                    <a:pt x="86088" y="11206"/>
                    <a:pt x="129084" y="3215"/>
                  </a:cubicBezTo>
                  <a:cubicBezTo>
                    <a:pt x="86563" y="21954"/>
                    <a:pt x="42997" y="8923"/>
                    <a:pt x="0" y="9779"/>
                  </a:cubicBezTo>
                  <a:close/>
                </a:path>
              </a:pathLst>
            </a:custGeom>
            <a:grpFill/>
            <a:ln w="9512" cap="flat">
              <a:noFill/>
              <a:prstDash val="solid"/>
              <a:miter/>
            </a:ln>
          </p:spPr>
          <p:txBody>
            <a:bodyPr rtlCol="0" anchor="ctr"/>
            <a:lstStyle/>
            <a:p>
              <a:endParaRPr lang="zh-CN" altLang="en-US"/>
            </a:p>
          </p:txBody>
        </p:sp>
        <p:sp>
          <p:nvSpPr>
            <p:cNvPr id="4156" name="任意形状 4155"/>
            <p:cNvSpPr/>
            <p:nvPr/>
          </p:nvSpPr>
          <p:spPr>
            <a:xfrm>
              <a:off x="4225116" y="3446217"/>
              <a:ext cx="115956" cy="22994"/>
            </a:xfrm>
            <a:custGeom>
              <a:avLst/>
              <a:gdLst>
                <a:gd name="connsiteX0" fmla="*/ 1808 w 115956"/>
                <a:gd name="connsiteY0" fmla="*/ 0 h 22994"/>
                <a:gd name="connsiteX1" fmla="*/ 115957 w 115956"/>
                <a:gd name="connsiteY1" fmla="*/ 8751 h 22994"/>
                <a:gd name="connsiteX2" fmla="*/ 115291 w 115956"/>
                <a:gd name="connsiteY2" fmla="*/ 18263 h 22994"/>
                <a:gd name="connsiteX3" fmla="*/ 0 w 115956"/>
                <a:gd name="connsiteY3" fmla="*/ 11700 h 22994"/>
                <a:gd name="connsiteX4" fmla="*/ 1808 w 115956"/>
                <a:gd name="connsiteY4" fmla="*/ 0 h 22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56" h="22994">
                  <a:moveTo>
                    <a:pt x="1808" y="0"/>
                  </a:moveTo>
                  <a:lnTo>
                    <a:pt x="115957" y="8751"/>
                  </a:lnTo>
                  <a:lnTo>
                    <a:pt x="115291" y="18263"/>
                  </a:lnTo>
                  <a:cubicBezTo>
                    <a:pt x="76671" y="19880"/>
                    <a:pt x="37384" y="31200"/>
                    <a:pt x="0" y="11700"/>
                  </a:cubicBezTo>
                  <a:lnTo>
                    <a:pt x="1808" y="0"/>
                  </a:lnTo>
                  <a:close/>
                </a:path>
              </a:pathLst>
            </a:custGeom>
            <a:grpFill/>
            <a:ln w="9512" cap="flat">
              <a:noFill/>
              <a:prstDash val="solid"/>
              <a:miter/>
            </a:ln>
          </p:spPr>
          <p:txBody>
            <a:bodyPr rtlCol="0" anchor="ctr"/>
            <a:lstStyle/>
            <a:p>
              <a:endParaRPr lang="zh-CN" altLang="en-US"/>
            </a:p>
          </p:txBody>
        </p:sp>
        <p:sp>
          <p:nvSpPr>
            <p:cNvPr id="4157" name="任意形状 4156"/>
            <p:cNvSpPr/>
            <p:nvPr/>
          </p:nvSpPr>
          <p:spPr>
            <a:xfrm>
              <a:off x="3620792" y="3564357"/>
              <a:ext cx="176170" cy="8085"/>
            </a:xfrm>
            <a:custGeom>
              <a:avLst/>
              <a:gdLst>
                <a:gd name="connsiteX0" fmla="*/ 176075 w 176170"/>
                <a:gd name="connsiteY0" fmla="*/ 8085 h 8085"/>
                <a:gd name="connsiteX1" fmla="*/ 0 w 176170"/>
                <a:gd name="connsiteY1" fmla="*/ 8085 h 8085"/>
                <a:gd name="connsiteX2" fmla="*/ 0 w 176170"/>
                <a:gd name="connsiteY2" fmla="*/ 0 h 8085"/>
                <a:gd name="connsiteX3" fmla="*/ 176170 w 176170"/>
                <a:gd name="connsiteY3" fmla="*/ 0 h 8085"/>
              </a:gdLst>
              <a:ahLst/>
              <a:cxnLst>
                <a:cxn ang="0">
                  <a:pos x="connsiteX0" y="connsiteY0"/>
                </a:cxn>
                <a:cxn ang="0">
                  <a:pos x="connsiteX1" y="connsiteY1"/>
                </a:cxn>
                <a:cxn ang="0">
                  <a:pos x="connsiteX2" y="connsiteY2"/>
                </a:cxn>
                <a:cxn ang="0">
                  <a:pos x="connsiteX3" y="connsiteY3"/>
                </a:cxn>
              </a:cxnLst>
              <a:rect l="l" t="t" r="r" b="b"/>
              <a:pathLst>
                <a:path w="176170" h="8085">
                  <a:moveTo>
                    <a:pt x="176075" y="8085"/>
                  </a:moveTo>
                  <a:lnTo>
                    <a:pt x="0" y="8085"/>
                  </a:lnTo>
                  <a:lnTo>
                    <a:pt x="0" y="0"/>
                  </a:lnTo>
                  <a:lnTo>
                    <a:pt x="176170" y="0"/>
                  </a:lnTo>
                  <a:close/>
                </a:path>
              </a:pathLst>
            </a:custGeom>
            <a:grpFill/>
            <a:ln w="9512" cap="flat">
              <a:noFill/>
              <a:prstDash val="solid"/>
              <a:miter/>
            </a:ln>
          </p:spPr>
          <p:txBody>
            <a:bodyPr rtlCol="0" anchor="ctr"/>
            <a:lstStyle/>
            <a:p>
              <a:endParaRPr lang="zh-CN" altLang="en-US"/>
            </a:p>
          </p:txBody>
        </p:sp>
        <p:sp>
          <p:nvSpPr>
            <p:cNvPr id="4158" name="任意形状 4157"/>
            <p:cNvSpPr/>
            <p:nvPr/>
          </p:nvSpPr>
          <p:spPr>
            <a:xfrm>
              <a:off x="3251045" y="5488757"/>
              <a:ext cx="156003" cy="9800"/>
            </a:xfrm>
            <a:custGeom>
              <a:avLst/>
              <a:gdLst>
                <a:gd name="connsiteX0" fmla="*/ 156004 w 156003"/>
                <a:gd name="connsiteY0" fmla="*/ 9800 h 9800"/>
                <a:gd name="connsiteX1" fmla="*/ 0 w 156003"/>
                <a:gd name="connsiteY1" fmla="*/ 9800 h 9800"/>
                <a:gd name="connsiteX2" fmla="*/ 0 w 156003"/>
                <a:gd name="connsiteY2" fmla="*/ 3808 h 9800"/>
                <a:gd name="connsiteX3" fmla="*/ 77622 w 156003"/>
                <a:gd name="connsiteY3" fmla="*/ 3 h 9800"/>
                <a:gd name="connsiteX4" fmla="*/ 155624 w 156003"/>
                <a:gd name="connsiteY4" fmla="*/ 4473 h 9800"/>
                <a:gd name="connsiteX5" fmla="*/ 156004 w 156003"/>
                <a:gd name="connsiteY5" fmla="*/ 9800 h 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003" h="9800">
                  <a:moveTo>
                    <a:pt x="156004" y="9800"/>
                  </a:moveTo>
                  <a:lnTo>
                    <a:pt x="0" y="9800"/>
                  </a:lnTo>
                  <a:lnTo>
                    <a:pt x="0" y="3808"/>
                  </a:lnTo>
                  <a:cubicBezTo>
                    <a:pt x="25874" y="2476"/>
                    <a:pt x="51748" y="-92"/>
                    <a:pt x="77622" y="3"/>
                  </a:cubicBezTo>
                  <a:cubicBezTo>
                    <a:pt x="103495" y="98"/>
                    <a:pt x="129655" y="2856"/>
                    <a:pt x="155624" y="4473"/>
                  </a:cubicBezTo>
                  <a:lnTo>
                    <a:pt x="156004" y="9800"/>
                  </a:lnTo>
                  <a:close/>
                </a:path>
              </a:pathLst>
            </a:custGeom>
            <a:grpFill/>
            <a:ln w="9512" cap="flat">
              <a:noFill/>
              <a:prstDash val="solid"/>
              <a:miter/>
            </a:ln>
          </p:spPr>
          <p:txBody>
            <a:bodyPr rtlCol="0" anchor="ctr"/>
            <a:lstStyle/>
            <a:p>
              <a:endParaRPr lang="zh-CN" altLang="en-US"/>
            </a:p>
          </p:txBody>
        </p:sp>
        <p:sp>
          <p:nvSpPr>
            <p:cNvPr id="4159" name="任意形状 4158"/>
            <p:cNvSpPr/>
            <p:nvPr/>
          </p:nvSpPr>
          <p:spPr>
            <a:xfrm>
              <a:off x="7056012" y="5436534"/>
              <a:ext cx="157810" cy="24735"/>
            </a:xfrm>
            <a:custGeom>
              <a:avLst/>
              <a:gdLst>
                <a:gd name="connsiteX0" fmla="*/ 157811 w 157810"/>
                <a:gd name="connsiteY0" fmla="*/ 24735 h 24735"/>
                <a:gd name="connsiteX1" fmla="*/ 0 w 157810"/>
                <a:gd name="connsiteY1" fmla="*/ 5711 h 24735"/>
                <a:gd name="connsiteX2" fmla="*/ 157811 w 157810"/>
                <a:gd name="connsiteY2" fmla="*/ 24735 h 24735"/>
              </a:gdLst>
              <a:ahLst/>
              <a:cxnLst>
                <a:cxn ang="0">
                  <a:pos x="connsiteX0" y="connsiteY0"/>
                </a:cxn>
                <a:cxn ang="0">
                  <a:pos x="connsiteX1" y="connsiteY1"/>
                </a:cxn>
                <a:cxn ang="0">
                  <a:pos x="connsiteX2" y="connsiteY2"/>
                </a:cxn>
              </a:cxnLst>
              <a:rect l="l" t="t" r="r" b="b"/>
              <a:pathLst>
                <a:path w="157810" h="24735">
                  <a:moveTo>
                    <a:pt x="157811" y="24735"/>
                  </a:moveTo>
                  <a:lnTo>
                    <a:pt x="0" y="5711"/>
                  </a:lnTo>
                  <a:cubicBezTo>
                    <a:pt x="53232" y="-6141"/>
                    <a:pt x="108917" y="575"/>
                    <a:pt x="157811" y="24735"/>
                  </a:cubicBezTo>
                  <a:close/>
                </a:path>
              </a:pathLst>
            </a:custGeom>
            <a:grpFill/>
            <a:ln w="9512" cap="flat">
              <a:noFill/>
              <a:prstDash val="solid"/>
              <a:miter/>
            </a:ln>
          </p:spPr>
          <p:txBody>
            <a:bodyPr rtlCol="0" anchor="ctr"/>
            <a:lstStyle/>
            <a:p>
              <a:endParaRPr lang="zh-CN" altLang="en-US"/>
            </a:p>
          </p:txBody>
        </p:sp>
        <p:sp>
          <p:nvSpPr>
            <p:cNvPr id="9216" name="任意形状 9215"/>
            <p:cNvSpPr/>
            <p:nvPr/>
          </p:nvSpPr>
          <p:spPr>
            <a:xfrm>
              <a:off x="4112109" y="3566506"/>
              <a:ext cx="130319" cy="14688"/>
            </a:xfrm>
            <a:custGeom>
              <a:avLst/>
              <a:gdLst>
                <a:gd name="connsiteX0" fmla="*/ 191 w 130319"/>
                <a:gd name="connsiteY0" fmla="*/ 6318 h 14688"/>
                <a:gd name="connsiteX1" fmla="*/ 130320 w 130319"/>
                <a:gd name="connsiteY1" fmla="*/ 4035 h 14688"/>
                <a:gd name="connsiteX2" fmla="*/ 130320 w 130319"/>
                <a:gd name="connsiteY2" fmla="*/ 14688 h 14688"/>
                <a:gd name="connsiteX3" fmla="*/ 0 w 130319"/>
                <a:gd name="connsiteY3" fmla="*/ 14688 h 14688"/>
                <a:gd name="connsiteX4" fmla="*/ 191 w 130319"/>
                <a:gd name="connsiteY4" fmla="*/ 6318 h 14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19" h="14688">
                  <a:moveTo>
                    <a:pt x="191" y="6318"/>
                  </a:moveTo>
                  <a:cubicBezTo>
                    <a:pt x="43662" y="11930"/>
                    <a:pt x="86849" y="-8236"/>
                    <a:pt x="130320" y="4035"/>
                  </a:cubicBezTo>
                  <a:lnTo>
                    <a:pt x="130320" y="14688"/>
                  </a:lnTo>
                  <a:lnTo>
                    <a:pt x="0" y="14688"/>
                  </a:lnTo>
                  <a:lnTo>
                    <a:pt x="191" y="6318"/>
                  </a:lnTo>
                  <a:close/>
                </a:path>
              </a:pathLst>
            </a:custGeom>
            <a:grpFill/>
            <a:ln w="9512" cap="flat">
              <a:noFill/>
              <a:prstDash val="solid"/>
              <a:miter/>
            </a:ln>
          </p:spPr>
          <p:txBody>
            <a:bodyPr rtlCol="0" anchor="ctr"/>
            <a:lstStyle/>
            <a:p>
              <a:endParaRPr lang="zh-CN" altLang="en-US"/>
            </a:p>
          </p:txBody>
        </p:sp>
        <p:sp>
          <p:nvSpPr>
            <p:cNvPr id="9217" name="任意形状 9216"/>
            <p:cNvSpPr/>
            <p:nvPr/>
          </p:nvSpPr>
          <p:spPr>
            <a:xfrm>
              <a:off x="3769662" y="5475140"/>
              <a:ext cx="136027" cy="13904"/>
            </a:xfrm>
            <a:custGeom>
              <a:avLst/>
              <a:gdLst>
                <a:gd name="connsiteX0" fmla="*/ 0 w 136027"/>
                <a:gd name="connsiteY0" fmla="*/ 13905 h 13904"/>
                <a:gd name="connsiteX1" fmla="*/ 136028 w 136027"/>
                <a:gd name="connsiteY1" fmla="*/ 13905 h 13904"/>
                <a:gd name="connsiteX2" fmla="*/ 0 w 136027"/>
                <a:gd name="connsiteY2" fmla="*/ 13905 h 13904"/>
              </a:gdLst>
              <a:ahLst/>
              <a:cxnLst>
                <a:cxn ang="0">
                  <a:pos x="connsiteX0" y="connsiteY0"/>
                </a:cxn>
                <a:cxn ang="0">
                  <a:pos x="connsiteX1" y="connsiteY1"/>
                </a:cxn>
                <a:cxn ang="0">
                  <a:pos x="connsiteX2" y="connsiteY2"/>
                </a:cxn>
              </a:cxnLst>
              <a:rect l="l" t="t" r="r" b="b"/>
              <a:pathLst>
                <a:path w="136027" h="13904">
                  <a:moveTo>
                    <a:pt x="0" y="13905"/>
                  </a:moveTo>
                  <a:cubicBezTo>
                    <a:pt x="48799" y="-12253"/>
                    <a:pt x="92366" y="4869"/>
                    <a:pt x="136028" y="13905"/>
                  </a:cubicBezTo>
                  <a:lnTo>
                    <a:pt x="0" y="13905"/>
                  </a:lnTo>
                  <a:close/>
                </a:path>
              </a:pathLst>
            </a:custGeom>
            <a:grpFill/>
            <a:ln w="9512" cap="flat">
              <a:noFill/>
              <a:prstDash val="solid"/>
              <a:miter/>
            </a:ln>
          </p:spPr>
          <p:txBody>
            <a:bodyPr rtlCol="0" anchor="ctr"/>
            <a:lstStyle/>
            <a:p>
              <a:endParaRPr lang="zh-CN" altLang="en-US"/>
            </a:p>
          </p:txBody>
        </p:sp>
        <p:sp>
          <p:nvSpPr>
            <p:cNvPr id="9219" name="任意形状 9218"/>
            <p:cNvSpPr/>
            <p:nvPr/>
          </p:nvSpPr>
          <p:spPr>
            <a:xfrm>
              <a:off x="3591399" y="5304509"/>
              <a:ext cx="109582" cy="20194"/>
            </a:xfrm>
            <a:custGeom>
              <a:avLst/>
              <a:gdLst>
                <a:gd name="connsiteX0" fmla="*/ 109583 w 109582"/>
                <a:gd name="connsiteY0" fmla="*/ 0 h 20194"/>
                <a:gd name="connsiteX1" fmla="*/ 0 w 109582"/>
                <a:gd name="connsiteY1" fmla="*/ 7800 h 20194"/>
                <a:gd name="connsiteX2" fmla="*/ 109583 w 109582"/>
                <a:gd name="connsiteY2" fmla="*/ 0 h 20194"/>
              </a:gdLst>
              <a:ahLst/>
              <a:cxnLst>
                <a:cxn ang="0">
                  <a:pos x="connsiteX0" y="connsiteY0"/>
                </a:cxn>
                <a:cxn ang="0">
                  <a:pos x="connsiteX1" y="connsiteY1"/>
                </a:cxn>
                <a:cxn ang="0">
                  <a:pos x="connsiteX2" y="connsiteY2"/>
                </a:cxn>
              </a:cxnLst>
              <a:rect l="l" t="t" r="r" b="b"/>
              <a:pathLst>
                <a:path w="109582" h="20194">
                  <a:moveTo>
                    <a:pt x="109583" y="0"/>
                  </a:moveTo>
                  <a:cubicBezTo>
                    <a:pt x="94839" y="22734"/>
                    <a:pt x="32152" y="27585"/>
                    <a:pt x="0" y="7800"/>
                  </a:cubicBezTo>
                  <a:lnTo>
                    <a:pt x="109583" y="0"/>
                  </a:lnTo>
                  <a:close/>
                </a:path>
              </a:pathLst>
            </a:custGeom>
            <a:grpFill/>
            <a:ln w="9512" cap="flat">
              <a:noFill/>
              <a:prstDash val="solid"/>
              <a:miter/>
            </a:ln>
          </p:spPr>
          <p:txBody>
            <a:bodyPr rtlCol="0" anchor="ctr"/>
            <a:lstStyle/>
            <a:p>
              <a:endParaRPr lang="zh-CN" altLang="en-US"/>
            </a:p>
          </p:txBody>
        </p:sp>
        <p:sp>
          <p:nvSpPr>
            <p:cNvPr id="9221" name="任意形状 9220"/>
            <p:cNvSpPr/>
            <p:nvPr/>
          </p:nvSpPr>
          <p:spPr>
            <a:xfrm>
              <a:off x="5289746" y="5703259"/>
              <a:ext cx="118524" cy="14437"/>
            </a:xfrm>
            <a:custGeom>
              <a:avLst/>
              <a:gdLst>
                <a:gd name="connsiteX0" fmla="*/ 118430 w 118524"/>
                <a:gd name="connsiteY0" fmla="*/ 9512 h 14437"/>
                <a:gd name="connsiteX1" fmla="*/ 0 w 118524"/>
                <a:gd name="connsiteY1" fmla="*/ 9512 h 14437"/>
                <a:gd name="connsiteX2" fmla="*/ 0 w 118524"/>
                <a:gd name="connsiteY2" fmla="*/ 0 h 14437"/>
                <a:gd name="connsiteX3" fmla="*/ 118525 w 118524"/>
                <a:gd name="connsiteY3" fmla="*/ 0 h 14437"/>
                <a:gd name="connsiteX4" fmla="*/ 118430 w 118524"/>
                <a:gd name="connsiteY4" fmla="*/ 9512 h 14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524" h="14437">
                  <a:moveTo>
                    <a:pt x="118430" y="9512"/>
                  </a:moveTo>
                  <a:cubicBezTo>
                    <a:pt x="79049" y="5327"/>
                    <a:pt x="39287" y="22449"/>
                    <a:pt x="0" y="9512"/>
                  </a:cubicBezTo>
                  <a:lnTo>
                    <a:pt x="0" y="0"/>
                  </a:lnTo>
                  <a:lnTo>
                    <a:pt x="118525" y="0"/>
                  </a:lnTo>
                  <a:lnTo>
                    <a:pt x="118430" y="9512"/>
                  </a:lnTo>
                  <a:close/>
                </a:path>
              </a:pathLst>
            </a:custGeom>
            <a:grpFill/>
            <a:ln w="9512" cap="flat">
              <a:noFill/>
              <a:prstDash val="solid"/>
              <a:miter/>
            </a:ln>
          </p:spPr>
          <p:txBody>
            <a:bodyPr rtlCol="0" anchor="ctr"/>
            <a:lstStyle/>
            <a:p>
              <a:endParaRPr lang="zh-CN" altLang="en-US"/>
            </a:p>
          </p:txBody>
        </p:sp>
        <p:sp>
          <p:nvSpPr>
            <p:cNvPr id="9222" name="任意形状 9221"/>
            <p:cNvSpPr/>
            <p:nvPr/>
          </p:nvSpPr>
          <p:spPr>
            <a:xfrm>
              <a:off x="2642821" y="4702771"/>
              <a:ext cx="134981" cy="21428"/>
            </a:xfrm>
            <a:custGeom>
              <a:avLst/>
              <a:gdLst>
                <a:gd name="connsiteX0" fmla="*/ 134982 w 134981"/>
                <a:gd name="connsiteY0" fmla="*/ 7420 h 21428"/>
                <a:gd name="connsiteX1" fmla="*/ 124423 w 134981"/>
                <a:gd name="connsiteY1" fmla="*/ 10178 h 21428"/>
                <a:gd name="connsiteX2" fmla="*/ 38811 w 134981"/>
                <a:gd name="connsiteY2" fmla="*/ 19690 h 21428"/>
                <a:gd name="connsiteX3" fmla="*/ 0 w 134981"/>
                <a:gd name="connsiteY3" fmla="*/ 6563 h 21428"/>
                <a:gd name="connsiteX4" fmla="*/ 134506 w 134981"/>
                <a:gd name="connsiteY4" fmla="*/ 0 h 21428"/>
                <a:gd name="connsiteX5" fmla="*/ 134982 w 134981"/>
                <a:gd name="connsiteY5" fmla="*/ 7420 h 2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981" h="21428">
                  <a:moveTo>
                    <a:pt x="134982" y="7420"/>
                  </a:moveTo>
                  <a:cubicBezTo>
                    <a:pt x="131529" y="8570"/>
                    <a:pt x="128000" y="9493"/>
                    <a:pt x="124423" y="10178"/>
                  </a:cubicBezTo>
                  <a:cubicBezTo>
                    <a:pt x="95886" y="13412"/>
                    <a:pt x="67348" y="16075"/>
                    <a:pt x="38811" y="19690"/>
                  </a:cubicBezTo>
                  <a:cubicBezTo>
                    <a:pt x="15220" y="22829"/>
                    <a:pt x="15315" y="23400"/>
                    <a:pt x="0" y="6563"/>
                  </a:cubicBezTo>
                  <a:lnTo>
                    <a:pt x="134506" y="0"/>
                  </a:lnTo>
                  <a:lnTo>
                    <a:pt x="134982" y="7420"/>
                  </a:lnTo>
                  <a:close/>
                </a:path>
              </a:pathLst>
            </a:custGeom>
            <a:grpFill/>
            <a:ln w="9512" cap="flat">
              <a:noFill/>
              <a:prstDash val="solid"/>
              <a:miter/>
            </a:ln>
          </p:spPr>
          <p:txBody>
            <a:bodyPr rtlCol="0" anchor="ctr"/>
            <a:lstStyle/>
            <a:p>
              <a:endParaRPr lang="zh-CN" altLang="en-US"/>
            </a:p>
          </p:txBody>
        </p:sp>
        <p:sp>
          <p:nvSpPr>
            <p:cNvPr id="9223" name="任意形状 9222"/>
            <p:cNvSpPr/>
            <p:nvPr/>
          </p:nvSpPr>
          <p:spPr>
            <a:xfrm>
              <a:off x="1577620" y="4839890"/>
              <a:ext cx="135456" cy="12012"/>
            </a:xfrm>
            <a:custGeom>
              <a:avLst/>
              <a:gdLst>
                <a:gd name="connsiteX0" fmla="*/ 135457 w 135456"/>
                <a:gd name="connsiteY0" fmla="*/ 11747 h 12012"/>
                <a:gd name="connsiteX1" fmla="*/ 0 w 135456"/>
                <a:gd name="connsiteY1" fmla="*/ 11747 h 12012"/>
                <a:gd name="connsiteX2" fmla="*/ 135267 w 135456"/>
                <a:gd name="connsiteY2" fmla="*/ 3090 h 12012"/>
                <a:gd name="connsiteX3" fmla="*/ 135457 w 135456"/>
                <a:gd name="connsiteY3" fmla="*/ 11747 h 12012"/>
              </a:gdLst>
              <a:ahLst/>
              <a:cxnLst>
                <a:cxn ang="0">
                  <a:pos x="connsiteX0" y="connsiteY0"/>
                </a:cxn>
                <a:cxn ang="0">
                  <a:pos x="connsiteX1" y="connsiteY1"/>
                </a:cxn>
                <a:cxn ang="0">
                  <a:pos x="connsiteX2" y="connsiteY2"/>
                </a:cxn>
                <a:cxn ang="0">
                  <a:pos x="connsiteX3" y="connsiteY3"/>
                </a:cxn>
              </a:cxnLst>
              <a:rect l="l" t="t" r="r" b="b"/>
              <a:pathLst>
                <a:path w="135456" h="12012">
                  <a:moveTo>
                    <a:pt x="135457" y="11747"/>
                  </a:moveTo>
                  <a:lnTo>
                    <a:pt x="0" y="11747"/>
                  </a:lnTo>
                  <a:cubicBezTo>
                    <a:pt x="45280" y="14695"/>
                    <a:pt x="89607" y="-8039"/>
                    <a:pt x="135267" y="3090"/>
                  </a:cubicBezTo>
                  <a:lnTo>
                    <a:pt x="135457" y="11747"/>
                  </a:lnTo>
                  <a:close/>
                </a:path>
              </a:pathLst>
            </a:custGeom>
            <a:grpFill/>
            <a:ln w="9512" cap="flat">
              <a:noFill/>
              <a:prstDash val="solid"/>
              <a:miter/>
            </a:ln>
          </p:spPr>
          <p:txBody>
            <a:bodyPr rtlCol="0" anchor="ctr"/>
            <a:lstStyle/>
            <a:p>
              <a:endParaRPr lang="zh-CN" altLang="en-US"/>
            </a:p>
          </p:txBody>
        </p:sp>
        <p:sp>
          <p:nvSpPr>
            <p:cNvPr id="9224" name="任意形状 9223"/>
            <p:cNvSpPr/>
            <p:nvPr/>
          </p:nvSpPr>
          <p:spPr>
            <a:xfrm>
              <a:off x="4378361" y="5310312"/>
              <a:ext cx="116241" cy="9512"/>
            </a:xfrm>
            <a:custGeom>
              <a:avLst/>
              <a:gdLst>
                <a:gd name="connsiteX0" fmla="*/ 0 w 116241"/>
                <a:gd name="connsiteY0" fmla="*/ 0 h 9512"/>
                <a:gd name="connsiteX1" fmla="*/ 116242 w 116241"/>
                <a:gd name="connsiteY1" fmla="*/ 0 h 9512"/>
                <a:gd name="connsiteX2" fmla="*/ 116242 w 116241"/>
                <a:gd name="connsiteY2" fmla="*/ 9512 h 9512"/>
                <a:gd name="connsiteX3" fmla="*/ 381 w 116241"/>
                <a:gd name="connsiteY3" fmla="*/ 9512 h 9512"/>
              </a:gdLst>
              <a:ahLst/>
              <a:cxnLst>
                <a:cxn ang="0">
                  <a:pos x="connsiteX0" y="connsiteY0"/>
                </a:cxn>
                <a:cxn ang="0">
                  <a:pos x="connsiteX1" y="connsiteY1"/>
                </a:cxn>
                <a:cxn ang="0">
                  <a:pos x="connsiteX2" y="connsiteY2"/>
                </a:cxn>
                <a:cxn ang="0">
                  <a:pos x="connsiteX3" y="connsiteY3"/>
                </a:cxn>
              </a:cxnLst>
              <a:rect l="l" t="t" r="r" b="b"/>
              <a:pathLst>
                <a:path w="116241" h="9512">
                  <a:moveTo>
                    <a:pt x="0" y="0"/>
                  </a:moveTo>
                  <a:lnTo>
                    <a:pt x="116242" y="0"/>
                  </a:lnTo>
                  <a:lnTo>
                    <a:pt x="116242" y="9512"/>
                  </a:lnTo>
                  <a:lnTo>
                    <a:pt x="381" y="9512"/>
                  </a:lnTo>
                  <a:close/>
                </a:path>
              </a:pathLst>
            </a:custGeom>
            <a:grpFill/>
            <a:ln w="9512" cap="flat">
              <a:noFill/>
              <a:prstDash val="solid"/>
              <a:miter/>
            </a:ln>
          </p:spPr>
          <p:txBody>
            <a:bodyPr rtlCol="0" anchor="ctr"/>
            <a:lstStyle/>
            <a:p>
              <a:endParaRPr lang="zh-CN" altLang="en-US"/>
            </a:p>
          </p:txBody>
        </p:sp>
        <p:sp>
          <p:nvSpPr>
            <p:cNvPr id="9225" name="任意形状 9224"/>
            <p:cNvSpPr/>
            <p:nvPr/>
          </p:nvSpPr>
          <p:spPr>
            <a:xfrm>
              <a:off x="8262852" y="4899102"/>
              <a:ext cx="78857" cy="30123"/>
            </a:xfrm>
            <a:custGeom>
              <a:avLst/>
              <a:gdLst>
                <a:gd name="connsiteX0" fmla="*/ 0 w 78857"/>
                <a:gd name="connsiteY0" fmla="*/ 0 h 30123"/>
                <a:gd name="connsiteX1" fmla="*/ 78858 w 78857"/>
                <a:gd name="connsiteY1" fmla="*/ 12366 h 30123"/>
                <a:gd name="connsiteX2" fmla="*/ 0 w 78857"/>
                <a:gd name="connsiteY2" fmla="*/ 0 h 30123"/>
              </a:gdLst>
              <a:ahLst/>
              <a:cxnLst>
                <a:cxn ang="0">
                  <a:pos x="connsiteX0" y="connsiteY0"/>
                </a:cxn>
                <a:cxn ang="0">
                  <a:pos x="connsiteX1" y="connsiteY1"/>
                </a:cxn>
                <a:cxn ang="0">
                  <a:pos x="connsiteX2" y="connsiteY2"/>
                </a:cxn>
              </a:cxnLst>
              <a:rect l="l" t="t" r="r" b="b"/>
              <a:pathLst>
                <a:path w="78857" h="30123">
                  <a:moveTo>
                    <a:pt x="0" y="0"/>
                  </a:moveTo>
                  <a:lnTo>
                    <a:pt x="78858" y="12366"/>
                  </a:lnTo>
                  <a:cubicBezTo>
                    <a:pt x="61545" y="40712"/>
                    <a:pt x="23401" y="34053"/>
                    <a:pt x="0" y="0"/>
                  </a:cubicBezTo>
                  <a:close/>
                </a:path>
              </a:pathLst>
            </a:custGeom>
            <a:grpFill/>
            <a:ln w="9512" cap="flat">
              <a:noFill/>
              <a:prstDash val="solid"/>
              <a:miter/>
            </a:ln>
          </p:spPr>
          <p:txBody>
            <a:bodyPr rtlCol="0" anchor="ctr"/>
            <a:lstStyle/>
            <a:p>
              <a:endParaRPr lang="zh-CN" altLang="en-US"/>
            </a:p>
          </p:txBody>
        </p:sp>
        <p:sp>
          <p:nvSpPr>
            <p:cNvPr id="9226" name="任意形状 9225"/>
            <p:cNvSpPr/>
            <p:nvPr/>
          </p:nvSpPr>
          <p:spPr>
            <a:xfrm>
              <a:off x="2727766" y="4666530"/>
              <a:ext cx="100641" cy="19024"/>
            </a:xfrm>
            <a:custGeom>
              <a:avLst/>
              <a:gdLst>
                <a:gd name="connsiteX0" fmla="*/ 0 w 100641"/>
                <a:gd name="connsiteY0" fmla="*/ 7039 h 19024"/>
                <a:gd name="connsiteX1" fmla="*/ 99691 w 100641"/>
                <a:gd name="connsiteY1" fmla="*/ 0 h 19024"/>
                <a:gd name="connsiteX2" fmla="*/ 100642 w 100641"/>
                <a:gd name="connsiteY2" fmla="*/ 11224 h 19024"/>
                <a:gd name="connsiteX3" fmla="*/ 952 w 100641"/>
                <a:gd name="connsiteY3" fmla="*/ 19024 h 19024"/>
              </a:gdLst>
              <a:ahLst/>
              <a:cxnLst>
                <a:cxn ang="0">
                  <a:pos x="connsiteX0" y="connsiteY0"/>
                </a:cxn>
                <a:cxn ang="0">
                  <a:pos x="connsiteX1" y="connsiteY1"/>
                </a:cxn>
                <a:cxn ang="0">
                  <a:pos x="connsiteX2" y="connsiteY2"/>
                </a:cxn>
                <a:cxn ang="0">
                  <a:pos x="connsiteX3" y="connsiteY3"/>
                </a:cxn>
              </a:cxnLst>
              <a:rect l="l" t="t" r="r" b="b"/>
              <a:pathLst>
                <a:path w="100641" h="19024">
                  <a:moveTo>
                    <a:pt x="0" y="7039"/>
                  </a:moveTo>
                  <a:lnTo>
                    <a:pt x="99691" y="0"/>
                  </a:lnTo>
                  <a:lnTo>
                    <a:pt x="100642" y="11224"/>
                  </a:lnTo>
                  <a:lnTo>
                    <a:pt x="952" y="19024"/>
                  </a:lnTo>
                  <a:close/>
                </a:path>
              </a:pathLst>
            </a:custGeom>
            <a:grpFill/>
            <a:ln w="9512" cap="flat">
              <a:noFill/>
              <a:prstDash val="solid"/>
              <a:miter/>
            </a:ln>
          </p:spPr>
          <p:txBody>
            <a:bodyPr rtlCol="0" anchor="ctr"/>
            <a:lstStyle/>
            <a:p>
              <a:endParaRPr lang="zh-CN" altLang="en-US"/>
            </a:p>
          </p:txBody>
        </p:sp>
        <p:sp>
          <p:nvSpPr>
            <p:cNvPr id="9227" name="任意形状 9226"/>
            <p:cNvSpPr/>
            <p:nvPr/>
          </p:nvSpPr>
          <p:spPr>
            <a:xfrm>
              <a:off x="2247960" y="5295473"/>
              <a:ext cx="130890" cy="5136"/>
            </a:xfrm>
            <a:custGeom>
              <a:avLst/>
              <a:gdLst>
                <a:gd name="connsiteX0" fmla="*/ 130891 w 130890"/>
                <a:gd name="connsiteY0" fmla="*/ 5137 h 5136"/>
                <a:gd name="connsiteX1" fmla="*/ 0 w 130890"/>
                <a:gd name="connsiteY1" fmla="*/ 5137 h 5136"/>
                <a:gd name="connsiteX2" fmla="*/ 0 w 130890"/>
                <a:gd name="connsiteY2" fmla="*/ 0 h 5136"/>
                <a:gd name="connsiteX3" fmla="*/ 130891 w 130890"/>
                <a:gd name="connsiteY3" fmla="*/ 0 h 5136"/>
              </a:gdLst>
              <a:ahLst/>
              <a:cxnLst>
                <a:cxn ang="0">
                  <a:pos x="connsiteX0" y="connsiteY0"/>
                </a:cxn>
                <a:cxn ang="0">
                  <a:pos x="connsiteX1" y="connsiteY1"/>
                </a:cxn>
                <a:cxn ang="0">
                  <a:pos x="connsiteX2" y="connsiteY2"/>
                </a:cxn>
                <a:cxn ang="0">
                  <a:pos x="connsiteX3" y="connsiteY3"/>
                </a:cxn>
              </a:cxnLst>
              <a:rect l="l" t="t" r="r" b="b"/>
              <a:pathLst>
                <a:path w="130890" h="5136">
                  <a:moveTo>
                    <a:pt x="130891" y="5137"/>
                  </a:moveTo>
                  <a:lnTo>
                    <a:pt x="0" y="5137"/>
                  </a:lnTo>
                  <a:lnTo>
                    <a:pt x="0" y="0"/>
                  </a:lnTo>
                  <a:lnTo>
                    <a:pt x="130891" y="0"/>
                  </a:lnTo>
                  <a:close/>
                </a:path>
              </a:pathLst>
            </a:custGeom>
            <a:grpFill/>
            <a:ln w="9512" cap="flat">
              <a:noFill/>
              <a:prstDash val="solid"/>
              <a:miter/>
            </a:ln>
          </p:spPr>
          <p:txBody>
            <a:bodyPr rtlCol="0" anchor="ctr"/>
            <a:lstStyle/>
            <a:p>
              <a:endParaRPr lang="zh-CN" altLang="en-US"/>
            </a:p>
          </p:txBody>
        </p:sp>
        <p:sp>
          <p:nvSpPr>
            <p:cNvPr id="9228" name="任意形状 9227"/>
            <p:cNvSpPr/>
            <p:nvPr/>
          </p:nvSpPr>
          <p:spPr>
            <a:xfrm>
              <a:off x="1465469" y="4848402"/>
              <a:ext cx="91128" cy="16931"/>
            </a:xfrm>
            <a:custGeom>
              <a:avLst/>
              <a:gdLst>
                <a:gd name="connsiteX0" fmla="*/ 91129 w 91128"/>
                <a:gd name="connsiteY0" fmla="*/ 11510 h 16931"/>
                <a:gd name="connsiteX1" fmla="*/ 761 w 91128"/>
                <a:gd name="connsiteY1" fmla="*/ 16932 h 16931"/>
                <a:gd name="connsiteX2" fmla="*/ 0 w 91128"/>
                <a:gd name="connsiteY2" fmla="*/ 6278 h 16931"/>
                <a:gd name="connsiteX3" fmla="*/ 90464 w 91128"/>
                <a:gd name="connsiteY3" fmla="*/ 0 h 16931"/>
              </a:gdLst>
              <a:ahLst/>
              <a:cxnLst>
                <a:cxn ang="0">
                  <a:pos x="connsiteX0" y="connsiteY0"/>
                </a:cxn>
                <a:cxn ang="0">
                  <a:pos x="connsiteX1" y="connsiteY1"/>
                </a:cxn>
                <a:cxn ang="0">
                  <a:pos x="connsiteX2" y="connsiteY2"/>
                </a:cxn>
                <a:cxn ang="0">
                  <a:pos x="connsiteX3" y="connsiteY3"/>
                </a:cxn>
              </a:cxnLst>
              <a:rect l="l" t="t" r="r" b="b"/>
              <a:pathLst>
                <a:path w="91128" h="16931">
                  <a:moveTo>
                    <a:pt x="91129" y="11510"/>
                  </a:moveTo>
                  <a:lnTo>
                    <a:pt x="761" y="16932"/>
                  </a:lnTo>
                  <a:lnTo>
                    <a:pt x="0" y="6278"/>
                  </a:lnTo>
                  <a:lnTo>
                    <a:pt x="90464" y="0"/>
                  </a:lnTo>
                  <a:close/>
                </a:path>
              </a:pathLst>
            </a:custGeom>
            <a:grpFill/>
            <a:ln w="9512" cap="flat">
              <a:noFill/>
              <a:prstDash val="solid"/>
              <a:miter/>
            </a:ln>
          </p:spPr>
          <p:txBody>
            <a:bodyPr rtlCol="0" anchor="ctr"/>
            <a:lstStyle/>
            <a:p>
              <a:endParaRPr lang="zh-CN" altLang="en-US"/>
            </a:p>
          </p:txBody>
        </p:sp>
        <p:sp>
          <p:nvSpPr>
            <p:cNvPr id="9229" name="任意形状 9228"/>
            <p:cNvSpPr/>
            <p:nvPr/>
          </p:nvSpPr>
          <p:spPr>
            <a:xfrm>
              <a:off x="4737550" y="5470662"/>
              <a:ext cx="101307" cy="15000"/>
            </a:xfrm>
            <a:custGeom>
              <a:avLst/>
              <a:gdLst>
                <a:gd name="connsiteX0" fmla="*/ 0 w 101307"/>
                <a:gd name="connsiteY0" fmla="*/ 4591 h 15000"/>
                <a:gd name="connsiteX1" fmla="*/ 101308 w 101307"/>
                <a:gd name="connsiteY1" fmla="*/ 14769 h 15000"/>
                <a:gd name="connsiteX2" fmla="*/ 21118 w 101307"/>
                <a:gd name="connsiteY2" fmla="*/ 14293 h 15000"/>
                <a:gd name="connsiteX3" fmla="*/ 666 w 101307"/>
                <a:gd name="connsiteY3" fmla="*/ 3830 h 15000"/>
                <a:gd name="connsiteX4" fmla="*/ 0 w 101307"/>
                <a:gd name="connsiteY4" fmla="*/ 4591 h 1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307" h="15000">
                  <a:moveTo>
                    <a:pt x="0" y="4591"/>
                  </a:moveTo>
                  <a:cubicBezTo>
                    <a:pt x="44043" y="-4922"/>
                    <a:pt x="95885" y="1261"/>
                    <a:pt x="101308" y="14769"/>
                  </a:cubicBezTo>
                  <a:cubicBezTo>
                    <a:pt x="74958" y="14769"/>
                    <a:pt x="48038" y="15530"/>
                    <a:pt x="21118" y="14293"/>
                  </a:cubicBezTo>
                  <a:cubicBezTo>
                    <a:pt x="14079" y="14293"/>
                    <a:pt x="7420" y="7539"/>
                    <a:pt x="666" y="3830"/>
                  </a:cubicBezTo>
                  <a:lnTo>
                    <a:pt x="0" y="4591"/>
                  </a:lnTo>
                  <a:close/>
                </a:path>
              </a:pathLst>
            </a:custGeom>
            <a:grpFill/>
            <a:ln w="9512" cap="flat">
              <a:noFill/>
              <a:prstDash val="solid"/>
              <a:miter/>
            </a:ln>
          </p:spPr>
          <p:txBody>
            <a:bodyPr rtlCol="0" anchor="ctr"/>
            <a:lstStyle/>
            <a:p>
              <a:endParaRPr lang="zh-CN" altLang="en-US"/>
            </a:p>
          </p:txBody>
        </p:sp>
        <p:sp>
          <p:nvSpPr>
            <p:cNvPr id="9230" name="任意形状 9229"/>
            <p:cNvSpPr/>
            <p:nvPr/>
          </p:nvSpPr>
          <p:spPr>
            <a:xfrm>
              <a:off x="5502919" y="5380987"/>
              <a:ext cx="119190" cy="5992"/>
            </a:xfrm>
            <a:custGeom>
              <a:avLst/>
              <a:gdLst>
                <a:gd name="connsiteX0" fmla="*/ 119191 w 119190"/>
                <a:gd name="connsiteY0" fmla="*/ 5993 h 5992"/>
                <a:gd name="connsiteX1" fmla="*/ 0 w 119190"/>
                <a:gd name="connsiteY1" fmla="*/ 5993 h 5992"/>
                <a:gd name="connsiteX2" fmla="*/ 0 w 119190"/>
                <a:gd name="connsiteY2" fmla="*/ 0 h 5992"/>
                <a:gd name="connsiteX3" fmla="*/ 119191 w 119190"/>
                <a:gd name="connsiteY3" fmla="*/ 0 h 5992"/>
              </a:gdLst>
              <a:ahLst/>
              <a:cxnLst>
                <a:cxn ang="0">
                  <a:pos x="connsiteX0" y="connsiteY0"/>
                </a:cxn>
                <a:cxn ang="0">
                  <a:pos x="connsiteX1" y="connsiteY1"/>
                </a:cxn>
                <a:cxn ang="0">
                  <a:pos x="connsiteX2" y="connsiteY2"/>
                </a:cxn>
                <a:cxn ang="0">
                  <a:pos x="connsiteX3" y="connsiteY3"/>
                </a:cxn>
              </a:cxnLst>
              <a:rect l="l" t="t" r="r" b="b"/>
              <a:pathLst>
                <a:path w="119190" h="5992">
                  <a:moveTo>
                    <a:pt x="119191" y="5993"/>
                  </a:moveTo>
                  <a:lnTo>
                    <a:pt x="0" y="5993"/>
                  </a:lnTo>
                  <a:lnTo>
                    <a:pt x="0" y="0"/>
                  </a:lnTo>
                  <a:lnTo>
                    <a:pt x="119191" y="0"/>
                  </a:lnTo>
                  <a:close/>
                </a:path>
              </a:pathLst>
            </a:custGeom>
            <a:grpFill/>
            <a:ln w="9512" cap="flat">
              <a:noFill/>
              <a:prstDash val="solid"/>
              <a:miter/>
            </a:ln>
          </p:spPr>
          <p:txBody>
            <a:bodyPr rtlCol="0" anchor="ctr"/>
            <a:lstStyle/>
            <a:p>
              <a:endParaRPr lang="zh-CN" altLang="en-US"/>
            </a:p>
          </p:txBody>
        </p:sp>
        <p:sp>
          <p:nvSpPr>
            <p:cNvPr id="9231" name="任意形状 9230"/>
            <p:cNvSpPr/>
            <p:nvPr/>
          </p:nvSpPr>
          <p:spPr>
            <a:xfrm>
              <a:off x="3818651" y="3536392"/>
              <a:ext cx="81806" cy="13700"/>
            </a:xfrm>
            <a:custGeom>
              <a:avLst/>
              <a:gdLst>
                <a:gd name="connsiteX0" fmla="*/ 0 w 81806"/>
                <a:gd name="connsiteY0" fmla="*/ 0 h 13700"/>
                <a:gd name="connsiteX1" fmla="*/ 81807 w 81806"/>
                <a:gd name="connsiteY1" fmla="*/ 0 h 13700"/>
                <a:gd name="connsiteX2" fmla="*/ 72295 w 81806"/>
                <a:gd name="connsiteY2" fmla="*/ 13698 h 13700"/>
                <a:gd name="connsiteX3" fmla="*/ 0 w 81806"/>
                <a:gd name="connsiteY3" fmla="*/ 7134 h 13700"/>
                <a:gd name="connsiteX4" fmla="*/ 0 w 81806"/>
                <a:gd name="connsiteY4" fmla="*/ 0 h 1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806" h="13700">
                  <a:moveTo>
                    <a:pt x="0" y="0"/>
                  </a:moveTo>
                  <a:lnTo>
                    <a:pt x="81807" y="0"/>
                  </a:lnTo>
                  <a:cubicBezTo>
                    <a:pt x="77812" y="5707"/>
                    <a:pt x="74578" y="13888"/>
                    <a:pt x="72295" y="13698"/>
                  </a:cubicBezTo>
                  <a:cubicBezTo>
                    <a:pt x="48133" y="12366"/>
                    <a:pt x="24067" y="9512"/>
                    <a:pt x="0" y="7134"/>
                  </a:cubicBezTo>
                  <a:lnTo>
                    <a:pt x="0" y="0"/>
                  </a:lnTo>
                  <a:close/>
                </a:path>
              </a:pathLst>
            </a:custGeom>
            <a:grpFill/>
            <a:ln w="9512" cap="flat">
              <a:noFill/>
              <a:prstDash val="solid"/>
              <a:miter/>
            </a:ln>
          </p:spPr>
          <p:txBody>
            <a:bodyPr rtlCol="0" anchor="ctr"/>
            <a:lstStyle/>
            <a:p>
              <a:endParaRPr lang="zh-CN" altLang="en-US"/>
            </a:p>
          </p:txBody>
        </p:sp>
        <p:sp>
          <p:nvSpPr>
            <p:cNvPr id="9232" name="任意形状 9231"/>
            <p:cNvSpPr/>
            <p:nvPr/>
          </p:nvSpPr>
          <p:spPr>
            <a:xfrm>
              <a:off x="3893418" y="4890573"/>
              <a:ext cx="103685" cy="9575"/>
            </a:xfrm>
            <a:custGeom>
              <a:avLst/>
              <a:gdLst>
                <a:gd name="connsiteX0" fmla="*/ 0 w 103685"/>
                <a:gd name="connsiteY0" fmla="*/ 9576 h 9575"/>
                <a:gd name="connsiteX1" fmla="*/ 103686 w 103685"/>
                <a:gd name="connsiteY1" fmla="*/ 9576 h 9575"/>
                <a:gd name="connsiteX2" fmla="*/ 0 w 103685"/>
                <a:gd name="connsiteY2" fmla="*/ 9576 h 9575"/>
              </a:gdLst>
              <a:ahLst/>
              <a:cxnLst>
                <a:cxn ang="0">
                  <a:pos x="connsiteX0" y="connsiteY0"/>
                </a:cxn>
                <a:cxn ang="0">
                  <a:pos x="connsiteX1" y="connsiteY1"/>
                </a:cxn>
                <a:cxn ang="0">
                  <a:pos x="connsiteX2" y="connsiteY2"/>
                </a:cxn>
              </a:cxnLst>
              <a:rect l="l" t="t" r="r" b="b"/>
              <a:pathLst>
                <a:path w="103685" h="9575">
                  <a:moveTo>
                    <a:pt x="0" y="9576"/>
                  </a:moveTo>
                  <a:cubicBezTo>
                    <a:pt x="34435" y="6437"/>
                    <a:pt x="68870" y="-10305"/>
                    <a:pt x="103686" y="9576"/>
                  </a:cubicBezTo>
                  <a:lnTo>
                    <a:pt x="0" y="9576"/>
                  </a:lnTo>
                  <a:close/>
                </a:path>
              </a:pathLst>
            </a:custGeom>
            <a:grpFill/>
            <a:ln w="9512" cap="flat">
              <a:noFill/>
              <a:prstDash val="solid"/>
              <a:miter/>
            </a:ln>
          </p:spPr>
          <p:txBody>
            <a:bodyPr rtlCol="0" anchor="ctr"/>
            <a:lstStyle/>
            <a:p>
              <a:endParaRPr lang="zh-CN" altLang="en-US"/>
            </a:p>
          </p:txBody>
        </p:sp>
        <p:sp>
          <p:nvSpPr>
            <p:cNvPr id="9233" name="任意形状 9232"/>
            <p:cNvSpPr/>
            <p:nvPr/>
          </p:nvSpPr>
          <p:spPr>
            <a:xfrm>
              <a:off x="3656939" y="5473773"/>
              <a:ext cx="81045" cy="14655"/>
            </a:xfrm>
            <a:custGeom>
              <a:avLst/>
              <a:gdLst>
                <a:gd name="connsiteX0" fmla="*/ 0 w 81045"/>
                <a:gd name="connsiteY0" fmla="*/ 338 h 14655"/>
                <a:gd name="connsiteX1" fmla="*/ 40523 w 81045"/>
                <a:gd name="connsiteY1" fmla="*/ 338 h 14655"/>
                <a:gd name="connsiteX2" fmla="*/ 81046 w 81045"/>
                <a:gd name="connsiteY2" fmla="*/ 5570 h 14655"/>
                <a:gd name="connsiteX3" fmla="*/ 0 w 81045"/>
                <a:gd name="connsiteY3" fmla="*/ 338 h 14655"/>
              </a:gdLst>
              <a:ahLst/>
              <a:cxnLst>
                <a:cxn ang="0">
                  <a:pos x="connsiteX0" y="connsiteY0"/>
                </a:cxn>
                <a:cxn ang="0">
                  <a:pos x="connsiteX1" y="connsiteY1"/>
                </a:cxn>
                <a:cxn ang="0">
                  <a:pos x="connsiteX2" y="connsiteY2"/>
                </a:cxn>
                <a:cxn ang="0">
                  <a:pos x="connsiteX3" y="connsiteY3"/>
                </a:cxn>
              </a:cxnLst>
              <a:rect l="l" t="t" r="r" b="b"/>
              <a:pathLst>
                <a:path w="81045" h="14655">
                  <a:moveTo>
                    <a:pt x="0" y="338"/>
                  </a:moveTo>
                  <a:cubicBezTo>
                    <a:pt x="13508" y="338"/>
                    <a:pt x="27016" y="-423"/>
                    <a:pt x="40523" y="338"/>
                  </a:cubicBezTo>
                  <a:cubicBezTo>
                    <a:pt x="54031" y="1099"/>
                    <a:pt x="67729" y="3858"/>
                    <a:pt x="81046" y="5570"/>
                  </a:cubicBezTo>
                  <a:cubicBezTo>
                    <a:pt x="69917" y="17650"/>
                    <a:pt x="16457" y="19363"/>
                    <a:pt x="0" y="338"/>
                  </a:cubicBezTo>
                  <a:close/>
                </a:path>
              </a:pathLst>
            </a:custGeom>
            <a:grpFill/>
            <a:ln w="9512" cap="flat">
              <a:noFill/>
              <a:prstDash val="solid"/>
              <a:miter/>
            </a:ln>
          </p:spPr>
          <p:txBody>
            <a:bodyPr rtlCol="0" anchor="ctr"/>
            <a:lstStyle/>
            <a:p>
              <a:endParaRPr lang="zh-CN" altLang="en-US"/>
            </a:p>
          </p:txBody>
        </p:sp>
        <p:sp>
          <p:nvSpPr>
            <p:cNvPr id="9234" name="任意形状 9233"/>
            <p:cNvSpPr/>
            <p:nvPr/>
          </p:nvSpPr>
          <p:spPr>
            <a:xfrm>
              <a:off x="5359282" y="5459559"/>
              <a:ext cx="65160" cy="23795"/>
            </a:xfrm>
            <a:custGeom>
              <a:avLst/>
              <a:gdLst>
                <a:gd name="connsiteX0" fmla="*/ 65161 w 65160"/>
                <a:gd name="connsiteY0" fmla="*/ 6752 h 23795"/>
                <a:gd name="connsiteX1" fmla="*/ 18074 w 65160"/>
                <a:gd name="connsiteY1" fmla="*/ 23683 h 23795"/>
                <a:gd name="connsiteX2" fmla="*/ 0 w 65160"/>
                <a:gd name="connsiteY2" fmla="*/ 13220 h 23795"/>
                <a:gd name="connsiteX3" fmla="*/ 15030 w 65160"/>
                <a:gd name="connsiteY3" fmla="*/ 93 h 23795"/>
                <a:gd name="connsiteX4" fmla="*/ 63543 w 65160"/>
                <a:gd name="connsiteY4" fmla="*/ 1901 h 23795"/>
                <a:gd name="connsiteX5" fmla="*/ 65161 w 65160"/>
                <a:gd name="connsiteY5" fmla="*/ 6752 h 2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60" h="23795">
                  <a:moveTo>
                    <a:pt x="65161" y="6752"/>
                  </a:moveTo>
                  <a:cubicBezTo>
                    <a:pt x="49817" y="13334"/>
                    <a:pt x="34093" y="18994"/>
                    <a:pt x="18074" y="23683"/>
                  </a:cubicBezTo>
                  <a:cubicBezTo>
                    <a:pt x="13128" y="24825"/>
                    <a:pt x="6089" y="16930"/>
                    <a:pt x="0" y="13220"/>
                  </a:cubicBezTo>
                  <a:cubicBezTo>
                    <a:pt x="5042" y="8559"/>
                    <a:pt x="9513" y="379"/>
                    <a:pt x="15030" y="93"/>
                  </a:cubicBezTo>
                  <a:cubicBezTo>
                    <a:pt x="31220" y="-249"/>
                    <a:pt x="47420" y="350"/>
                    <a:pt x="63543" y="1901"/>
                  </a:cubicBezTo>
                  <a:lnTo>
                    <a:pt x="65161" y="6752"/>
                  </a:lnTo>
                  <a:close/>
                </a:path>
              </a:pathLst>
            </a:custGeom>
            <a:grpFill/>
            <a:ln w="9512" cap="flat">
              <a:noFill/>
              <a:prstDash val="solid"/>
              <a:miter/>
            </a:ln>
          </p:spPr>
          <p:txBody>
            <a:bodyPr rtlCol="0" anchor="ctr"/>
            <a:lstStyle/>
            <a:p>
              <a:endParaRPr lang="zh-CN" altLang="en-US"/>
            </a:p>
          </p:txBody>
        </p:sp>
        <p:sp>
          <p:nvSpPr>
            <p:cNvPr id="9235" name="任意形状 9234"/>
            <p:cNvSpPr/>
            <p:nvPr/>
          </p:nvSpPr>
          <p:spPr>
            <a:xfrm>
              <a:off x="4298267" y="5467072"/>
              <a:ext cx="85041" cy="17168"/>
            </a:xfrm>
            <a:custGeom>
              <a:avLst/>
              <a:gdLst>
                <a:gd name="connsiteX0" fmla="*/ 0 w 85041"/>
                <a:gd name="connsiteY0" fmla="*/ 8847 h 17168"/>
                <a:gd name="connsiteX1" fmla="*/ 60119 w 85041"/>
                <a:gd name="connsiteY1" fmla="*/ 0 h 17168"/>
                <a:gd name="connsiteX2" fmla="*/ 85041 w 85041"/>
                <a:gd name="connsiteY2" fmla="*/ 10083 h 17168"/>
                <a:gd name="connsiteX3" fmla="*/ 666 w 85041"/>
                <a:gd name="connsiteY3" fmla="*/ 8466 h 17168"/>
                <a:gd name="connsiteX4" fmla="*/ 0 w 85041"/>
                <a:gd name="connsiteY4" fmla="*/ 8847 h 1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1" h="17168">
                  <a:moveTo>
                    <a:pt x="0" y="8847"/>
                  </a:moveTo>
                  <a:cubicBezTo>
                    <a:pt x="20072" y="5708"/>
                    <a:pt x="39953" y="1713"/>
                    <a:pt x="60119" y="0"/>
                  </a:cubicBezTo>
                  <a:cubicBezTo>
                    <a:pt x="69422" y="-28"/>
                    <a:pt x="78373" y="3596"/>
                    <a:pt x="85041" y="10083"/>
                  </a:cubicBezTo>
                  <a:cubicBezTo>
                    <a:pt x="56504" y="17312"/>
                    <a:pt x="27967" y="22164"/>
                    <a:pt x="666" y="8466"/>
                  </a:cubicBezTo>
                  <a:lnTo>
                    <a:pt x="0" y="8847"/>
                  </a:lnTo>
                  <a:close/>
                </a:path>
              </a:pathLst>
            </a:custGeom>
            <a:grpFill/>
            <a:ln w="9512" cap="flat">
              <a:noFill/>
              <a:prstDash val="solid"/>
              <a:miter/>
            </a:ln>
          </p:spPr>
          <p:txBody>
            <a:bodyPr rtlCol="0" anchor="ctr"/>
            <a:lstStyle/>
            <a:p>
              <a:endParaRPr lang="zh-CN" altLang="en-US"/>
            </a:p>
          </p:txBody>
        </p:sp>
        <p:sp>
          <p:nvSpPr>
            <p:cNvPr id="9236" name="任意形状 9235"/>
            <p:cNvSpPr/>
            <p:nvPr/>
          </p:nvSpPr>
          <p:spPr>
            <a:xfrm>
              <a:off x="7551873" y="5477437"/>
              <a:ext cx="54622" cy="22854"/>
            </a:xfrm>
            <a:custGeom>
              <a:avLst/>
              <a:gdLst>
                <a:gd name="connsiteX0" fmla="*/ 54622 w 54622"/>
                <a:gd name="connsiteY0" fmla="*/ 13320 h 22854"/>
                <a:gd name="connsiteX1" fmla="*/ 10675 w 54622"/>
                <a:gd name="connsiteY1" fmla="*/ 22832 h 22854"/>
                <a:gd name="connsiteX2" fmla="*/ 21 w 54622"/>
                <a:gd name="connsiteY2" fmla="*/ 13891 h 22854"/>
                <a:gd name="connsiteX3" fmla="*/ 9534 w 54622"/>
                <a:gd name="connsiteY3" fmla="*/ 3 h 22854"/>
                <a:gd name="connsiteX4" fmla="*/ 54622 w 54622"/>
                <a:gd name="connsiteY4" fmla="*/ 6186 h 22854"/>
                <a:gd name="connsiteX5" fmla="*/ 54622 w 54622"/>
                <a:gd name="connsiteY5" fmla="*/ 13320 h 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22" h="22854">
                  <a:moveTo>
                    <a:pt x="54622" y="13320"/>
                  </a:moveTo>
                  <a:cubicBezTo>
                    <a:pt x="39973" y="16745"/>
                    <a:pt x="25514" y="20835"/>
                    <a:pt x="10675" y="22832"/>
                  </a:cubicBezTo>
                  <a:cubicBezTo>
                    <a:pt x="7345" y="23308"/>
                    <a:pt x="-455" y="16079"/>
                    <a:pt x="21" y="13891"/>
                  </a:cubicBezTo>
                  <a:cubicBezTo>
                    <a:pt x="1257" y="8564"/>
                    <a:pt x="6394" y="-187"/>
                    <a:pt x="9534" y="3"/>
                  </a:cubicBezTo>
                  <a:cubicBezTo>
                    <a:pt x="24658" y="1278"/>
                    <a:pt x="39707" y="3342"/>
                    <a:pt x="54622" y="6186"/>
                  </a:cubicBezTo>
                  <a:lnTo>
                    <a:pt x="54622" y="13320"/>
                  </a:lnTo>
                  <a:close/>
                </a:path>
              </a:pathLst>
            </a:custGeom>
            <a:grpFill/>
            <a:ln w="9512" cap="flat">
              <a:noFill/>
              <a:prstDash val="solid"/>
              <a:miter/>
            </a:ln>
          </p:spPr>
          <p:txBody>
            <a:bodyPr rtlCol="0" anchor="ctr"/>
            <a:lstStyle/>
            <a:p>
              <a:endParaRPr lang="zh-CN" altLang="en-US"/>
            </a:p>
          </p:txBody>
        </p:sp>
        <p:sp>
          <p:nvSpPr>
            <p:cNvPr id="9237" name="任意形状 9236"/>
            <p:cNvSpPr/>
            <p:nvPr/>
          </p:nvSpPr>
          <p:spPr>
            <a:xfrm>
              <a:off x="3948020" y="3536106"/>
              <a:ext cx="96075" cy="17833"/>
            </a:xfrm>
            <a:custGeom>
              <a:avLst/>
              <a:gdLst>
                <a:gd name="connsiteX0" fmla="*/ 96076 w 96075"/>
                <a:gd name="connsiteY0" fmla="*/ 9512 h 17833"/>
                <a:gd name="connsiteX1" fmla="*/ 0 w 96075"/>
                <a:gd name="connsiteY1" fmla="*/ 0 h 17833"/>
                <a:gd name="connsiteX2" fmla="*/ 96076 w 96075"/>
                <a:gd name="connsiteY2" fmla="*/ 9512 h 17833"/>
              </a:gdLst>
              <a:ahLst/>
              <a:cxnLst>
                <a:cxn ang="0">
                  <a:pos x="connsiteX0" y="connsiteY0"/>
                </a:cxn>
                <a:cxn ang="0">
                  <a:pos x="connsiteX1" y="connsiteY1"/>
                </a:cxn>
                <a:cxn ang="0">
                  <a:pos x="connsiteX2" y="connsiteY2"/>
                </a:cxn>
              </a:cxnLst>
              <a:rect l="l" t="t" r="r" b="b"/>
              <a:pathLst>
                <a:path w="96075" h="17833">
                  <a:moveTo>
                    <a:pt x="96076" y="9512"/>
                  </a:moveTo>
                  <a:cubicBezTo>
                    <a:pt x="64590" y="23357"/>
                    <a:pt x="28157" y="19750"/>
                    <a:pt x="0" y="0"/>
                  </a:cubicBezTo>
                  <a:lnTo>
                    <a:pt x="96076" y="9512"/>
                  </a:lnTo>
                  <a:close/>
                </a:path>
              </a:pathLst>
            </a:custGeom>
            <a:grpFill/>
            <a:ln w="9512" cap="flat">
              <a:noFill/>
              <a:prstDash val="solid"/>
              <a:miter/>
            </a:ln>
          </p:spPr>
          <p:txBody>
            <a:bodyPr rtlCol="0" anchor="ctr"/>
            <a:lstStyle/>
            <a:p>
              <a:endParaRPr lang="zh-CN" altLang="en-US"/>
            </a:p>
          </p:txBody>
        </p:sp>
        <p:sp>
          <p:nvSpPr>
            <p:cNvPr id="9238" name="任意形状 9237"/>
            <p:cNvSpPr/>
            <p:nvPr/>
          </p:nvSpPr>
          <p:spPr>
            <a:xfrm>
              <a:off x="2099852" y="4020726"/>
              <a:ext cx="85611" cy="16004"/>
            </a:xfrm>
            <a:custGeom>
              <a:avLst/>
              <a:gdLst>
                <a:gd name="connsiteX0" fmla="*/ 0 w 85611"/>
                <a:gd name="connsiteY0" fmla="*/ 16005 h 16004"/>
                <a:gd name="connsiteX1" fmla="*/ 85612 w 85611"/>
                <a:gd name="connsiteY1" fmla="*/ 3734 h 16004"/>
                <a:gd name="connsiteX2" fmla="*/ 85612 w 85611"/>
                <a:gd name="connsiteY2" fmla="*/ 10393 h 16004"/>
                <a:gd name="connsiteX3" fmla="*/ 0 w 85611"/>
                <a:gd name="connsiteY3" fmla="*/ 16005 h 16004"/>
              </a:gdLst>
              <a:ahLst/>
              <a:cxnLst>
                <a:cxn ang="0">
                  <a:pos x="connsiteX0" y="connsiteY0"/>
                </a:cxn>
                <a:cxn ang="0">
                  <a:pos x="connsiteX1" y="connsiteY1"/>
                </a:cxn>
                <a:cxn ang="0">
                  <a:pos x="connsiteX2" y="connsiteY2"/>
                </a:cxn>
                <a:cxn ang="0">
                  <a:pos x="connsiteX3" y="connsiteY3"/>
                </a:cxn>
              </a:cxnLst>
              <a:rect l="l" t="t" r="r" b="b"/>
              <a:pathLst>
                <a:path w="85611" h="16004">
                  <a:moveTo>
                    <a:pt x="0" y="16005"/>
                  </a:moveTo>
                  <a:cubicBezTo>
                    <a:pt x="18359" y="310"/>
                    <a:pt x="64019" y="-3971"/>
                    <a:pt x="85612" y="3734"/>
                  </a:cubicBezTo>
                  <a:lnTo>
                    <a:pt x="85612" y="10393"/>
                  </a:lnTo>
                  <a:lnTo>
                    <a:pt x="0" y="16005"/>
                  </a:lnTo>
                  <a:close/>
                </a:path>
              </a:pathLst>
            </a:custGeom>
            <a:grpFill/>
            <a:ln w="9512" cap="flat">
              <a:noFill/>
              <a:prstDash val="solid"/>
              <a:miter/>
            </a:ln>
          </p:spPr>
          <p:txBody>
            <a:bodyPr rtlCol="0" anchor="ctr"/>
            <a:lstStyle/>
            <a:p>
              <a:endParaRPr lang="zh-CN" altLang="en-US"/>
            </a:p>
          </p:txBody>
        </p:sp>
        <p:sp>
          <p:nvSpPr>
            <p:cNvPr id="9239" name="任意形状 9238"/>
            <p:cNvSpPr/>
            <p:nvPr/>
          </p:nvSpPr>
          <p:spPr>
            <a:xfrm>
              <a:off x="5671479" y="5522147"/>
              <a:ext cx="93982" cy="6563"/>
            </a:xfrm>
            <a:custGeom>
              <a:avLst/>
              <a:gdLst>
                <a:gd name="connsiteX0" fmla="*/ 93983 w 93982"/>
                <a:gd name="connsiteY0" fmla="*/ 6563 h 6563"/>
                <a:gd name="connsiteX1" fmla="*/ 0 w 93982"/>
                <a:gd name="connsiteY1" fmla="*/ 6563 h 6563"/>
                <a:gd name="connsiteX2" fmla="*/ 0 w 93982"/>
                <a:gd name="connsiteY2" fmla="*/ 0 h 6563"/>
                <a:gd name="connsiteX3" fmla="*/ 93983 w 93982"/>
                <a:gd name="connsiteY3" fmla="*/ 0 h 6563"/>
              </a:gdLst>
              <a:ahLst/>
              <a:cxnLst>
                <a:cxn ang="0">
                  <a:pos x="connsiteX0" y="connsiteY0"/>
                </a:cxn>
                <a:cxn ang="0">
                  <a:pos x="connsiteX1" y="connsiteY1"/>
                </a:cxn>
                <a:cxn ang="0">
                  <a:pos x="connsiteX2" y="connsiteY2"/>
                </a:cxn>
                <a:cxn ang="0">
                  <a:pos x="connsiteX3" y="connsiteY3"/>
                </a:cxn>
              </a:cxnLst>
              <a:rect l="l" t="t" r="r" b="b"/>
              <a:pathLst>
                <a:path w="93982" h="6563">
                  <a:moveTo>
                    <a:pt x="93983" y="6563"/>
                  </a:moveTo>
                  <a:lnTo>
                    <a:pt x="0" y="6563"/>
                  </a:lnTo>
                  <a:lnTo>
                    <a:pt x="0" y="0"/>
                  </a:lnTo>
                  <a:lnTo>
                    <a:pt x="93983" y="0"/>
                  </a:lnTo>
                  <a:close/>
                </a:path>
              </a:pathLst>
            </a:custGeom>
            <a:grpFill/>
            <a:ln w="9512" cap="flat">
              <a:noFill/>
              <a:prstDash val="solid"/>
              <a:miter/>
            </a:ln>
          </p:spPr>
          <p:txBody>
            <a:bodyPr rtlCol="0" anchor="ctr"/>
            <a:lstStyle/>
            <a:p>
              <a:endParaRPr lang="zh-CN" altLang="en-US"/>
            </a:p>
          </p:txBody>
        </p:sp>
        <p:sp>
          <p:nvSpPr>
            <p:cNvPr id="9240" name="任意形状 9239"/>
            <p:cNvSpPr/>
            <p:nvPr/>
          </p:nvSpPr>
          <p:spPr>
            <a:xfrm>
              <a:off x="2630550" y="4514050"/>
              <a:ext cx="88941" cy="12936"/>
            </a:xfrm>
            <a:custGeom>
              <a:avLst/>
              <a:gdLst>
                <a:gd name="connsiteX0" fmla="*/ 88942 w 88941"/>
                <a:gd name="connsiteY0" fmla="*/ 6468 h 12936"/>
                <a:gd name="connsiteX1" fmla="*/ 0 w 88941"/>
                <a:gd name="connsiteY1" fmla="*/ 12937 h 12936"/>
                <a:gd name="connsiteX2" fmla="*/ 88466 w 88941"/>
                <a:gd name="connsiteY2" fmla="*/ 0 h 12936"/>
                <a:gd name="connsiteX3" fmla="*/ 88942 w 88941"/>
                <a:gd name="connsiteY3" fmla="*/ 6468 h 12936"/>
              </a:gdLst>
              <a:ahLst/>
              <a:cxnLst>
                <a:cxn ang="0">
                  <a:pos x="connsiteX0" y="connsiteY0"/>
                </a:cxn>
                <a:cxn ang="0">
                  <a:pos x="connsiteX1" y="connsiteY1"/>
                </a:cxn>
                <a:cxn ang="0">
                  <a:pos x="connsiteX2" y="connsiteY2"/>
                </a:cxn>
                <a:cxn ang="0">
                  <a:pos x="connsiteX3" y="connsiteY3"/>
                </a:cxn>
              </a:cxnLst>
              <a:rect l="l" t="t" r="r" b="b"/>
              <a:pathLst>
                <a:path w="88941" h="12936">
                  <a:moveTo>
                    <a:pt x="88942" y="6468"/>
                  </a:moveTo>
                  <a:lnTo>
                    <a:pt x="0" y="12937"/>
                  </a:lnTo>
                  <a:cubicBezTo>
                    <a:pt x="28062" y="-8466"/>
                    <a:pt x="58977" y="5137"/>
                    <a:pt x="88466" y="0"/>
                  </a:cubicBezTo>
                  <a:lnTo>
                    <a:pt x="88942" y="6468"/>
                  </a:lnTo>
                  <a:close/>
                </a:path>
              </a:pathLst>
            </a:custGeom>
            <a:grpFill/>
            <a:ln w="9512" cap="flat">
              <a:noFill/>
              <a:prstDash val="solid"/>
              <a:miter/>
            </a:ln>
          </p:spPr>
          <p:txBody>
            <a:bodyPr rtlCol="0" anchor="ctr"/>
            <a:lstStyle/>
            <a:p>
              <a:endParaRPr lang="zh-CN" altLang="en-US"/>
            </a:p>
          </p:txBody>
        </p:sp>
        <p:sp>
          <p:nvSpPr>
            <p:cNvPr id="9241" name="任意形状 9240"/>
            <p:cNvSpPr/>
            <p:nvPr/>
          </p:nvSpPr>
          <p:spPr>
            <a:xfrm>
              <a:off x="5596331" y="5487717"/>
              <a:ext cx="94077" cy="15596"/>
            </a:xfrm>
            <a:custGeom>
              <a:avLst/>
              <a:gdLst>
                <a:gd name="connsiteX0" fmla="*/ 94078 w 94077"/>
                <a:gd name="connsiteY0" fmla="*/ 9699 h 15596"/>
                <a:gd name="connsiteX1" fmla="*/ 0 w 94077"/>
                <a:gd name="connsiteY1" fmla="*/ 15597 h 15596"/>
                <a:gd name="connsiteX2" fmla="*/ 94078 w 94077"/>
                <a:gd name="connsiteY2" fmla="*/ 9699 h 15596"/>
              </a:gdLst>
              <a:ahLst/>
              <a:cxnLst>
                <a:cxn ang="0">
                  <a:pos x="connsiteX0" y="connsiteY0"/>
                </a:cxn>
                <a:cxn ang="0">
                  <a:pos x="connsiteX1" y="connsiteY1"/>
                </a:cxn>
                <a:cxn ang="0">
                  <a:pos x="connsiteX2" y="connsiteY2"/>
                </a:cxn>
              </a:cxnLst>
              <a:rect l="l" t="t" r="r" b="b"/>
              <a:pathLst>
                <a:path w="94077" h="15596">
                  <a:moveTo>
                    <a:pt x="94078" y="9699"/>
                  </a:moveTo>
                  <a:lnTo>
                    <a:pt x="0" y="15597"/>
                  </a:lnTo>
                  <a:cubicBezTo>
                    <a:pt x="23591" y="-3142"/>
                    <a:pt x="60594" y="-4854"/>
                    <a:pt x="94078" y="9699"/>
                  </a:cubicBezTo>
                  <a:close/>
                </a:path>
              </a:pathLst>
            </a:custGeom>
            <a:grpFill/>
            <a:ln w="9512" cap="flat">
              <a:noFill/>
              <a:prstDash val="solid"/>
              <a:miter/>
            </a:ln>
          </p:spPr>
          <p:txBody>
            <a:bodyPr rtlCol="0" anchor="ctr"/>
            <a:lstStyle/>
            <a:p>
              <a:endParaRPr lang="zh-CN" altLang="en-US"/>
            </a:p>
          </p:txBody>
        </p:sp>
        <p:sp>
          <p:nvSpPr>
            <p:cNvPr id="9242" name="任意形状 9241"/>
            <p:cNvSpPr/>
            <p:nvPr/>
          </p:nvSpPr>
          <p:spPr>
            <a:xfrm>
              <a:off x="1933004" y="4029977"/>
              <a:ext cx="89702" cy="4756"/>
            </a:xfrm>
            <a:custGeom>
              <a:avLst/>
              <a:gdLst>
                <a:gd name="connsiteX0" fmla="*/ 0 w 89702"/>
                <a:gd name="connsiteY0" fmla="*/ 0 h 4756"/>
                <a:gd name="connsiteX1" fmla="*/ 89703 w 89702"/>
                <a:gd name="connsiteY1" fmla="*/ 0 h 4756"/>
                <a:gd name="connsiteX2" fmla="*/ 89703 w 89702"/>
                <a:gd name="connsiteY2" fmla="*/ 4756 h 4756"/>
                <a:gd name="connsiteX3" fmla="*/ 476 w 89702"/>
                <a:gd name="connsiteY3" fmla="*/ 4756 h 4756"/>
              </a:gdLst>
              <a:ahLst/>
              <a:cxnLst>
                <a:cxn ang="0">
                  <a:pos x="connsiteX0" y="connsiteY0"/>
                </a:cxn>
                <a:cxn ang="0">
                  <a:pos x="connsiteX1" y="connsiteY1"/>
                </a:cxn>
                <a:cxn ang="0">
                  <a:pos x="connsiteX2" y="connsiteY2"/>
                </a:cxn>
                <a:cxn ang="0">
                  <a:pos x="connsiteX3" y="connsiteY3"/>
                </a:cxn>
              </a:cxnLst>
              <a:rect l="l" t="t" r="r" b="b"/>
              <a:pathLst>
                <a:path w="89702" h="4756">
                  <a:moveTo>
                    <a:pt x="0" y="0"/>
                  </a:moveTo>
                  <a:lnTo>
                    <a:pt x="89703" y="0"/>
                  </a:lnTo>
                  <a:lnTo>
                    <a:pt x="89703" y="4756"/>
                  </a:lnTo>
                  <a:lnTo>
                    <a:pt x="476" y="4756"/>
                  </a:lnTo>
                  <a:close/>
                </a:path>
              </a:pathLst>
            </a:custGeom>
            <a:grpFill/>
            <a:ln w="9512" cap="flat">
              <a:noFill/>
              <a:prstDash val="solid"/>
              <a:miter/>
            </a:ln>
          </p:spPr>
          <p:txBody>
            <a:bodyPr rtlCol="0" anchor="ctr"/>
            <a:lstStyle/>
            <a:p>
              <a:endParaRPr lang="zh-CN" altLang="en-US"/>
            </a:p>
          </p:txBody>
        </p:sp>
        <p:sp>
          <p:nvSpPr>
            <p:cNvPr id="9243" name="任意形状 9242"/>
            <p:cNvSpPr/>
            <p:nvPr/>
          </p:nvSpPr>
          <p:spPr>
            <a:xfrm>
              <a:off x="6381391" y="5568376"/>
              <a:ext cx="93507" cy="12651"/>
            </a:xfrm>
            <a:custGeom>
              <a:avLst/>
              <a:gdLst>
                <a:gd name="connsiteX0" fmla="*/ 0 w 93507"/>
                <a:gd name="connsiteY0" fmla="*/ 6183 h 12651"/>
                <a:gd name="connsiteX1" fmla="*/ 92842 w 93507"/>
                <a:gd name="connsiteY1" fmla="*/ 0 h 12651"/>
                <a:gd name="connsiteX2" fmla="*/ 93508 w 93507"/>
                <a:gd name="connsiteY2" fmla="*/ 7800 h 12651"/>
                <a:gd name="connsiteX3" fmla="*/ 0 w 93507"/>
                <a:gd name="connsiteY3" fmla="*/ 12651 h 12651"/>
                <a:gd name="connsiteX4" fmla="*/ 0 w 93507"/>
                <a:gd name="connsiteY4" fmla="*/ 6183 h 12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07" h="12651">
                  <a:moveTo>
                    <a:pt x="0" y="6183"/>
                  </a:moveTo>
                  <a:lnTo>
                    <a:pt x="92842" y="0"/>
                  </a:lnTo>
                  <a:cubicBezTo>
                    <a:pt x="92842" y="2568"/>
                    <a:pt x="92842" y="5232"/>
                    <a:pt x="93508" y="7800"/>
                  </a:cubicBezTo>
                  <a:lnTo>
                    <a:pt x="0" y="12651"/>
                  </a:lnTo>
                  <a:lnTo>
                    <a:pt x="0" y="6183"/>
                  </a:lnTo>
                  <a:close/>
                </a:path>
              </a:pathLst>
            </a:custGeom>
            <a:grpFill/>
            <a:ln w="9512" cap="flat">
              <a:noFill/>
              <a:prstDash val="solid"/>
              <a:miter/>
            </a:ln>
          </p:spPr>
          <p:txBody>
            <a:bodyPr rtlCol="0" anchor="ctr"/>
            <a:lstStyle/>
            <a:p>
              <a:endParaRPr lang="zh-CN" altLang="en-US"/>
            </a:p>
          </p:txBody>
        </p:sp>
        <p:sp>
          <p:nvSpPr>
            <p:cNvPr id="9244" name="任意形状 9243"/>
            <p:cNvSpPr/>
            <p:nvPr/>
          </p:nvSpPr>
          <p:spPr>
            <a:xfrm>
              <a:off x="3561720" y="4897580"/>
              <a:ext cx="84945" cy="2758"/>
            </a:xfrm>
            <a:custGeom>
              <a:avLst/>
              <a:gdLst>
                <a:gd name="connsiteX0" fmla="*/ 84946 w 84945"/>
                <a:gd name="connsiteY0" fmla="*/ 2759 h 2758"/>
                <a:gd name="connsiteX1" fmla="*/ 0 w 84945"/>
                <a:gd name="connsiteY1" fmla="*/ 2759 h 2758"/>
                <a:gd name="connsiteX2" fmla="*/ 0 w 84945"/>
                <a:gd name="connsiteY2" fmla="*/ 0 h 2758"/>
                <a:gd name="connsiteX3" fmla="*/ 84661 w 84945"/>
                <a:gd name="connsiteY3" fmla="*/ 0 h 2758"/>
              </a:gdLst>
              <a:ahLst/>
              <a:cxnLst>
                <a:cxn ang="0">
                  <a:pos x="connsiteX0" y="connsiteY0"/>
                </a:cxn>
                <a:cxn ang="0">
                  <a:pos x="connsiteX1" y="connsiteY1"/>
                </a:cxn>
                <a:cxn ang="0">
                  <a:pos x="connsiteX2" y="connsiteY2"/>
                </a:cxn>
                <a:cxn ang="0">
                  <a:pos x="connsiteX3" y="connsiteY3"/>
                </a:cxn>
              </a:cxnLst>
              <a:rect l="l" t="t" r="r" b="b"/>
              <a:pathLst>
                <a:path w="84945" h="2758">
                  <a:moveTo>
                    <a:pt x="84946" y="2759"/>
                  </a:moveTo>
                  <a:lnTo>
                    <a:pt x="0" y="2759"/>
                  </a:lnTo>
                  <a:lnTo>
                    <a:pt x="0" y="0"/>
                  </a:lnTo>
                  <a:lnTo>
                    <a:pt x="84661" y="0"/>
                  </a:lnTo>
                  <a:close/>
                </a:path>
              </a:pathLst>
            </a:custGeom>
            <a:grpFill/>
            <a:ln w="9512" cap="flat">
              <a:noFill/>
              <a:prstDash val="solid"/>
              <a:miter/>
            </a:ln>
          </p:spPr>
          <p:txBody>
            <a:bodyPr rtlCol="0" anchor="ctr"/>
            <a:lstStyle/>
            <a:p>
              <a:endParaRPr lang="zh-CN" altLang="en-US"/>
            </a:p>
          </p:txBody>
        </p:sp>
        <p:sp>
          <p:nvSpPr>
            <p:cNvPr id="9245" name="任意形状 9244"/>
            <p:cNvSpPr/>
            <p:nvPr/>
          </p:nvSpPr>
          <p:spPr>
            <a:xfrm>
              <a:off x="3452518" y="5494467"/>
              <a:ext cx="81331" cy="4946"/>
            </a:xfrm>
            <a:custGeom>
              <a:avLst/>
              <a:gdLst>
                <a:gd name="connsiteX0" fmla="*/ 81332 w 81331"/>
                <a:gd name="connsiteY0" fmla="*/ 4946 h 4946"/>
                <a:gd name="connsiteX1" fmla="*/ 0 w 81331"/>
                <a:gd name="connsiteY1" fmla="*/ 4946 h 4946"/>
                <a:gd name="connsiteX2" fmla="*/ 0 w 81331"/>
                <a:gd name="connsiteY2" fmla="*/ 0 h 4946"/>
                <a:gd name="connsiteX3" fmla="*/ 81332 w 81331"/>
                <a:gd name="connsiteY3" fmla="*/ 0 h 4946"/>
              </a:gdLst>
              <a:ahLst/>
              <a:cxnLst>
                <a:cxn ang="0">
                  <a:pos x="connsiteX0" y="connsiteY0"/>
                </a:cxn>
                <a:cxn ang="0">
                  <a:pos x="connsiteX1" y="connsiteY1"/>
                </a:cxn>
                <a:cxn ang="0">
                  <a:pos x="connsiteX2" y="connsiteY2"/>
                </a:cxn>
                <a:cxn ang="0">
                  <a:pos x="connsiteX3" y="connsiteY3"/>
                </a:cxn>
              </a:cxnLst>
              <a:rect l="l" t="t" r="r" b="b"/>
              <a:pathLst>
                <a:path w="81331" h="4946">
                  <a:moveTo>
                    <a:pt x="81332" y="4946"/>
                  </a:moveTo>
                  <a:lnTo>
                    <a:pt x="0" y="4946"/>
                  </a:lnTo>
                  <a:lnTo>
                    <a:pt x="0" y="0"/>
                  </a:lnTo>
                  <a:lnTo>
                    <a:pt x="81332" y="0"/>
                  </a:lnTo>
                  <a:close/>
                </a:path>
              </a:pathLst>
            </a:custGeom>
            <a:grpFill/>
            <a:ln w="9512" cap="flat">
              <a:noFill/>
              <a:prstDash val="solid"/>
              <a:miter/>
            </a:ln>
          </p:spPr>
          <p:txBody>
            <a:bodyPr rtlCol="0" anchor="ctr"/>
            <a:lstStyle/>
            <a:p>
              <a:endParaRPr lang="zh-CN" altLang="en-US"/>
            </a:p>
          </p:txBody>
        </p:sp>
        <p:sp>
          <p:nvSpPr>
            <p:cNvPr id="9246" name="任意形状 9245"/>
            <p:cNvSpPr/>
            <p:nvPr/>
          </p:nvSpPr>
          <p:spPr>
            <a:xfrm>
              <a:off x="7367067" y="3676506"/>
              <a:ext cx="68204" cy="30153"/>
            </a:xfrm>
            <a:custGeom>
              <a:avLst/>
              <a:gdLst>
                <a:gd name="connsiteX0" fmla="*/ 66587 w 68204"/>
                <a:gd name="connsiteY0" fmla="*/ 30154 h 30153"/>
                <a:gd name="connsiteX1" fmla="*/ 0 w 68204"/>
                <a:gd name="connsiteY1" fmla="*/ 11129 h 30153"/>
                <a:gd name="connsiteX2" fmla="*/ 3140 w 68204"/>
                <a:gd name="connsiteY2" fmla="*/ 0 h 30153"/>
                <a:gd name="connsiteX3" fmla="*/ 68205 w 68204"/>
                <a:gd name="connsiteY3" fmla="*/ 21402 h 30153"/>
                <a:gd name="connsiteX4" fmla="*/ 66587 w 68204"/>
                <a:gd name="connsiteY4" fmla="*/ 30154 h 30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04" h="30153">
                  <a:moveTo>
                    <a:pt x="66587" y="30154"/>
                  </a:moveTo>
                  <a:lnTo>
                    <a:pt x="0" y="11129"/>
                  </a:lnTo>
                  <a:lnTo>
                    <a:pt x="3140" y="0"/>
                  </a:lnTo>
                  <a:lnTo>
                    <a:pt x="68205" y="21402"/>
                  </a:lnTo>
                  <a:cubicBezTo>
                    <a:pt x="68205" y="24351"/>
                    <a:pt x="67253" y="27205"/>
                    <a:pt x="66587" y="30154"/>
                  </a:cubicBezTo>
                  <a:close/>
                </a:path>
              </a:pathLst>
            </a:custGeom>
            <a:grpFill/>
            <a:ln w="9512" cap="flat">
              <a:noFill/>
              <a:prstDash val="solid"/>
              <a:miter/>
            </a:ln>
          </p:spPr>
          <p:txBody>
            <a:bodyPr rtlCol="0" anchor="ctr"/>
            <a:lstStyle/>
            <a:p>
              <a:endParaRPr lang="zh-CN" altLang="en-US"/>
            </a:p>
          </p:txBody>
        </p:sp>
        <p:sp>
          <p:nvSpPr>
            <p:cNvPr id="9247" name="任意形状 9246"/>
            <p:cNvSpPr/>
            <p:nvPr/>
          </p:nvSpPr>
          <p:spPr>
            <a:xfrm>
              <a:off x="3811041" y="3564928"/>
              <a:ext cx="78192" cy="5612"/>
            </a:xfrm>
            <a:custGeom>
              <a:avLst/>
              <a:gdLst>
                <a:gd name="connsiteX0" fmla="*/ 571 w 78192"/>
                <a:gd name="connsiteY0" fmla="*/ 0 h 5612"/>
                <a:gd name="connsiteX1" fmla="*/ 78193 w 78192"/>
                <a:gd name="connsiteY1" fmla="*/ 0 h 5612"/>
                <a:gd name="connsiteX2" fmla="*/ 78193 w 78192"/>
                <a:gd name="connsiteY2" fmla="*/ 5612 h 5612"/>
                <a:gd name="connsiteX3" fmla="*/ 0 w 78192"/>
                <a:gd name="connsiteY3" fmla="*/ 5612 h 5612"/>
              </a:gdLst>
              <a:ahLst/>
              <a:cxnLst>
                <a:cxn ang="0">
                  <a:pos x="connsiteX0" y="connsiteY0"/>
                </a:cxn>
                <a:cxn ang="0">
                  <a:pos x="connsiteX1" y="connsiteY1"/>
                </a:cxn>
                <a:cxn ang="0">
                  <a:pos x="connsiteX2" y="connsiteY2"/>
                </a:cxn>
                <a:cxn ang="0">
                  <a:pos x="connsiteX3" y="connsiteY3"/>
                </a:cxn>
              </a:cxnLst>
              <a:rect l="l" t="t" r="r" b="b"/>
              <a:pathLst>
                <a:path w="78192" h="5612">
                  <a:moveTo>
                    <a:pt x="571" y="0"/>
                  </a:moveTo>
                  <a:lnTo>
                    <a:pt x="78193" y="0"/>
                  </a:lnTo>
                  <a:lnTo>
                    <a:pt x="78193" y="5612"/>
                  </a:lnTo>
                  <a:lnTo>
                    <a:pt x="0" y="5612"/>
                  </a:lnTo>
                  <a:close/>
                </a:path>
              </a:pathLst>
            </a:custGeom>
            <a:grpFill/>
            <a:ln w="9512" cap="flat">
              <a:noFill/>
              <a:prstDash val="solid"/>
              <a:miter/>
            </a:ln>
          </p:spPr>
          <p:txBody>
            <a:bodyPr rtlCol="0" anchor="ctr"/>
            <a:lstStyle/>
            <a:p>
              <a:endParaRPr lang="zh-CN" altLang="en-US"/>
            </a:p>
          </p:txBody>
        </p:sp>
        <p:sp>
          <p:nvSpPr>
            <p:cNvPr id="9248" name="任意形状 9247"/>
            <p:cNvSpPr/>
            <p:nvPr/>
          </p:nvSpPr>
          <p:spPr>
            <a:xfrm>
              <a:off x="6412972" y="5445840"/>
              <a:ext cx="60213" cy="18759"/>
            </a:xfrm>
            <a:custGeom>
              <a:avLst/>
              <a:gdLst>
                <a:gd name="connsiteX0" fmla="*/ 0 w 60213"/>
                <a:gd name="connsiteY0" fmla="*/ 11435 h 18759"/>
                <a:gd name="connsiteX1" fmla="*/ 59453 w 60213"/>
                <a:gd name="connsiteY1" fmla="*/ 1923 h 18759"/>
                <a:gd name="connsiteX2" fmla="*/ 60214 w 60213"/>
                <a:gd name="connsiteY2" fmla="*/ 7725 h 18759"/>
                <a:gd name="connsiteX3" fmla="*/ 1142 w 60213"/>
                <a:gd name="connsiteY3" fmla="*/ 18759 h 18759"/>
                <a:gd name="connsiteX4" fmla="*/ 0 w 60213"/>
                <a:gd name="connsiteY4" fmla="*/ 11435 h 18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13" h="18759">
                  <a:moveTo>
                    <a:pt x="0" y="11435"/>
                  </a:moveTo>
                  <a:cubicBezTo>
                    <a:pt x="17789" y="-6353"/>
                    <a:pt x="39287" y="1923"/>
                    <a:pt x="59453" y="1923"/>
                  </a:cubicBezTo>
                  <a:cubicBezTo>
                    <a:pt x="59453" y="3825"/>
                    <a:pt x="59929" y="5823"/>
                    <a:pt x="60214" y="7725"/>
                  </a:cubicBezTo>
                  <a:lnTo>
                    <a:pt x="1142" y="18759"/>
                  </a:lnTo>
                  <a:lnTo>
                    <a:pt x="0" y="11435"/>
                  </a:lnTo>
                  <a:close/>
                </a:path>
              </a:pathLst>
            </a:custGeom>
            <a:grpFill/>
            <a:ln w="9512" cap="flat">
              <a:noFill/>
              <a:prstDash val="solid"/>
              <a:miter/>
            </a:ln>
          </p:spPr>
          <p:txBody>
            <a:bodyPr rtlCol="0" anchor="ctr"/>
            <a:lstStyle/>
            <a:p>
              <a:endParaRPr lang="zh-CN" altLang="en-US"/>
            </a:p>
          </p:txBody>
        </p:sp>
        <p:sp>
          <p:nvSpPr>
            <p:cNvPr id="9249" name="任意形状 9248"/>
            <p:cNvSpPr/>
            <p:nvPr/>
          </p:nvSpPr>
          <p:spPr>
            <a:xfrm>
              <a:off x="3223268" y="5227176"/>
              <a:ext cx="69630" cy="9607"/>
            </a:xfrm>
            <a:custGeom>
              <a:avLst/>
              <a:gdLst>
                <a:gd name="connsiteX0" fmla="*/ 69631 w 69630"/>
                <a:gd name="connsiteY0" fmla="*/ 9607 h 9607"/>
                <a:gd name="connsiteX1" fmla="*/ 0 w 69630"/>
                <a:gd name="connsiteY1" fmla="*/ 9607 h 9607"/>
                <a:gd name="connsiteX2" fmla="*/ 0 w 69630"/>
                <a:gd name="connsiteY2" fmla="*/ 3805 h 9607"/>
                <a:gd name="connsiteX3" fmla="*/ 69441 w 69630"/>
                <a:gd name="connsiteY3" fmla="*/ 0 h 9607"/>
              </a:gdLst>
              <a:ahLst/>
              <a:cxnLst>
                <a:cxn ang="0">
                  <a:pos x="connsiteX0" y="connsiteY0"/>
                </a:cxn>
                <a:cxn ang="0">
                  <a:pos x="connsiteX1" y="connsiteY1"/>
                </a:cxn>
                <a:cxn ang="0">
                  <a:pos x="connsiteX2" y="connsiteY2"/>
                </a:cxn>
                <a:cxn ang="0">
                  <a:pos x="connsiteX3" y="connsiteY3"/>
                </a:cxn>
              </a:cxnLst>
              <a:rect l="l" t="t" r="r" b="b"/>
              <a:pathLst>
                <a:path w="69630" h="9607">
                  <a:moveTo>
                    <a:pt x="69631" y="9607"/>
                  </a:moveTo>
                  <a:lnTo>
                    <a:pt x="0" y="9607"/>
                  </a:lnTo>
                  <a:lnTo>
                    <a:pt x="0" y="3805"/>
                  </a:lnTo>
                  <a:lnTo>
                    <a:pt x="69441" y="0"/>
                  </a:lnTo>
                  <a:close/>
                </a:path>
              </a:pathLst>
            </a:custGeom>
            <a:grpFill/>
            <a:ln w="9512" cap="flat">
              <a:noFill/>
              <a:prstDash val="solid"/>
              <a:miter/>
            </a:ln>
          </p:spPr>
          <p:txBody>
            <a:bodyPr rtlCol="0" anchor="ctr"/>
            <a:lstStyle/>
            <a:p>
              <a:endParaRPr lang="zh-CN" altLang="en-US"/>
            </a:p>
          </p:txBody>
        </p:sp>
        <p:sp>
          <p:nvSpPr>
            <p:cNvPr id="9250" name="任意形状 9249"/>
            <p:cNvSpPr/>
            <p:nvPr/>
          </p:nvSpPr>
          <p:spPr>
            <a:xfrm>
              <a:off x="4937406" y="5701867"/>
              <a:ext cx="70677" cy="13947"/>
            </a:xfrm>
            <a:custGeom>
              <a:avLst/>
              <a:gdLst>
                <a:gd name="connsiteX0" fmla="*/ 70678 w 70677"/>
                <a:gd name="connsiteY0" fmla="*/ 13947 h 13947"/>
                <a:gd name="connsiteX1" fmla="*/ 0 w 70677"/>
                <a:gd name="connsiteY1" fmla="*/ 13947 h 13947"/>
                <a:gd name="connsiteX2" fmla="*/ 70678 w 70677"/>
                <a:gd name="connsiteY2" fmla="*/ 13947 h 13947"/>
              </a:gdLst>
              <a:ahLst/>
              <a:cxnLst>
                <a:cxn ang="0">
                  <a:pos x="connsiteX0" y="connsiteY0"/>
                </a:cxn>
                <a:cxn ang="0">
                  <a:pos x="connsiteX1" y="connsiteY1"/>
                </a:cxn>
                <a:cxn ang="0">
                  <a:pos x="connsiteX2" y="connsiteY2"/>
                </a:cxn>
              </a:cxnLst>
              <a:rect l="l" t="t" r="r" b="b"/>
              <a:pathLst>
                <a:path w="70677" h="13947">
                  <a:moveTo>
                    <a:pt x="70678" y="13947"/>
                  </a:moveTo>
                  <a:lnTo>
                    <a:pt x="0" y="13947"/>
                  </a:lnTo>
                  <a:cubicBezTo>
                    <a:pt x="11796" y="-4601"/>
                    <a:pt x="42711" y="-4697"/>
                    <a:pt x="70678" y="13947"/>
                  </a:cubicBezTo>
                  <a:close/>
                </a:path>
              </a:pathLst>
            </a:custGeom>
            <a:grpFill/>
            <a:ln w="9512" cap="flat">
              <a:noFill/>
              <a:prstDash val="solid"/>
              <a:miter/>
            </a:ln>
          </p:spPr>
          <p:txBody>
            <a:bodyPr rtlCol="0" anchor="ctr"/>
            <a:lstStyle/>
            <a:p>
              <a:endParaRPr lang="zh-CN" altLang="en-US"/>
            </a:p>
          </p:txBody>
        </p:sp>
        <p:sp>
          <p:nvSpPr>
            <p:cNvPr id="9251" name="任意形状 9250"/>
            <p:cNvSpPr/>
            <p:nvPr/>
          </p:nvSpPr>
          <p:spPr>
            <a:xfrm>
              <a:off x="6731353" y="3497832"/>
              <a:ext cx="57074" cy="13733"/>
            </a:xfrm>
            <a:custGeom>
              <a:avLst/>
              <a:gdLst>
                <a:gd name="connsiteX0" fmla="*/ 57075 w 57074"/>
                <a:gd name="connsiteY0" fmla="*/ 13733 h 13733"/>
                <a:gd name="connsiteX1" fmla="*/ 0 w 57074"/>
                <a:gd name="connsiteY1" fmla="*/ 13733 h 13733"/>
                <a:gd name="connsiteX2" fmla="*/ 57075 w 57074"/>
                <a:gd name="connsiteY2" fmla="*/ 13733 h 13733"/>
              </a:gdLst>
              <a:ahLst/>
              <a:cxnLst>
                <a:cxn ang="0">
                  <a:pos x="connsiteX0" y="connsiteY0"/>
                </a:cxn>
                <a:cxn ang="0">
                  <a:pos x="connsiteX1" y="connsiteY1"/>
                </a:cxn>
                <a:cxn ang="0">
                  <a:pos x="connsiteX2" y="connsiteY2"/>
                </a:cxn>
              </a:cxnLst>
              <a:rect l="l" t="t" r="r" b="b"/>
              <a:pathLst>
                <a:path w="57074" h="13733">
                  <a:moveTo>
                    <a:pt x="57075" y="13733"/>
                  </a:moveTo>
                  <a:lnTo>
                    <a:pt x="0" y="13733"/>
                  </a:lnTo>
                  <a:cubicBezTo>
                    <a:pt x="19596" y="-4720"/>
                    <a:pt x="38050" y="-4435"/>
                    <a:pt x="57075" y="13733"/>
                  </a:cubicBezTo>
                  <a:close/>
                </a:path>
              </a:pathLst>
            </a:custGeom>
            <a:grpFill/>
            <a:ln w="9512" cap="flat">
              <a:noFill/>
              <a:prstDash val="solid"/>
              <a:miter/>
            </a:ln>
          </p:spPr>
          <p:txBody>
            <a:bodyPr rtlCol="0" anchor="ctr"/>
            <a:lstStyle/>
            <a:p>
              <a:endParaRPr lang="zh-CN" altLang="en-US"/>
            </a:p>
          </p:txBody>
        </p:sp>
        <p:sp>
          <p:nvSpPr>
            <p:cNvPr id="9252" name="任意形状 9251"/>
            <p:cNvSpPr/>
            <p:nvPr/>
          </p:nvSpPr>
          <p:spPr>
            <a:xfrm>
              <a:off x="4146258" y="3453034"/>
              <a:ext cx="62496" cy="11065"/>
            </a:xfrm>
            <a:custGeom>
              <a:avLst/>
              <a:gdLst>
                <a:gd name="connsiteX0" fmla="*/ 62497 w 62496"/>
                <a:gd name="connsiteY0" fmla="*/ 11065 h 11065"/>
                <a:gd name="connsiteX1" fmla="*/ 0 w 62496"/>
                <a:gd name="connsiteY1" fmla="*/ 11065 h 11065"/>
                <a:gd name="connsiteX2" fmla="*/ 62497 w 62496"/>
                <a:gd name="connsiteY2" fmla="*/ 11065 h 11065"/>
              </a:gdLst>
              <a:ahLst/>
              <a:cxnLst>
                <a:cxn ang="0">
                  <a:pos x="connsiteX0" y="connsiteY0"/>
                </a:cxn>
                <a:cxn ang="0">
                  <a:pos x="connsiteX1" y="connsiteY1"/>
                </a:cxn>
                <a:cxn ang="0">
                  <a:pos x="connsiteX2" y="connsiteY2"/>
                </a:cxn>
              </a:cxnLst>
              <a:rect l="l" t="t" r="r" b="b"/>
              <a:pathLst>
                <a:path w="62496" h="11065">
                  <a:moveTo>
                    <a:pt x="62497" y="11065"/>
                  </a:moveTo>
                  <a:lnTo>
                    <a:pt x="0" y="11065"/>
                  </a:lnTo>
                  <a:cubicBezTo>
                    <a:pt x="26254" y="-2918"/>
                    <a:pt x="51463" y="-4439"/>
                    <a:pt x="62497" y="11065"/>
                  </a:cubicBezTo>
                  <a:close/>
                </a:path>
              </a:pathLst>
            </a:custGeom>
            <a:grpFill/>
            <a:ln w="9512" cap="flat">
              <a:noFill/>
              <a:prstDash val="solid"/>
              <a:miter/>
            </a:ln>
          </p:spPr>
          <p:txBody>
            <a:bodyPr rtlCol="0" anchor="ctr"/>
            <a:lstStyle/>
            <a:p>
              <a:endParaRPr lang="zh-CN" altLang="en-US"/>
            </a:p>
          </p:txBody>
        </p:sp>
        <p:sp>
          <p:nvSpPr>
            <p:cNvPr id="9253" name="任意形状 9252"/>
            <p:cNvSpPr/>
            <p:nvPr/>
          </p:nvSpPr>
          <p:spPr>
            <a:xfrm>
              <a:off x="5477711" y="5314592"/>
              <a:ext cx="77811" cy="5136"/>
            </a:xfrm>
            <a:custGeom>
              <a:avLst/>
              <a:gdLst>
                <a:gd name="connsiteX0" fmla="*/ 0 w 77811"/>
                <a:gd name="connsiteY0" fmla="*/ 0 h 5136"/>
                <a:gd name="connsiteX1" fmla="*/ 77812 w 77811"/>
                <a:gd name="connsiteY1" fmla="*/ 0 h 5136"/>
                <a:gd name="connsiteX2" fmla="*/ 77812 w 77811"/>
                <a:gd name="connsiteY2" fmla="*/ 5137 h 5136"/>
                <a:gd name="connsiteX3" fmla="*/ 95 w 77811"/>
                <a:gd name="connsiteY3" fmla="*/ 5137 h 5136"/>
              </a:gdLst>
              <a:ahLst/>
              <a:cxnLst>
                <a:cxn ang="0">
                  <a:pos x="connsiteX0" y="connsiteY0"/>
                </a:cxn>
                <a:cxn ang="0">
                  <a:pos x="connsiteX1" y="connsiteY1"/>
                </a:cxn>
                <a:cxn ang="0">
                  <a:pos x="connsiteX2" y="connsiteY2"/>
                </a:cxn>
                <a:cxn ang="0">
                  <a:pos x="connsiteX3" y="connsiteY3"/>
                </a:cxn>
              </a:cxnLst>
              <a:rect l="l" t="t" r="r" b="b"/>
              <a:pathLst>
                <a:path w="77811" h="5136">
                  <a:moveTo>
                    <a:pt x="0" y="0"/>
                  </a:moveTo>
                  <a:lnTo>
                    <a:pt x="77812" y="0"/>
                  </a:lnTo>
                  <a:lnTo>
                    <a:pt x="77812" y="5137"/>
                  </a:lnTo>
                  <a:lnTo>
                    <a:pt x="95" y="5137"/>
                  </a:lnTo>
                  <a:close/>
                </a:path>
              </a:pathLst>
            </a:custGeom>
            <a:grpFill/>
            <a:ln w="9512" cap="flat">
              <a:noFill/>
              <a:prstDash val="solid"/>
              <a:miter/>
            </a:ln>
          </p:spPr>
          <p:txBody>
            <a:bodyPr rtlCol="0" anchor="ctr"/>
            <a:lstStyle/>
            <a:p>
              <a:endParaRPr lang="zh-CN" altLang="en-US"/>
            </a:p>
          </p:txBody>
        </p:sp>
        <p:sp>
          <p:nvSpPr>
            <p:cNvPr id="9254" name="任意形状 9253"/>
            <p:cNvSpPr/>
            <p:nvPr/>
          </p:nvSpPr>
          <p:spPr>
            <a:xfrm>
              <a:off x="2514308" y="4878365"/>
              <a:ext cx="68299" cy="5136"/>
            </a:xfrm>
            <a:custGeom>
              <a:avLst/>
              <a:gdLst>
                <a:gd name="connsiteX0" fmla="*/ 68014 w 68299"/>
                <a:gd name="connsiteY0" fmla="*/ 5137 h 5136"/>
                <a:gd name="connsiteX1" fmla="*/ 0 w 68299"/>
                <a:gd name="connsiteY1" fmla="*/ 5137 h 5136"/>
                <a:gd name="connsiteX2" fmla="*/ 0 w 68299"/>
                <a:gd name="connsiteY2" fmla="*/ 0 h 5136"/>
                <a:gd name="connsiteX3" fmla="*/ 68300 w 68299"/>
                <a:gd name="connsiteY3" fmla="*/ 0 h 5136"/>
              </a:gdLst>
              <a:ahLst/>
              <a:cxnLst>
                <a:cxn ang="0">
                  <a:pos x="connsiteX0" y="connsiteY0"/>
                </a:cxn>
                <a:cxn ang="0">
                  <a:pos x="connsiteX1" y="connsiteY1"/>
                </a:cxn>
                <a:cxn ang="0">
                  <a:pos x="connsiteX2" y="connsiteY2"/>
                </a:cxn>
                <a:cxn ang="0">
                  <a:pos x="connsiteX3" y="connsiteY3"/>
                </a:cxn>
              </a:cxnLst>
              <a:rect l="l" t="t" r="r" b="b"/>
              <a:pathLst>
                <a:path w="68299" h="5136">
                  <a:moveTo>
                    <a:pt x="68014" y="5137"/>
                  </a:moveTo>
                  <a:lnTo>
                    <a:pt x="0" y="5137"/>
                  </a:lnTo>
                  <a:lnTo>
                    <a:pt x="0" y="0"/>
                  </a:lnTo>
                  <a:lnTo>
                    <a:pt x="68300" y="0"/>
                  </a:lnTo>
                  <a:close/>
                </a:path>
              </a:pathLst>
            </a:custGeom>
            <a:grpFill/>
            <a:ln w="9512" cap="flat">
              <a:noFill/>
              <a:prstDash val="solid"/>
              <a:miter/>
            </a:ln>
          </p:spPr>
          <p:txBody>
            <a:bodyPr rtlCol="0" anchor="ctr"/>
            <a:lstStyle/>
            <a:p>
              <a:endParaRPr lang="zh-CN" altLang="en-US"/>
            </a:p>
          </p:txBody>
        </p:sp>
        <p:sp>
          <p:nvSpPr>
            <p:cNvPr id="9255" name="任意形状 9254"/>
            <p:cNvSpPr/>
            <p:nvPr/>
          </p:nvSpPr>
          <p:spPr>
            <a:xfrm>
              <a:off x="1919306" y="3819707"/>
              <a:ext cx="52793" cy="19646"/>
            </a:xfrm>
            <a:custGeom>
              <a:avLst/>
              <a:gdLst>
                <a:gd name="connsiteX0" fmla="*/ 52794 w 52793"/>
                <a:gd name="connsiteY0" fmla="*/ 13845 h 19646"/>
                <a:gd name="connsiteX1" fmla="*/ 1142 w 52793"/>
                <a:gd name="connsiteY1" fmla="*/ 19647 h 19646"/>
                <a:gd name="connsiteX2" fmla="*/ 0 w 52793"/>
                <a:gd name="connsiteY2" fmla="*/ 11086 h 19646"/>
                <a:gd name="connsiteX3" fmla="*/ 52224 w 52793"/>
                <a:gd name="connsiteY3" fmla="*/ 4523 h 19646"/>
                <a:gd name="connsiteX4" fmla="*/ 52794 w 52793"/>
                <a:gd name="connsiteY4" fmla="*/ 13845 h 19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93" h="19646">
                  <a:moveTo>
                    <a:pt x="52794" y="13845"/>
                  </a:moveTo>
                  <a:lnTo>
                    <a:pt x="1142" y="19647"/>
                  </a:lnTo>
                  <a:lnTo>
                    <a:pt x="0" y="11086"/>
                  </a:lnTo>
                  <a:cubicBezTo>
                    <a:pt x="17408" y="9089"/>
                    <a:pt x="32628" y="-7938"/>
                    <a:pt x="52224" y="4523"/>
                  </a:cubicBezTo>
                  <a:lnTo>
                    <a:pt x="52794" y="13845"/>
                  </a:lnTo>
                  <a:close/>
                </a:path>
              </a:pathLst>
            </a:custGeom>
            <a:grpFill/>
            <a:ln w="9512" cap="flat">
              <a:noFill/>
              <a:prstDash val="solid"/>
              <a:miter/>
            </a:ln>
          </p:spPr>
          <p:txBody>
            <a:bodyPr rtlCol="0" anchor="ctr"/>
            <a:lstStyle/>
            <a:p>
              <a:endParaRPr lang="zh-CN" altLang="en-US"/>
            </a:p>
          </p:txBody>
        </p:sp>
        <p:sp>
          <p:nvSpPr>
            <p:cNvPr id="9256" name="任意形状 9255"/>
            <p:cNvSpPr/>
            <p:nvPr/>
          </p:nvSpPr>
          <p:spPr>
            <a:xfrm>
              <a:off x="5905009" y="5513491"/>
              <a:ext cx="55076" cy="9607"/>
            </a:xfrm>
            <a:custGeom>
              <a:avLst/>
              <a:gdLst>
                <a:gd name="connsiteX0" fmla="*/ 55077 w 55076"/>
                <a:gd name="connsiteY0" fmla="*/ 9607 h 9607"/>
                <a:gd name="connsiteX1" fmla="*/ 0 w 55076"/>
                <a:gd name="connsiteY1" fmla="*/ 9607 h 9607"/>
                <a:gd name="connsiteX2" fmla="*/ 0 w 55076"/>
                <a:gd name="connsiteY2" fmla="*/ 2663 h 9607"/>
                <a:gd name="connsiteX3" fmla="*/ 55077 w 55076"/>
                <a:gd name="connsiteY3" fmla="*/ 0 h 9607"/>
              </a:gdLst>
              <a:ahLst/>
              <a:cxnLst>
                <a:cxn ang="0">
                  <a:pos x="connsiteX0" y="connsiteY0"/>
                </a:cxn>
                <a:cxn ang="0">
                  <a:pos x="connsiteX1" y="connsiteY1"/>
                </a:cxn>
                <a:cxn ang="0">
                  <a:pos x="connsiteX2" y="connsiteY2"/>
                </a:cxn>
                <a:cxn ang="0">
                  <a:pos x="connsiteX3" y="connsiteY3"/>
                </a:cxn>
              </a:cxnLst>
              <a:rect l="l" t="t" r="r" b="b"/>
              <a:pathLst>
                <a:path w="55076" h="9607">
                  <a:moveTo>
                    <a:pt x="55077" y="9607"/>
                  </a:moveTo>
                  <a:lnTo>
                    <a:pt x="0" y="9607"/>
                  </a:lnTo>
                  <a:lnTo>
                    <a:pt x="0" y="2663"/>
                  </a:lnTo>
                  <a:lnTo>
                    <a:pt x="55077" y="0"/>
                  </a:lnTo>
                  <a:close/>
                </a:path>
              </a:pathLst>
            </a:custGeom>
            <a:grpFill/>
            <a:ln w="9512" cap="flat">
              <a:noFill/>
              <a:prstDash val="solid"/>
              <a:miter/>
            </a:ln>
          </p:spPr>
          <p:txBody>
            <a:bodyPr rtlCol="0" anchor="ctr"/>
            <a:lstStyle/>
            <a:p>
              <a:endParaRPr lang="zh-CN" altLang="en-US"/>
            </a:p>
          </p:txBody>
        </p:sp>
        <p:sp>
          <p:nvSpPr>
            <p:cNvPr id="9257" name="任意形状 9256"/>
            <p:cNvSpPr/>
            <p:nvPr/>
          </p:nvSpPr>
          <p:spPr>
            <a:xfrm>
              <a:off x="7190805" y="5639605"/>
              <a:ext cx="45181" cy="24749"/>
            </a:xfrm>
            <a:custGeom>
              <a:avLst/>
              <a:gdLst>
                <a:gd name="connsiteX0" fmla="*/ 42424 w 45181"/>
                <a:gd name="connsiteY0" fmla="*/ 24749 h 24749"/>
                <a:gd name="connsiteX1" fmla="*/ 4374 w 45181"/>
                <a:gd name="connsiteY1" fmla="*/ 15237 h 24749"/>
                <a:gd name="connsiteX2" fmla="*/ 189 w 45181"/>
                <a:gd name="connsiteY2" fmla="*/ 5725 h 24749"/>
                <a:gd name="connsiteX3" fmla="*/ 11032 w 45181"/>
                <a:gd name="connsiteY3" fmla="*/ 208 h 24749"/>
                <a:gd name="connsiteX4" fmla="*/ 45182 w 45181"/>
                <a:gd name="connsiteY4" fmla="*/ 17139 h 24749"/>
                <a:gd name="connsiteX5" fmla="*/ 42424 w 45181"/>
                <a:gd name="connsiteY5" fmla="*/ 24749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81" h="24749">
                  <a:moveTo>
                    <a:pt x="42424" y="24749"/>
                  </a:moveTo>
                  <a:cubicBezTo>
                    <a:pt x="29582" y="21610"/>
                    <a:pt x="16645" y="18852"/>
                    <a:pt x="4374" y="15237"/>
                  </a:cubicBezTo>
                  <a:cubicBezTo>
                    <a:pt x="2091" y="14476"/>
                    <a:pt x="-763" y="7152"/>
                    <a:pt x="189" y="5725"/>
                  </a:cubicBezTo>
                  <a:cubicBezTo>
                    <a:pt x="2947" y="2871"/>
                    <a:pt x="8464" y="-934"/>
                    <a:pt x="11032" y="208"/>
                  </a:cubicBezTo>
                  <a:cubicBezTo>
                    <a:pt x="22828" y="4964"/>
                    <a:pt x="33862" y="11337"/>
                    <a:pt x="45182" y="17139"/>
                  </a:cubicBezTo>
                  <a:lnTo>
                    <a:pt x="42424" y="24749"/>
                  </a:lnTo>
                  <a:close/>
                </a:path>
              </a:pathLst>
            </a:custGeom>
            <a:grpFill/>
            <a:ln w="9512" cap="flat">
              <a:noFill/>
              <a:prstDash val="solid"/>
              <a:miter/>
            </a:ln>
          </p:spPr>
          <p:txBody>
            <a:bodyPr rtlCol="0" anchor="ctr"/>
            <a:lstStyle/>
            <a:p>
              <a:endParaRPr lang="zh-CN" altLang="en-US"/>
            </a:p>
          </p:txBody>
        </p:sp>
        <p:sp>
          <p:nvSpPr>
            <p:cNvPr id="9258" name="任意形状 9257"/>
            <p:cNvSpPr/>
            <p:nvPr/>
          </p:nvSpPr>
          <p:spPr>
            <a:xfrm>
              <a:off x="2201159" y="4218983"/>
              <a:ext cx="41474" cy="17788"/>
            </a:xfrm>
            <a:custGeom>
              <a:avLst/>
              <a:gdLst>
                <a:gd name="connsiteX0" fmla="*/ 0 w 41474"/>
                <a:gd name="connsiteY0" fmla="*/ 17789 h 17788"/>
                <a:gd name="connsiteX1" fmla="*/ 41475 w 41474"/>
                <a:gd name="connsiteY1" fmla="*/ 12937 h 17788"/>
                <a:gd name="connsiteX2" fmla="*/ 0 w 41474"/>
                <a:gd name="connsiteY2" fmla="*/ 17789 h 17788"/>
              </a:gdLst>
              <a:ahLst/>
              <a:cxnLst>
                <a:cxn ang="0">
                  <a:pos x="connsiteX0" y="connsiteY0"/>
                </a:cxn>
                <a:cxn ang="0">
                  <a:pos x="connsiteX1" y="connsiteY1"/>
                </a:cxn>
                <a:cxn ang="0">
                  <a:pos x="connsiteX2" y="connsiteY2"/>
                </a:cxn>
              </a:cxnLst>
              <a:rect l="l" t="t" r="r" b="b"/>
              <a:pathLst>
                <a:path w="41474" h="17788">
                  <a:moveTo>
                    <a:pt x="0" y="17789"/>
                  </a:moveTo>
                  <a:cubicBezTo>
                    <a:pt x="12081" y="5233"/>
                    <a:pt x="23211" y="-12460"/>
                    <a:pt x="41475" y="12937"/>
                  </a:cubicBezTo>
                  <a:lnTo>
                    <a:pt x="0" y="17789"/>
                  </a:lnTo>
                  <a:close/>
                </a:path>
              </a:pathLst>
            </a:custGeom>
            <a:grpFill/>
            <a:ln w="9512" cap="flat">
              <a:noFill/>
              <a:prstDash val="solid"/>
              <a:miter/>
            </a:ln>
          </p:spPr>
          <p:txBody>
            <a:bodyPr rtlCol="0" anchor="ctr"/>
            <a:lstStyle/>
            <a:p>
              <a:endParaRPr lang="zh-CN" altLang="en-US"/>
            </a:p>
          </p:txBody>
        </p:sp>
        <p:sp>
          <p:nvSpPr>
            <p:cNvPr id="9259" name="任意形状 9258"/>
            <p:cNvSpPr/>
            <p:nvPr/>
          </p:nvSpPr>
          <p:spPr>
            <a:xfrm>
              <a:off x="5786199" y="5513503"/>
              <a:ext cx="66586" cy="11878"/>
            </a:xfrm>
            <a:custGeom>
              <a:avLst/>
              <a:gdLst>
                <a:gd name="connsiteX0" fmla="*/ 66587 w 66586"/>
                <a:gd name="connsiteY0" fmla="*/ 11879 h 11878"/>
                <a:gd name="connsiteX1" fmla="*/ 0 w 66586"/>
                <a:gd name="connsiteY1" fmla="*/ 11879 h 11878"/>
                <a:gd name="connsiteX2" fmla="*/ 66587 w 66586"/>
                <a:gd name="connsiteY2" fmla="*/ 11879 h 11878"/>
              </a:gdLst>
              <a:ahLst/>
              <a:cxnLst>
                <a:cxn ang="0">
                  <a:pos x="connsiteX0" y="connsiteY0"/>
                </a:cxn>
                <a:cxn ang="0">
                  <a:pos x="connsiteX1" y="connsiteY1"/>
                </a:cxn>
                <a:cxn ang="0">
                  <a:pos x="connsiteX2" y="connsiteY2"/>
                </a:cxn>
              </a:cxnLst>
              <a:rect l="l" t="t" r="r" b="b"/>
              <a:pathLst>
                <a:path w="66586" h="11878">
                  <a:moveTo>
                    <a:pt x="66587" y="11879"/>
                  </a:moveTo>
                  <a:lnTo>
                    <a:pt x="0" y="11879"/>
                  </a:lnTo>
                  <a:cubicBezTo>
                    <a:pt x="17979" y="-3816"/>
                    <a:pt x="22450" y="-4102"/>
                    <a:pt x="66587" y="11879"/>
                  </a:cubicBezTo>
                  <a:close/>
                </a:path>
              </a:pathLst>
            </a:custGeom>
            <a:grpFill/>
            <a:ln w="9512" cap="flat">
              <a:noFill/>
              <a:prstDash val="solid"/>
              <a:miter/>
            </a:ln>
          </p:spPr>
          <p:txBody>
            <a:bodyPr rtlCol="0" anchor="ctr"/>
            <a:lstStyle/>
            <a:p>
              <a:endParaRPr lang="zh-CN" altLang="en-US"/>
            </a:p>
          </p:txBody>
        </p:sp>
        <p:sp>
          <p:nvSpPr>
            <p:cNvPr id="9260" name="任意形状 9259"/>
            <p:cNvSpPr/>
            <p:nvPr/>
          </p:nvSpPr>
          <p:spPr>
            <a:xfrm>
              <a:off x="7179958" y="3800544"/>
              <a:ext cx="39095" cy="16621"/>
            </a:xfrm>
            <a:custGeom>
              <a:avLst/>
              <a:gdLst>
                <a:gd name="connsiteX0" fmla="*/ 0 w 39095"/>
                <a:gd name="connsiteY0" fmla="*/ 0 h 16621"/>
                <a:gd name="connsiteX1" fmla="*/ 39096 w 39095"/>
                <a:gd name="connsiteY1" fmla="*/ 2473 h 16621"/>
                <a:gd name="connsiteX2" fmla="*/ 0 w 39095"/>
                <a:gd name="connsiteY2" fmla="*/ 0 h 16621"/>
              </a:gdLst>
              <a:ahLst/>
              <a:cxnLst>
                <a:cxn ang="0">
                  <a:pos x="connsiteX0" y="connsiteY0"/>
                </a:cxn>
                <a:cxn ang="0">
                  <a:pos x="connsiteX1" y="connsiteY1"/>
                </a:cxn>
                <a:cxn ang="0">
                  <a:pos x="connsiteX2" y="connsiteY2"/>
                </a:cxn>
              </a:cxnLst>
              <a:rect l="l" t="t" r="r" b="b"/>
              <a:pathLst>
                <a:path w="39095" h="16621">
                  <a:moveTo>
                    <a:pt x="0" y="0"/>
                  </a:moveTo>
                  <a:lnTo>
                    <a:pt x="39096" y="2473"/>
                  </a:lnTo>
                  <a:cubicBezTo>
                    <a:pt x="23306" y="21593"/>
                    <a:pt x="14459" y="21878"/>
                    <a:pt x="0" y="0"/>
                  </a:cubicBezTo>
                  <a:close/>
                </a:path>
              </a:pathLst>
            </a:custGeom>
            <a:grpFill/>
            <a:ln w="9512" cap="flat">
              <a:noFill/>
              <a:prstDash val="solid"/>
              <a:miter/>
            </a:ln>
          </p:spPr>
          <p:txBody>
            <a:bodyPr rtlCol="0" anchor="ctr"/>
            <a:lstStyle/>
            <a:p>
              <a:endParaRPr lang="zh-CN" altLang="en-US"/>
            </a:p>
          </p:txBody>
        </p:sp>
        <p:sp>
          <p:nvSpPr>
            <p:cNvPr id="9261" name="任意形状 9260"/>
            <p:cNvSpPr/>
            <p:nvPr/>
          </p:nvSpPr>
          <p:spPr>
            <a:xfrm>
              <a:off x="5188343" y="5465929"/>
              <a:ext cx="38430" cy="23686"/>
            </a:xfrm>
            <a:custGeom>
              <a:avLst/>
              <a:gdLst>
                <a:gd name="connsiteX0" fmla="*/ 38431 w 38430"/>
                <a:gd name="connsiteY0" fmla="*/ 11796 h 23686"/>
                <a:gd name="connsiteX1" fmla="*/ 13413 w 38430"/>
                <a:gd name="connsiteY1" fmla="*/ 23686 h 23686"/>
                <a:gd name="connsiteX2" fmla="*/ 0 w 38430"/>
                <a:gd name="connsiteY2" fmla="*/ 12462 h 23686"/>
                <a:gd name="connsiteX3" fmla="*/ 12747 w 38430"/>
                <a:gd name="connsiteY3" fmla="*/ 1 h 23686"/>
                <a:gd name="connsiteX4" fmla="*/ 38431 w 38430"/>
                <a:gd name="connsiteY4" fmla="*/ 11796 h 23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30" h="23686">
                  <a:moveTo>
                    <a:pt x="38431" y="11796"/>
                  </a:moveTo>
                  <a:cubicBezTo>
                    <a:pt x="25874" y="18170"/>
                    <a:pt x="19406" y="23591"/>
                    <a:pt x="13413" y="23686"/>
                  </a:cubicBezTo>
                  <a:cubicBezTo>
                    <a:pt x="8942" y="23686"/>
                    <a:pt x="4471" y="16457"/>
                    <a:pt x="0" y="12462"/>
                  </a:cubicBezTo>
                  <a:cubicBezTo>
                    <a:pt x="4281" y="8087"/>
                    <a:pt x="8467" y="1"/>
                    <a:pt x="12747" y="1"/>
                  </a:cubicBezTo>
                  <a:cubicBezTo>
                    <a:pt x="19120" y="-94"/>
                    <a:pt x="25589" y="5423"/>
                    <a:pt x="38431" y="11796"/>
                  </a:cubicBezTo>
                  <a:close/>
                </a:path>
              </a:pathLst>
            </a:custGeom>
            <a:grpFill/>
            <a:ln w="9512" cap="flat">
              <a:noFill/>
              <a:prstDash val="solid"/>
              <a:miter/>
            </a:ln>
          </p:spPr>
          <p:txBody>
            <a:bodyPr rtlCol="0" anchor="ctr"/>
            <a:lstStyle/>
            <a:p>
              <a:endParaRPr lang="zh-CN" altLang="en-US"/>
            </a:p>
          </p:txBody>
        </p:sp>
        <p:sp>
          <p:nvSpPr>
            <p:cNvPr id="9262" name="任意形状 9261"/>
            <p:cNvSpPr/>
            <p:nvPr/>
          </p:nvSpPr>
          <p:spPr>
            <a:xfrm>
              <a:off x="7991748" y="3946651"/>
              <a:ext cx="48703" cy="13341"/>
            </a:xfrm>
            <a:custGeom>
              <a:avLst/>
              <a:gdLst>
                <a:gd name="connsiteX0" fmla="*/ 48704 w 48703"/>
                <a:gd name="connsiteY0" fmla="*/ 0 h 13341"/>
                <a:gd name="connsiteX1" fmla="*/ 0 w 48703"/>
                <a:gd name="connsiteY1" fmla="*/ 0 h 13341"/>
                <a:gd name="connsiteX2" fmla="*/ 48704 w 48703"/>
                <a:gd name="connsiteY2" fmla="*/ 0 h 13341"/>
              </a:gdLst>
              <a:ahLst/>
              <a:cxnLst>
                <a:cxn ang="0">
                  <a:pos x="connsiteX0" y="connsiteY0"/>
                </a:cxn>
                <a:cxn ang="0">
                  <a:pos x="connsiteX1" y="connsiteY1"/>
                </a:cxn>
                <a:cxn ang="0">
                  <a:pos x="connsiteX2" y="connsiteY2"/>
                </a:cxn>
              </a:cxnLst>
              <a:rect l="l" t="t" r="r" b="b"/>
              <a:pathLst>
                <a:path w="48703" h="13341">
                  <a:moveTo>
                    <a:pt x="48704" y="0"/>
                  </a:moveTo>
                  <a:cubicBezTo>
                    <a:pt x="31582" y="24541"/>
                    <a:pt x="15696" y="9512"/>
                    <a:pt x="0" y="0"/>
                  </a:cubicBezTo>
                  <a:lnTo>
                    <a:pt x="48704" y="0"/>
                  </a:lnTo>
                  <a:close/>
                </a:path>
              </a:pathLst>
            </a:custGeom>
            <a:grpFill/>
            <a:ln w="9512" cap="flat">
              <a:noFill/>
              <a:prstDash val="solid"/>
              <a:miter/>
            </a:ln>
          </p:spPr>
          <p:txBody>
            <a:bodyPr rtlCol="0" anchor="ctr"/>
            <a:lstStyle/>
            <a:p>
              <a:endParaRPr lang="zh-CN" altLang="en-US"/>
            </a:p>
          </p:txBody>
        </p:sp>
        <p:sp>
          <p:nvSpPr>
            <p:cNvPr id="9263" name="任意形状 9262"/>
            <p:cNvSpPr/>
            <p:nvPr/>
          </p:nvSpPr>
          <p:spPr>
            <a:xfrm>
              <a:off x="5036145" y="5525381"/>
              <a:ext cx="56123" cy="10649"/>
            </a:xfrm>
            <a:custGeom>
              <a:avLst/>
              <a:gdLst>
                <a:gd name="connsiteX0" fmla="*/ 56124 w 56123"/>
                <a:gd name="connsiteY0" fmla="*/ 0 h 10649"/>
                <a:gd name="connsiteX1" fmla="*/ 762 w 56123"/>
                <a:gd name="connsiteY1" fmla="*/ 8942 h 10649"/>
                <a:gd name="connsiteX2" fmla="*/ 0 w 56123"/>
                <a:gd name="connsiteY2" fmla="*/ 0 h 10649"/>
                <a:gd name="connsiteX3" fmla="*/ 56124 w 56123"/>
                <a:gd name="connsiteY3" fmla="*/ 0 h 10649"/>
              </a:gdLst>
              <a:ahLst/>
              <a:cxnLst>
                <a:cxn ang="0">
                  <a:pos x="connsiteX0" y="connsiteY0"/>
                </a:cxn>
                <a:cxn ang="0">
                  <a:pos x="connsiteX1" y="connsiteY1"/>
                </a:cxn>
                <a:cxn ang="0">
                  <a:pos x="connsiteX2" y="connsiteY2"/>
                </a:cxn>
                <a:cxn ang="0">
                  <a:pos x="connsiteX3" y="connsiteY3"/>
                </a:cxn>
              </a:cxnLst>
              <a:rect l="l" t="t" r="r" b="b"/>
              <a:pathLst>
                <a:path w="56123" h="10649">
                  <a:moveTo>
                    <a:pt x="56124" y="0"/>
                  </a:moveTo>
                  <a:cubicBezTo>
                    <a:pt x="36053" y="25968"/>
                    <a:pt x="17503" y="-5612"/>
                    <a:pt x="762" y="8942"/>
                  </a:cubicBezTo>
                  <a:lnTo>
                    <a:pt x="0" y="0"/>
                  </a:lnTo>
                  <a:lnTo>
                    <a:pt x="56124" y="0"/>
                  </a:lnTo>
                  <a:close/>
                </a:path>
              </a:pathLst>
            </a:custGeom>
            <a:grpFill/>
            <a:ln w="9512" cap="flat">
              <a:noFill/>
              <a:prstDash val="solid"/>
              <a:miter/>
            </a:ln>
          </p:spPr>
          <p:txBody>
            <a:bodyPr rtlCol="0" anchor="ctr"/>
            <a:lstStyle/>
            <a:p>
              <a:endParaRPr lang="zh-CN" altLang="en-US"/>
            </a:p>
          </p:txBody>
        </p:sp>
        <p:sp>
          <p:nvSpPr>
            <p:cNvPr id="9264" name="任意形状 9263"/>
            <p:cNvSpPr/>
            <p:nvPr/>
          </p:nvSpPr>
          <p:spPr>
            <a:xfrm>
              <a:off x="1982183" y="3813359"/>
              <a:ext cx="50415" cy="20857"/>
            </a:xfrm>
            <a:custGeom>
              <a:avLst/>
              <a:gdLst>
                <a:gd name="connsiteX0" fmla="*/ 0 w 50415"/>
                <a:gd name="connsiteY0" fmla="*/ 15151 h 20857"/>
                <a:gd name="connsiteX1" fmla="*/ 12367 w 50415"/>
                <a:gd name="connsiteY1" fmla="*/ 4782 h 20857"/>
                <a:gd name="connsiteX2" fmla="*/ 50416 w 50415"/>
                <a:gd name="connsiteY2" fmla="*/ 13248 h 20857"/>
                <a:gd name="connsiteX3" fmla="*/ 5042 w 50415"/>
                <a:gd name="connsiteY3" fmla="*/ 20858 h 20857"/>
                <a:gd name="connsiteX4" fmla="*/ 0 w 50415"/>
                <a:gd name="connsiteY4" fmla="*/ 15151 h 20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15" h="20857">
                  <a:moveTo>
                    <a:pt x="0" y="15151"/>
                  </a:moveTo>
                  <a:cubicBezTo>
                    <a:pt x="4091" y="11536"/>
                    <a:pt x="8847" y="4212"/>
                    <a:pt x="12367" y="4782"/>
                  </a:cubicBezTo>
                  <a:cubicBezTo>
                    <a:pt x="24352" y="6685"/>
                    <a:pt x="39762" y="-11769"/>
                    <a:pt x="50416" y="13248"/>
                  </a:cubicBezTo>
                  <a:lnTo>
                    <a:pt x="5042" y="20858"/>
                  </a:lnTo>
                  <a:lnTo>
                    <a:pt x="0" y="15151"/>
                  </a:lnTo>
                  <a:close/>
                </a:path>
              </a:pathLst>
            </a:custGeom>
            <a:grpFill/>
            <a:ln w="9512" cap="flat">
              <a:noFill/>
              <a:prstDash val="solid"/>
              <a:miter/>
            </a:ln>
          </p:spPr>
          <p:txBody>
            <a:bodyPr rtlCol="0" anchor="ctr"/>
            <a:lstStyle/>
            <a:p>
              <a:endParaRPr lang="zh-CN" altLang="en-US"/>
            </a:p>
          </p:txBody>
        </p:sp>
        <p:sp>
          <p:nvSpPr>
            <p:cNvPr id="9265" name="任意形状 9264"/>
            <p:cNvSpPr/>
            <p:nvPr/>
          </p:nvSpPr>
          <p:spPr>
            <a:xfrm>
              <a:off x="4452178" y="5544215"/>
              <a:ext cx="51937" cy="16075"/>
            </a:xfrm>
            <a:custGeom>
              <a:avLst/>
              <a:gdLst>
                <a:gd name="connsiteX0" fmla="*/ 51938 w 51937"/>
                <a:gd name="connsiteY0" fmla="*/ 11129 h 16075"/>
                <a:gd name="connsiteX1" fmla="*/ 1237 w 51937"/>
                <a:gd name="connsiteY1" fmla="*/ 16076 h 16075"/>
                <a:gd name="connsiteX2" fmla="*/ 0 w 51937"/>
                <a:gd name="connsiteY2" fmla="*/ 6563 h 16075"/>
                <a:gd name="connsiteX3" fmla="*/ 50321 w 51937"/>
                <a:gd name="connsiteY3" fmla="*/ 0 h 16075"/>
              </a:gdLst>
              <a:ahLst/>
              <a:cxnLst>
                <a:cxn ang="0">
                  <a:pos x="connsiteX0" y="connsiteY0"/>
                </a:cxn>
                <a:cxn ang="0">
                  <a:pos x="connsiteX1" y="connsiteY1"/>
                </a:cxn>
                <a:cxn ang="0">
                  <a:pos x="connsiteX2" y="connsiteY2"/>
                </a:cxn>
                <a:cxn ang="0">
                  <a:pos x="connsiteX3" y="connsiteY3"/>
                </a:cxn>
              </a:cxnLst>
              <a:rect l="l" t="t" r="r" b="b"/>
              <a:pathLst>
                <a:path w="51937" h="16075">
                  <a:moveTo>
                    <a:pt x="51938" y="11129"/>
                  </a:moveTo>
                  <a:lnTo>
                    <a:pt x="1237" y="16076"/>
                  </a:lnTo>
                  <a:lnTo>
                    <a:pt x="0" y="6563"/>
                  </a:lnTo>
                  <a:lnTo>
                    <a:pt x="50321" y="0"/>
                  </a:lnTo>
                  <a:close/>
                </a:path>
              </a:pathLst>
            </a:custGeom>
            <a:grpFill/>
            <a:ln w="9512" cap="flat">
              <a:noFill/>
              <a:prstDash val="solid"/>
              <a:miter/>
            </a:ln>
          </p:spPr>
          <p:txBody>
            <a:bodyPr rtlCol="0" anchor="ctr"/>
            <a:lstStyle/>
            <a:p>
              <a:endParaRPr lang="zh-CN" altLang="en-US"/>
            </a:p>
          </p:txBody>
        </p:sp>
        <p:sp>
          <p:nvSpPr>
            <p:cNvPr id="9266" name="任意形状 9265"/>
            <p:cNvSpPr/>
            <p:nvPr/>
          </p:nvSpPr>
          <p:spPr>
            <a:xfrm>
              <a:off x="5764701" y="5377563"/>
              <a:ext cx="54981" cy="9512"/>
            </a:xfrm>
            <a:custGeom>
              <a:avLst/>
              <a:gdLst>
                <a:gd name="connsiteX0" fmla="*/ 381 w 54981"/>
                <a:gd name="connsiteY0" fmla="*/ 3139 h 9512"/>
                <a:gd name="connsiteX1" fmla="*/ 54982 w 54981"/>
                <a:gd name="connsiteY1" fmla="*/ 0 h 9512"/>
                <a:gd name="connsiteX2" fmla="*/ 54982 w 54981"/>
                <a:gd name="connsiteY2" fmla="*/ 9512 h 9512"/>
                <a:gd name="connsiteX3" fmla="*/ 0 w 54981"/>
                <a:gd name="connsiteY3" fmla="*/ 9512 h 9512"/>
              </a:gdLst>
              <a:ahLst/>
              <a:cxnLst>
                <a:cxn ang="0">
                  <a:pos x="connsiteX0" y="connsiteY0"/>
                </a:cxn>
                <a:cxn ang="0">
                  <a:pos x="connsiteX1" y="connsiteY1"/>
                </a:cxn>
                <a:cxn ang="0">
                  <a:pos x="connsiteX2" y="connsiteY2"/>
                </a:cxn>
                <a:cxn ang="0">
                  <a:pos x="connsiteX3" y="connsiteY3"/>
                </a:cxn>
              </a:cxnLst>
              <a:rect l="l" t="t" r="r" b="b"/>
              <a:pathLst>
                <a:path w="54981" h="9512">
                  <a:moveTo>
                    <a:pt x="381" y="3139"/>
                  </a:moveTo>
                  <a:lnTo>
                    <a:pt x="54982" y="0"/>
                  </a:lnTo>
                  <a:lnTo>
                    <a:pt x="54982" y="9512"/>
                  </a:lnTo>
                  <a:lnTo>
                    <a:pt x="0" y="9512"/>
                  </a:lnTo>
                  <a:close/>
                </a:path>
              </a:pathLst>
            </a:custGeom>
            <a:grpFill/>
            <a:ln w="9512" cap="flat">
              <a:noFill/>
              <a:prstDash val="solid"/>
              <a:miter/>
            </a:ln>
          </p:spPr>
          <p:txBody>
            <a:bodyPr rtlCol="0" anchor="ctr"/>
            <a:lstStyle/>
            <a:p>
              <a:endParaRPr lang="zh-CN" altLang="en-US"/>
            </a:p>
          </p:txBody>
        </p:sp>
        <p:sp>
          <p:nvSpPr>
            <p:cNvPr id="9267" name="任意形状 9266"/>
            <p:cNvSpPr/>
            <p:nvPr/>
          </p:nvSpPr>
          <p:spPr>
            <a:xfrm>
              <a:off x="3262650" y="5104521"/>
              <a:ext cx="53745" cy="14501"/>
            </a:xfrm>
            <a:custGeom>
              <a:avLst/>
              <a:gdLst>
                <a:gd name="connsiteX0" fmla="*/ 53746 w 53745"/>
                <a:gd name="connsiteY0" fmla="*/ 7558 h 14501"/>
                <a:gd name="connsiteX1" fmla="*/ 0 w 53745"/>
                <a:gd name="connsiteY1" fmla="*/ 14502 h 14501"/>
                <a:gd name="connsiteX2" fmla="*/ 53746 w 53745"/>
                <a:gd name="connsiteY2" fmla="*/ 7558 h 14501"/>
              </a:gdLst>
              <a:ahLst/>
              <a:cxnLst>
                <a:cxn ang="0">
                  <a:pos x="connsiteX0" y="connsiteY0"/>
                </a:cxn>
                <a:cxn ang="0">
                  <a:pos x="connsiteX1" y="connsiteY1"/>
                </a:cxn>
                <a:cxn ang="0">
                  <a:pos x="connsiteX2" y="connsiteY2"/>
                </a:cxn>
              </a:cxnLst>
              <a:rect l="l" t="t" r="r" b="b"/>
              <a:pathLst>
                <a:path w="53745" h="14501">
                  <a:moveTo>
                    <a:pt x="53746" y="7558"/>
                  </a:moveTo>
                  <a:lnTo>
                    <a:pt x="0" y="14502"/>
                  </a:lnTo>
                  <a:cubicBezTo>
                    <a:pt x="11511" y="-1383"/>
                    <a:pt x="27396" y="-4998"/>
                    <a:pt x="53746" y="7558"/>
                  </a:cubicBezTo>
                  <a:close/>
                </a:path>
              </a:pathLst>
            </a:custGeom>
            <a:grpFill/>
            <a:ln w="9512" cap="flat">
              <a:noFill/>
              <a:prstDash val="solid"/>
              <a:miter/>
            </a:ln>
          </p:spPr>
          <p:txBody>
            <a:bodyPr rtlCol="0" anchor="ctr"/>
            <a:lstStyle/>
            <a:p>
              <a:endParaRPr lang="zh-CN" altLang="en-US"/>
            </a:p>
          </p:txBody>
        </p:sp>
        <p:sp>
          <p:nvSpPr>
            <p:cNvPr id="9268" name="任意形状 9267"/>
            <p:cNvSpPr/>
            <p:nvPr/>
          </p:nvSpPr>
          <p:spPr>
            <a:xfrm>
              <a:off x="7274417" y="3591562"/>
              <a:ext cx="55362" cy="13234"/>
            </a:xfrm>
            <a:custGeom>
              <a:avLst/>
              <a:gdLst>
                <a:gd name="connsiteX0" fmla="*/ 55363 w 55362"/>
                <a:gd name="connsiteY0" fmla="*/ 3424 h 13234"/>
                <a:gd name="connsiteX1" fmla="*/ 0 w 55362"/>
                <a:gd name="connsiteY1" fmla="*/ 0 h 13234"/>
                <a:gd name="connsiteX2" fmla="*/ 55363 w 55362"/>
                <a:gd name="connsiteY2" fmla="*/ 3424 h 13234"/>
              </a:gdLst>
              <a:ahLst/>
              <a:cxnLst>
                <a:cxn ang="0">
                  <a:pos x="connsiteX0" y="connsiteY0"/>
                </a:cxn>
                <a:cxn ang="0">
                  <a:pos x="connsiteX1" y="connsiteY1"/>
                </a:cxn>
                <a:cxn ang="0">
                  <a:pos x="connsiteX2" y="connsiteY2"/>
                </a:cxn>
              </a:cxnLst>
              <a:rect l="l" t="t" r="r" b="b"/>
              <a:pathLst>
                <a:path w="55362" h="13234">
                  <a:moveTo>
                    <a:pt x="55363" y="3424"/>
                  </a:moveTo>
                  <a:cubicBezTo>
                    <a:pt x="44043" y="17027"/>
                    <a:pt x="44043" y="17027"/>
                    <a:pt x="0" y="0"/>
                  </a:cubicBezTo>
                  <a:lnTo>
                    <a:pt x="55363" y="3424"/>
                  </a:lnTo>
                  <a:close/>
                </a:path>
              </a:pathLst>
            </a:custGeom>
            <a:grpFill/>
            <a:ln w="9512" cap="flat">
              <a:noFill/>
              <a:prstDash val="solid"/>
              <a:miter/>
            </a:ln>
          </p:spPr>
          <p:txBody>
            <a:bodyPr rtlCol="0" anchor="ctr"/>
            <a:lstStyle/>
            <a:p>
              <a:endParaRPr lang="zh-CN" altLang="en-US"/>
            </a:p>
          </p:txBody>
        </p:sp>
        <p:sp>
          <p:nvSpPr>
            <p:cNvPr id="9269" name="任意形状 9268"/>
            <p:cNvSpPr/>
            <p:nvPr/>
          </p:nvSpPr>
          <p:spPr>
            <a:xfrm>
              <a:off x="4703210" y="5679668"/>
              <a:ext cx="37574" cy="34338"/>
            </a:xfrm>
            <a:custGeom>
              <a:avLst/>
              <a:gdLst>
                <a:gd name="connsiteX0" fmla="*/ 0 w 37574"/>
                <a:gd name="connsiteY0" fmla="*/ 31485 h 34338"/>
                <a:gd name="connsiteX1" fmla="*/ 25874 w 37574"/>
                <a:gd name="connsiteY1" fmla="*/ 0 h 34338"/>
                <a:gd name="connsiteX2" fmla="*/ 37575 w 37574"/>
                <a:gd name="connsiteY2" fmla="*/ 34339 h 34338"/>
                <a:gd name="connsiteX3" fmla="*/ 0 w 37574"/>
                <a:gd name="connsiteY3" fmla="*/ 31485 h 34338"/>
              </a:gdLst>
              <a:ahLst/>
              <a:cxnLst>
                <a:cxn ang="0">
                  <a:pos x="connsiteX0" y="connsiteY0"/>
                </a:cxn>
                <a:cxn ang="0">
                  <a:pos x="connsiteX1" y="connsiteY1"/>
                </a:cxn>
                <a:cxn ang="0">
                  <a:pos x="connsiteX2" y="connsiteY2"/>
                </a:cxn>
                <a:cxn ang="0">
                  <a:pos x="connsiteX3" y="connsiteY3"/>
                </a:cxn>
              </a:cxnLst>
              <a:rect l="l" t="t" r="r" b="b"/>
              <a:pathLst>
                <a:path w="37574" h="34338">
                  <a:moveTo>
                    <a:pt x="0" y="31485"/>
                  </a:moveTo>
                  <a:lnTo>
                    <a:pt x="25874" y="0"/>
                  </a:lnTo>
                  <a:cubicBezTo>
                    <a:pt x="30345" y="13222"/>
                    <a:pt x="33199" y="21593"/>
                    <a:pt x="37575" y="34339"/>
                  </a:cubicBezTo>
                  <a:lnTo>
                    <a:pt x="0" y="31485"/>
                  </a:lnTo>
                  <a:close/>
                </a:path>
              </a:pathLst>
            </a:custGeom>
            <a:grpFill/>
            <a:ln w="9512" cap="flat">
              <a:noFill/>
              <a:prstDash val="solid"/>
              <a:miter/>
            </a:ln>
          </p:spPr>
          <p:txBody>
            <a:bodyPr rtlCol="0" anchor="ctr"/>
            <a:lstStyle/>
            <a:p>
              <a:endParaRPr lang="zh-CN" altLang="en-US"/>
            </a:p>
          </p:txBody>
        </p:sp>
        <p:sp>
          <p:nvSpPr>
            <p:cNvPr id="9270" name="任意形状 9269"/>
            <p:cNvSpPr/>
            <p:nvPr/>
          </p:nvSpPr>
          <p:spPr>
            <a:xfrm>
              <a:off x="5231720" y="5700976"/>
              <a:ext cx="43091" cy="15982"/>
            </a:xfrm>
            <a:custGeom>
              <a:avLst/>
              <a:gdLst>
                <a:gd name="connsiteX0" fmla="*/ 0 w 43091"/>
                <a:gd name="connsiteY0" fmla="*/ 6563 h 15982"/>
                <a:gd name="connsiteX1" fmla="*/ 43092 w 43091"/>
                <a:gd name="connsiteY1" fmla="*/ 0 h 15982"/>
                <a:gd name="connsiteX2" fmla="*/ 1618 w 43091"/>
                <a:gd name="connsiteY2" fmla="*/ 14934 h 15982"/>
                <a:gd name="connsiteX3" fmla="*/ 0 w 43091"/>
                <a:gd name="connsiteY3" fmla="*/ 6563 h 15982"/>
              </a:gdLst>
              <a:ahLst/>
              <a:cxnLst>
                <a:cxn ang="0">
                  <a:pos x="connsiteX0" y="connsiteY0"/>
                </a:cxn>
                <a:cxn ang="0">
                  <a:pos x="connsiteX1" y="connsiteY1"/>
                </a:cxn>
                <a:cxn ang="0">
                  <a:pos x="connsiteX2" y="connsiteY2"/>
                </a:cxn>
                <a:cxn ang="0">
                  <a:pos x="connsiteX3" y="connsiteY3"/>
                </a:cxn>
              </a:cxnLst>
              <a:rect l="l" t="t" r="r" b="b"/>
              <a:pathLst>
                <a:path w="43091" h="15982">
                  <a:moveTo>
                    <a:pt x="0" y="6563"/>
                  </a:moveTo>
                  <a:lnTo>
                    <a:pt x="43092" y="0"/>
                  </a:lnTo>
                  <a:cubicBezTo>
                    <a:pt x="34340" y="31676"/>
                    <a:pt x="14554" y="4661"/>
                    <a:pt x="1618" y="14934"/>
                  </a:cubicBezTo>
                  <a:lnTo>
                    <a:pt x="0" y="6563"/>
                  </a:lnTo>
                  <a:close/>
                </a:path>
              </a:pathLst>
            </a:custGeom>
            <a:grpFill/>
            <a:ln w="9512" cap="flat">
              <a:noFill/>
              <a:prstDash val="solid"/>
              <a:miter/>
            </a:ln>
          </p:spPr>
          <p:txBody>
            <a:bodyPr rtlCol="0" anchor="ctr"/>
            <a:lstStyle/>
            <a:p>
              <a:endParaRPr lang="zh-CN" altLang="en-US"/>
            </a:p>
          </p:txBody>
        </p:sp>
        <p:sp>
          <p:nvSpPr>
            <p:cNvPr id="9271" name="任意形状 9270"/>
            <p:cNvSpPr/>
            <p:nvPr/>
          </p:nvSpPr>
          <p:spPr>
            <a:xfrm>
              <a:off x="5065158" y="5372236"/>
              <a:ext cx="73721" cy="11699"/>
            </a:xfrm>
            <a:custGeom>
              <a:avLst/>
              <a:gdLst>
                <a:gd name="connsiteX0" fmla="*/ 73436 w 73721"/>
                <a:gd name="connsiteY0" fmla="*/ 11700 h 11699"/>
                <a:gd name="connsiteX1" fmla="*/ 0 w 73721"/>
                <a:gd name="connsiteY1" fmla="*/ 3805 h 11699"/>
                <a:gd name="connsiteX2" fmla="*/ 0 w 73721"/>
                <a:gd name="connsiteY2" fmla="*/ 0 h 11699"/>
                <a:gd name="connsiteX3" fmla="*/ 73722 w 73721"/>
                <a:gd name="connsiteY3" fmla="*/ 3995 h 11699"/>
              </a:gdLst>
              <a:ahLst/>
              <a:cxnLst>
                <a:cxn ang="0">
                  <a:pos x="connsiteX0" y="connsiteY0"/>
                </a:cxn>
                <a:cxn ang="0">
                  <a:pos x="connsiteX1" y="connsiteY1"/>
                </a:cxn>
                <a:cxn ang="0">
                  <a:pos x="connsiteX2" y="connsiteY2"/>
                </a:cxn>
                <a:cxn ang="0">
                  <a:pos x="connsiteX3" y="connsiteY3"/>
                </a:cxn>
              </a:cxnLst>
              <a:rect l="l" t="t" r="r" b="b"/>
              <a:pathLst>
                <a:path w="73721" h="11699">
                  <a:moveTo>
                    <a:pt x="73436" y="11700"/>
                  </a:moveTo>
                  <a:lnTo>
                    <a:pt x="0" y="3805"/>
                  </a:lnTo>
                  <a:lnTo>
                    <a:pt x="0" y="0"/>
                  </a:lnTo>
                  <a:lnTo>
                    <a:pt x="73722" y="3995"/>
                  </a:lnTo>
                  <a:close/>
                </a:path>
              </a:pathLst>
            </a:custGeom>
            <a:grpFill/>
            <a:ln w="9512" cap="flat">
              <a:noFill/>
              <a:prstDash val="solid"/>
              <a:miter/>
            </a:ln>
          </p:spPr>
          <p:txBody>
            <a:bodyPr rtlCol="0" anchor="ctr"/>
            <a:lstStyle/>
            <a:p>
              <a:endParaRPr lang="zh-CN" altLang="en-US"/>
            </a:p>
          </p:txBody>
        </p:sp>
        <p:sp>
          <p:nvSpPr>
            <p:cNvPr id="9272" name="任意形状 9271"/>
            <p:cNvSpPr/>
            <p:nvPr/>
          </p:nvSpPr>
          <p:spPr>
            <a:xfrm>
              <a:off x="5139355" y="5513001"/>
              <a:ext cx="39857" cy="19228"/>
            </a:xfrm>
            <a:custGeom>
              <a:avLst/>
              <a:gdLst>
                <a:gd name="connsiteX0" fmla="*/ 38050 w 39857"/>
                <a:gd name="connsiteY0" fmla="*/ 19229 h 19228"/>
                <a:gd name="connsiteX1" fmla="*/ 0 w 39857"/>
                <a:gd name="connsiteY1" fmla="*/ 12000 h 19228"/>
                <a:gd name="connsiteX2" fmla="*/ 1808 w 39857"/>
                <a:gd name="connsiteY2" fmla="*/ 3724 h 19228"/>
                <a:gd name="connsiteX3" fmla="*/ 39857 w 39857"/>
                <a:gd name="connsiteY3" fmla="*/ 13236 h 19228"/>
                <a:gd name="connsiteX4" fmla="*/ 38050 w 39857"/>
                <a:gd name="connsiteY4" fmla="*/ 19229 h 19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57" h="19228">
                  <a:moveTo>
                    <a:pt x="38050" y="19229"/>
                  </a:moveTo>
                  <a:lnTo>
                    <a:pt x="0" y="12000"/>
                  </a:lnTo>
                  <a:lnTo>
                    <a:pt x="1808" y="3724"/>
                  </a:lnTo>
                  <a:cubicBezTo>
                    <a:pt x="17979" y="-5788"/>
                    <a:pt x="28348" y="4961"/>
                    <a:pt x="39857" y="13236"/>
                  </a:cubicBezTo>
                  <a:lnTo>
                    <a:pt x="38050" y="19229"/>
                  </a:lnTo>
                  <a:close/>
                </a:path>
              </a:pathLst>
            </a:custGeom>
            <a:grpFill/>
            <a:ln w="9512" cap="flat">
              <a:noFill/>
              <a:prstDash val="solid"/>
              <a:miter/>
            </a:ln>
          </p:spPr>
          <p:txBody>
            <a:bodyPr rtlCol="0" anchor="ctr"/>
            <a:lstStyle/>
            <a:p>
              <a:endParaRPr lang="zh-CN" altLang="en-US"/>
            </a:p>
          </p:txBody>
        </p:sp>
        <p:sp>
          <p:nvSpPr>
            <p:cNvPr id="9273" name="任意形状 9272"/>
            <p:cNvSpPr/>
            <p:nvPr/>
          </p:nvSpPr>
          <p:spPr>
            <a:xfrm>
              <a:off x="4791295" y="3556558"/>
              <a:ext cx="57074" cy="4851"/>
            </a:xfrm>
            <a:custGeom>
              <a:avLst/>
              <a:gdLst>
                <a:gd name="connsiteX0" fmla="*/ 57075 w 57074"/>
                <a:gd name="connsiteY0" fmla="*/ 4851 h 4851"/>
                <a:gd name="connsiteX1" fmla="*/ 0 w 57074"/>
                <a:gd name="connsiteY1" fmla="*/ 4851 h 4851"/>
                <a:gd name="connsiteX2" fmla="*/ 0 w 57074"/>
                <a:gd name="connsiteY2" fmla="*/ 0 h 4851"/>
                <a:gd name="connsiteX3" fmla="*/ 57075 w 57074"/>
                <a:gd name="connsiteY3" fmla="*/ 0 h 4851"/>
              </a:gdLst>
              <a:ahLst/>
              <a:cxnLst>
                <a:cxn ang="0">
                  <a:pos x="connsiteX0" y="connsiteY0"/>
                </a:cxn>
                <a:cxn ang="0">
                  <a:pos x="connsiteX1" y="connsiteY1"/>
                </a:cxn>
                <a:cxn ang="0">
                  <a:pos x="connsiteX2" y="connsiteY2"/>
                </a:cxn>
                <a:cxn ang="0">
                  <a:pos x="connsiteX3" y="connsiteY3"/>
                </a:cxn>
              </a:cxnLst>
              <a:rect l="l" t="t" r="r" b="b"/>
              <a:pathLst>
                <a:path w="57074" h="4851">
                  <a:moveTo>
                    <a:pt x="57075" y="4851"/>
                  </a:moveTo>
                  <a:lnTo>
                    <a:pt x="0" y="4851"/>
                  </a:lnTo>
                  <a:lnTo>
                    <a:pt x="0" y="0"/>
                  </a:lnTo>
                  <a:lnTo>
                    <a:pt x="57075" y="0"/>
                  </a:lnTo>
                  <a:close/>
                </a:path>
              </a:pathLst>
            </a:custGeom>
            <a:grpFill/>
            <a:ln w="9512" cap="flat">
              <a:noFill/>
              <a:prstDash val="solid"/>
              <a:miter/>
            </a:ln>
          </p:spPr>
          <p:txBody>
            <a:bodyPr rtlCol="0" anchor="ctr"/>
            <a:lstStyle/>
            <a:p>
              <a:endParaRPr lang="zh-CN" altLang="en-US"/>
            </a:p>
          </p:txBody>
        </p:sp>
        <p:sp>
          <p:nvSpPr>
            <p:cNvPr id="9274" name="任意形状 9273"/>
            <p:cNvSpPr/>
            <p:nvPr/>
          </p:nvSpPr>
          <p:spPr>
            <a:xfrm>
              <a:off x="5768791" y="4954843"/>
              <a:ext cx="53079" cy="4185"/>
            </a:xfrm>
            <a:custGeom>
              <a:avLst/>
              <a:gdLst>
                <a:gd name="connsiteX0" fmla="*/ 53080 w 53079"/>
                <a:gd name="connsiteY0" fmla="*/ 4185 h 4185"/>
                <a:gd name="connsiteX1" fmla="*/ 0 w 53079"/>
                <a:gd name="connsiteY1" fmla="*/ 4185 h 4185"/>
                <a:gd name="connsiteX2" fmla="*/ 0 w 53079"/>
                <a:gd name="connsiteY2" fmla="*/ 0 h 4185"/>
                <a:gd name="connsiteX3" fmla="*/ 52794 w 53079"/>
                <a:gd name="connsiteY3" fmla="*/ 0 h 4185"/>
              </a:gdLst>
              <a:ahLst/>
              <a:cxnLst>
                <a:cxn ang="0">
                  <a:pos x="connsiteX0" y="connsiteY0"/>
                </a:cxn>
                <a:cxn ang="0">
                  <a:pos x="connsiteX1" y="connsiteY1"/>
                </a:cxn>
                <a:cxn ang="0">
                  <a:pos x="connsiteX2" y="connsiteY2"/>
                </a:cxn>
                <a:cxn ang="0">
                  <a:pos x="connsiteX3" y="connsiteY3"/>
                </a:cxn>
              </a:cxnLst>
              <a:rect l="l" t="t" r="r" b="b"/>
              <a:pathLst>
                <a:path w="53079" h="4185">
                  <a:moveTo>
                    <a:pt x="53080" y="4185"/>
                  </a:moveTo>
                  <a:lnTo>
                    <a:pt x="0" y="4185"/>
                  </a:lnTo>
                  <a:lnTo>
                    <a:pt x="0" y="0"/>
                  </a:lnTo>
                  <a:lnTo>
                    <a:pt x="52794" y="0"/>
                  </a:lnTo>
                  <a:close/>
                </a:path>
              </a:pathLst>
            </a:custGeom>
            <a:grpFill/>
            <a:ln w="9512" cap="flat">
              <a:noFill/>
              <a:prstDash val="solid"/>
              <a:miter/>
            </a:ln>
          </p:spPr>
          <p:txBody>
            <a:bodyPr rtlCol="0" anchor="ctr"/>
            <a:lstStyle/>
            <a:p>
              <a:endParaRPr lang="zh-CN" altLang="en-US"/>
            </a:p>
          </p:txBody>
        </p:sp>
        <p:sp>
          <p:nvSpPr>
            <p:cNvPr id="9275" name="任意形状 9274"/>
            <p:cNvSpPr/>
            <p:nvPr/>
          </p:nvSpPr>
          <p:spPr>
            <a:xfrm>
              <a:off x="7374868" y="3608113"/>
              <a:ext cx="48513" cy="9512"/>
            </a:xfrm>
            <a:custGeom>
              <a:avLst/>
              <a:gdLst>
                <a:gd name="connsiteX0" fmla="*/ 48514 w 48513"/>
                <a:gd name="connsiteY0" fmla="*/ 4756 h 9512"/>
                <a:gd name="connsiteX1" fmla="*/ 952 w 48513"/>
                <a:gd name="connsiteY1" fmla="*/ 9512 h 9512"/>
                <a:gd name="connsiteX2" fmla="*/ 0 w 48513"/>
                <a:gd name="connsiteY2" fmla="*/ 0 h 9512"/>
                <a:gd name="connsiteX3" fmla="*/ 47563 w 48513"/>
                <a:gd name="connsiteY3" fmla="*/ 0 h 9512"/>
                <a:gd name="connsiteX4" fmla="*/ 48514 w 48513"/>
                <a:gd name="connsiteY4" fmla="*/ 4756 h 9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13" h="9512">
                  <a:moveTo>
                    <a:pt x="48514" y="4756"/>
                  </a:moveTo>
                  <a:lnTo>
                    <a:pt x="952" y="9512"/>
                  </a:lnTo>
                  <a:cubicBezTo>
                    <a:pt x="952" y="6468"/>
                    <a:pt x="286" y="3424"/>
                    <a:pt x="0" y="0"/>
                  </a:cubicBezTo>
                  <a:lnTo>
                    <a:pt x="47563" y="0"/>
                  </a:lnTo>
                  <a:lnTo>
                    <a:pt x="48514" y="4756"/>
                  </a:lnTo>
                  <a:close/>
                </a:path>
              </a:pathLst>
            </a:custGeom>
            <a:grpFill/>
            <a:ln w="9512" cap="flat">
              <a:noFill/>
              <a:prstDash val="solid"/>
              <a:miter/>
            </a:ln>
          </p:spPr>
          <p:txBody>
            <a:bodyPr rtlCol="0" anchor="ctr"/>
            <a:lstStyle/>
            <a:p>
              <a:endParaRPr lang="zh-CN" altLang="en-US"/>
            </a:p>
          </p:txBody>
        </p:sp>
        <p:sp>
          <p:nvSpPr>
            <p:cNvPr id="9276" name="任意形状 9275"/>
            <p:cNvSpPr/>
            <p:nvPr/>
          </p:nvSpPr>
          <p:spPr>
            <a:xfrm>
              <a:off x="6700533" y="3805110"/>
              <a:ext cx="450127" cy="51080"/>
            </a:xfrm>
            <a:custGeom>
              <a:avLst/>
              <a:gdLst>
                <a:gd name="connsiteX0" fmla="*/ 449367 w 450127"/>
                <a:gd name="connsiteY0" fmla="*/ 49273 h 51080"/>
                <a:gd name="connsiteX1" fmla="*/ 293173 w 450127"/>
                <a:gd name="connsiteY1" fmla="*/ 49273 h 51080"/>
                <a:gd name="connsiteX2" fmla="*/ 276812 w 450127"/>
                <a:gd name="connsiteY2" fmla="*/ 48227 h 51080"/>
                <a:gd name="connsiteX3" fmla="*/ 50606 w 450127"/>
                <a:gd name="connsiteY3" fmla="*/ 51080 h 51080"/>
                <a:gd name="connsiteX4" fmla="*/ 761 w 450127"/>
                <a:gd name="connsiteY4" fmla="*/ 45944 h 51080"/>
                <a:gd name="connsiteX5" fmla="*/ 0 w 450127"/>
                <a:gd name="connsiteY5" fmla="*/ 37478 h 51080"/>
                <a:gd name="connsiteX6" fmla="*/ 21784 w 450127"/>
                <a:gd name="connsiteY6" fmla="*/ 31771 h 51080"/>
                <a:gd name="connsiteX7" fmla="*/ 57075 w 450127"/>
                <a:gd name="connsiteY7" fmla="*/ 29868 h 51080"/>
                <a:gd name="connsiteX8" fmla="*/ 80951 w 450127"/>
                <a:gd name="connsiteY8" fmla="*/ 10844 h 51080"/>
                <a:gd name="connsiteX9" fmla="*/ 77336 w 450127"/>
                <a:gd name="connsiteY9" fmla="*/ 0 h 51080"/>
                <a:gd name="connsiteX10" fmla="*/ 205944 w 450127"/>
                <a:gd name="connsiteY10" fmla="*/ 9512 h 51080"/>
                <a:gd name="connsiteX11" fmla="*/ 271960 w 450127"/>
                <a:gd name="connsiteY11" fmla="*/ 15600 h 51080"/>
                <a:gd name="connsiteX12" fmla="*/ 303732 w 450127"/>
                <a:gd name="connsiteY12" fmla="*/ 27490 h 51080"/>
                <a:gd name="connsiteX13" fmla="*/ 348535 w 450127"/>
                <a:gd name="connsiteY13" fmla="*/ 35005 h 51080"/>
                <a:gd name="connsiteX14" fmla="*/ 450128 w 450127"/>
                <a:gd name="connsiteY14" fmla="*/ 43375 h 51080"/>
                <a:gd name="connsiteX15" fmla="*/ 449367 w 450127"/>
                <a:gd name="connsiteY15" fmla="*/ 49273 h 5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27" h="51080">
                  <a:moveTo>
                    <a:pt x="449367" y="49273"/>
                  </a:moveTo>
                  <a:cubicBezTo>
                    <a:pt x="397334" y="49273"/>
                    <a:pt x="344730" y="49273"/>
                    <a:pt x="293173" y="49273"/>
                  </a:cubicBezTo>
                  <a:cubicBezTo>
                    <a:pt x="287656" y="49273"/>
                    <a:pt x="282234" y="48227"/>
                    <a:pt x="276812" y="48227"/>
                  </a:cubicBezTo>
                  <a:cubicBezTo>
                    <a:pt x="201378" y="49178"/>
                    <a:pt x="126040" y="50605"/>
                    <a:pt x="50606" y="51080"/>
                  </a:cubicBezTo>
                  <a:cubicBezTo>
                    <a:pt x="33902" y="50316"/>
                    <a:pt x="17265" y="48600"/>
                    <a:pt x="761" y="45944"/>
                  </a:cubicBezTo>
                  <a:lnTo>
                    <a:pt x="0" y="37478"/>
                  </a:lnTo>
                  <a:cubicBezTo>
                    <a:pt x="7096" y="34988"/>
                    <a:pt x="14383" y="33080"/>
                    <a:pt x="21784" y="31771"/>
                  </a:cubicBezTo>
                  <a:cubicBezTo>
                    <a:pt x="33579" y="30629"/>
                    <a:pt x="46231" y="33293"/>
                    <a:pt x="57075" y="29868"/>
                  </a:cubicBezTo>
                  <a:cubicBezTo>
                    <a:pt x="66587" y="26919"/>
                    <a:pt x="73056" y="17502"/>
                    <a:pt x="80951" y="10844"/>
                  </a:cubicBezTo>
                  <a:lnTo>
                    <a:pt x="77336" y="0"/>
                  </a:lnTo>
                  <a:cubicBezTo>
                    <a:pt x="120237" y="2949"/>
                    <a:pt x="162948" y="5803"/>
                    <a:pt x="205944" y="9512"/>
                  </a:cubicBezTo>
                  <a:cubicBezTo>
                    <a:pt x="227918" y="11129"/>
                    <a:pt x="249891" y="13793"/>
                    <a:pt x="271960" y="15600"/>
                  </a:cubicBezTo>
                  <a:cubicBezTo>
                    <a:pt x="283566" y="16551"/>
                    <a:pt x="293458" y="13793"/>
                    <a:pt x="303732" y="27490"/>
                  </a:cubicBezTo>
                  <a:cubicBezTo>
                    <a:pt x="310295" y="36241"/>
                    <a:pt x="332935" y="33578"/>
                    <a:pt x="348535" y="35005"/>
                  </a:cubicBezTo>
                  <a:cubicBezTo>
                    <a:pt x="382305" y="38144"/>
                    <a:pt x="416263" y="40617"/>
                    <a:pt x="450128" y="43375"/>
                  </a:cubicBezTo>
                  <a:cubicBezTo>
                    <a:pt x="449367" y="45183"/>
                    <a:pt x="449367" y="47275"/>
                    <a:pt x="449367" y="49273"/>
                  </a:cubicBezTo>
                  <a:close/>
                </a:path>
              </a:pathLst>
            </a:custGeom>
            <a:grpFill/>
            <a:ln w="9512" cap="flat">
              <a:noFill/>
              <a:prstDash val="solid"/>
              <a:miter/>
            </a:ln>
          </p:spPr>
          <p:txBody>
            <a:bodyPr rtlCol="0" anchor="ctr"/>
            <a:lstStyle/>
            <a:p>
              <a:endParaRPr lang="zh-CN" altLang="en-US"/>
            </a:p>
          </p:txBody>
        </p:sp>
        <p:sp>
          <p:nvSpPr>
            <p:cNvPr id="9277" name="任意形状 9276"/>
            <p:cNvSpPr/>
            <p:nvPr/>
          </p:nvSpPr>
          <p:spPr>
            <a:xfrm>
              <a:off x="5059450" y="3821460"/>
              <a:ext cx="168369" cy="48373"/>
            </a:xfrm>
            <a:custGeom>
              <a:avLst/>
              <a:gdLst>
                <a:gd name="connsiteX0" fmla="*/ 2664 w 168369"/>
                <a:gd name="connsiteY0" fmla="*/ 42339 h 48373"/>
                <a:gd name="connsiteX1" fmla="*/ 19025 w 168369"/>
                <a:gd name="connsiteY1" fmla="*/ 20937 h 48373"/>
                <a:gd name="connsiteX2" fmla="*/ 0 w 168369"/>
                <a:gd name="connsiteY2" fmla="*/ 10093 h 48373"/>
                <a:gd name="connsiteX3" fmla="*/ 25589 w 168369"/>
                <a:gd name="connsiteY3" fmla="*/ 10 h 48373"/>
                <a:gd name="connsiteX4" fmla="*/ 126420 w 168369"/>
                <a:gd name="connsiteY4" fmla="*/ 6574 h 48373"/>
                <a:gd name="connsiteX5" fmla="*/ 140499 w 168369"/>
                <a:gd name="connsiteY5" fmla="*/ 7715 h 48373"/>
                <a:gd name="connsiteX6" fmla="*/ 168370 w 168369"/>
                <a:gd name="connsiteY6" fmla="*/ 25122 h 48373"/>
                <a:gd name="connsiteX7" fmla="*/ 138882 w 168369"/>
                <a:gd name="connsiteY7" fmla="*/ 48332 h 48373"/>
                <a:gd name="connsiteX8" fmla="*/ 2664 w 168369"/>
                <a:gd name="connsiteY8" fmla="*/ 42339 h 4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369" h="48373">
                  <a:moveTo>
                    <a:pt x="2664" y="42339"/>
                  </a:moveTo>
                  <a:lnTo>
                    <a:pt x="19025" y="20937"/>
                  </a:lnTo>
                  <a:lnTo>
                    <a:pt x="0" y="10093"/>
                  </a:lnTo>
                  <a:cubicBezTo>
                    <a:pt x="11415" y="5432"/>
                    <a:pt x="19025" y="-275"/>
                    <a:pt x="25589" y="10"/>
                  </a:cubicBezTo>
                  <a:cubicBezTo>
                    <a:pt x="59263" y="1342"/>
                    <a:pt x="92841" y="4291"/>
                    <a:pt x="126420" y="6574"/>
                  </a:cubicBezTo>
                  <a:cubicBezTo>
                    <a:pt x="131148" y="6113"/>
                    <a:pt x="135914" y="6500"/>
                    <a:pt x="140499" y="7715"/>
                  </a:cubicBezTo>
                  <a:cubicBezTo>
                    <a:pt x="150011" y="12757"/>
                    <a:pt x="159524" y="19225"/>
                    <a:pt x="168370" y="25122"/>
                  </a:cubicBezTo>
                  <a:cubicBezTo>
                    <a:pt x="158858" y="33303"/>
                    <a:pt x="148774" y="48237"/>
                    <a:pt x="138882" y="48332"/>
                  </a:cubicBezTo>
                  <a:cubicBezTo>
                    <a:pt x="95125" y="48808"/>
                    <a:pt x="51748" y="45098"/>
                    <a:pt x="2664" y="42339"/>
                  </a:cubicBezTo>
                  <a:close/>
                </a:path>
              </a:pathLst>
            </a:custGeom>
            <a:grpFill/>
            <a:ln w="9512" cap="flat">
              <a:noFill/>
              <a:prstDash val="solid"/>
              <a:miter/>
            </a:ln>
          </p:spPr>
          <p:txBody>
            <a:bodyPr rtlCol="0" anchor="ctr"/>
            <a:lstStyle/>
            <a:p>
              <a:endParaRPr lang="zh-CN" altLang="en-US"/>
            </a:p>
          </p:txBody>
        </p:sp>
        <p:sp>
          <p:nvSpPr>
            <p:cNvPr id="9278" name="任意形状 9277"/>
            <p:cNvSpPr/>
            <p:nvPr/>
          </p:nvSpPr>
          <p:spPr>
            <a:xfrm>
              <a:off x="8057901" y="5156500"/>
              <a:ext cx="77199" cy="69809"/>
            </a:xfrm>
            <a:custGeom>
              <a:avLst/>
              <a:gdLst>
                <a:gd name="connsiteX0" fmla="*/ 23455 w 77199"/>
                <a:gd name="connsiteY0" fmla="*/ 0 h 69809"/>
                <a:gd name="connsiteX1" fmla="*/ 61505 w 77199"/>
                <a:gd name="connsiteY1" fmla="*/ 25017 h 69809"/>
                <a:gd name="connsiteX2" fmla="*/ 70446 w 77199"/>
                <a:gd name="connsiteY2" fmla="*/ 34529 h 69809"/>
                <a:gd name="connsiteX3" fmla="*/ 77200 w 77199"/>
                <a:gd name="connsiteY3" fmla="*/ 52317 h 69809"/>
                <a:gd name="connsiteX4" fmla="*/ 62646 w 77199"/>
                <a:gd name="connsiteY4" fmla="*/ 61353 h 69809"/>
                <a:gd name="connsiteX5" fmla="*/ 45333 w 77199"/>
                <a:gd name="connsiteY5" fmla="*/ 66490 h 69809"/>
                <a:gd name="connsiteX6" fmla="*/ 12040 w 77199"/>
                <a:gd name="connsiteY6" fmla="*/ 55931 h 69809"/>
                <a:gd name="connsiteX7" fmla="*/ 149 w 77199"/>
                <a:gd name="connsiteY7" fmla="*/ 18644 h 69809"/>
                <a:gd name="connsiteX8" fmla="*/ 23455 w 77199"/>
                <a:gd name="connsiteY8" fmla="*/ 0 h 6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99" h="69809">
                  <a:moveTo>
                    <a:pt x="23455" y="0"/>
                  </a:moveTo>
                  <a:cubicBezTo>
                    <a:pt x="42480" y="6468"/>
                    <a:pt x="60268" y="2759"/>
                    <a:pt x="61505" y="25017"/>
                  </a:cubicBezTo>
                  <a:cubicBezTo>
                    <a:pt x="61505" y="28441"/>
                    <a:pt x="68259" y="31010"/>
                    <a:pt x="70446" y="34529"/>
                  </a:cubicBezTo>
                  <a:cubicBezTo>
                    <a:pt x="74413" y="39656"/>
                    <a:pt x="76763" y="45849"/>
                    <a:pt x="77200" y="52317"/>
                  </a:cubicBezTo>
                  <a:cubicBezTo>
                    <a:pt x="76630" y="56122"/>
                    <a:pt x="67688" y="59070"/>
                    <a:pt x="62646" y="61353"/>
                  </a:cubicBezTo>
                  <a:cubicBezTo>
                    <a:pt x="57605" y="63636"/>
                    <a:pt x="50851" y="64207"/>
                    <a:pt x="45333" y="66490"/>
                  </a:cubicBezTo>
                  <a:cubicBezTo>
                    <a:pt x="31065" y="72483"/>
                    <a:pt x="18889" y="71151"/>
                    <a:pt x="12040" y="55931"/>
                  </a:cubicBezTo>
                  <a:cubicBezTo>
                    <a:pt x="6713" y="43851"/>
                    <a:pt x="-1183" y="30534"/>
                    <a:pt x="149" y="18644"/>
                  </a:cubicBezTo>
                  <a:cubicBezTo>
                    <a:pt x="1386" y="11320"/>
                    <a:pt x="16701" y="5232"/>
                    <a:pt x="23455" y="0"/>
                  </a:cubicBezTo>
                  <a:close/>
                </a:path>
              </a:pathLst>
            </a:custGeom>
            <a:grpFill/>
            <a:ln w="9512" cap="flat">
              <a:noFill/>
              <a:prstDash val="solid"/>
              <a:miter/>
            </a:ln>
          </p:spPr>
          <p:txBody>
            <a:bodyPr rtlCol="0" anchor="ctr"/>
            <a:lstStyle/>
            <a:p>
              <a:endParaRPr lang="zh-CN" altLang="en-US"/>
            </a:p>
          </p:txBody>
        </p:sp>
        <p:sp>
          <p:nvSpPr>
            <p:cNvPr id="9279" name="任意形状 9278"/>
            <p:cNvSpPr/>
            <p:nvPr/>
          </p:nvSpPr>
          <p:spPr>
            <a:xfrm>
              <a:off x="7548495" y="3915971"/>
              <a:ext cx="54956" cy="29819"/>
            </a:xfrm>
            <a:custGeom>
              <a:avLst/>
              <a:gdLst>
                <a:gd name="connsiteX0" fmla="*/ 54957 w 54956"/>
                <a:gd name="connsiteY0" fmla="*/ 8897 h 29819"/>
                <a:gd name="connsiteX1" fmla="*/ 3019 w 54956"/>
                <a:gd name="connsiteY1" fmla="*/ 17362 h 29819"/>
                <a:gd name="connsiteX2" fmla="*/ 11770 w 54956"/>
                <a:gd name="connsiteY2" fmla="*/ 50 h 29819"/>
                <a:gd name="connsiteX3" fmla="*/ 54957 w 54956"/>
                <a:gd name="connsiteY3" fmla="*/ 8897 h 29819"/>
                <a:gd name="connsiteX4" fmla="*/ 54957 w 54956"/>
                <a:gd name="connsiteY4" fmla="*/ 8897 h 29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56" h="29819">
                  <a:moveTo>
                    <a:pt x="54957" y="8897"/>
                  </a:moveTo>
                  <a:cubicBezTo>
                    <a:pt x="21188" y="34865"/>
                    <a:pt x="13483" y="35435"/>
                    <a:pt x="3019" y="17362"/>
                  </a:cubicBezTo>
                  <a:cubicBezTo>
                    <a:pt x="-2784" y="7279"/>
                    <a:pt x="-406" y="-711"/>
                    <a:pt x="11770" y="50"/>
                  </a:cubicBezTo>
                  <a:cubicBezTo>
                    <a:pt x="26353" y="2021"/>
                    <a:pt x="40773" y="4977"/>
                    <a:pt x="54957" y="8897"/>
                  </a:cubicBezTo>
                  <a:lnTo>
                    <a:pt x="54957" y="8897"/>
                  </a:lnTo>
                  <a:close/>
                </a:path>
              </a:pathLst>
            </a:custGeom>
            <a:grpFill/>
            <a:ln w="9512" cap="flat">
              <a:noFill/>
              <a:prstDash val="solid"/>
              <a:miter/>
            </a:ln>
          </p:spPr>
          <p:txBody>
            <a:bodyPr rtlCol="0" anchor="ctr"/>
            <a:lstStyle/>
            <a:p>
              <a:endParaRPr lang="zh-CN" altLang="en-US"/>
            </a:p>
          </p:txBody>
        </p:sp>
      </p:grpSp>
      <p:sp>
        <p:nvSpPr>
          <p:cNvPr id="13" name="文本框 12"/>
          <p:cNvSpPr txBox="1"/>
          <p:nvPr/>
        </p:nvSpPr>
        <p:spPr>
          <a:xfrm>
            <a:off x="8006715" y="683895"/>
            <a:ext cx="3167380" cy="2646045"/>
          </a:xfrm>
          <a:prstGeom prst="rect">
            <a:avLst/>
          </a:prstGeom>
          <a:noFill/>
        </p:spPr>
        <p:txBody>
          <a:bodyPr wrap="square" rtlCol="0">
            <a:spAutoFit/>
          </a:bodyPr>
          <a:lstStyle>
            <a:defPPr>
              <a:defRPr lang="zh-CN"/>
            </a:defPPr>
            <a:lvl1pPr algn="dist">
              <a:defRPr kumimoji="1" sz="4800" b="1">
                <a:solidFill>
                  <a:srgbClr val="893C3D"/>
                </a:solidFill>
                <a:latin typeface="仿宋" pitchFamily="49" charset="-122"/>
                <a:ea typeface="仿宋" pitchFamily="49" charset="-122"/>
              </a:defRPr>
            </a:lvl1pPr>
          </a:lstStyle>
          <a:p>
            <a:r>
              <a:rPr lang="en-US" altLang="zh-CN" sz="16600" b="0" dirty="0">
                <a:solidFill>
                  <a:schemeClr val="bg1">
                    <a:alpha val="73000"/>
                  </a:schemeClr>
                </a:solidFill>
                <a:latin typeface="思源黑体 CN Heavy" charset="-122"/>
                <a:ea typeface="思源黑体 CN Heavy" charset="-122"/>
              </a:rPr>
              <a:t>5</a:t>
            </a:r>
            <a:endParaRPr lang="en-US" altLang="zh-CN" sz="16600" b="0" dirty="0">
              <a:solidFill>
                <a:schemeClr val="bg1">
                  <a:alpha val="73000"/>
                </a:schemeClr>
              </a:solidFill>
              <a:latin typeface="思源黑体 CN Heavy" charset="-122"/>
              <a:ea typeface="思源黑体 CN Heavy" charset="-122"/>
            </a:endParaRPr>
          </a:p>
        </p:txBody>
      </p:sp>
      <p:sp>
        <p:nvSpPr>
          <p:cNvPr id="5" name="文本框 4"/>
          <p:cNvSpPr txBox="1"/>
          <p:nvPr/>
        </p:nvSpPr>
        <p:spPr>
          <a:xfrm>
            <a:off x="7085330" y="3488055"/>
            <a:ext cx="5009515" cy="1908810"/>
          </a:xfrm>
          <a:prstGeom prst="rect">
            <a:avLst/>
          </a:prstGeom>
          <a:noFill/>
        </p:spPr>
        <p:txBody>
          <a:bodyPr wrap="square" rtlCol="0" anchor="t">
            <a:noAutofit/>
          </a:bodyPr>
          <a:p>
            <a:pPr algn="ctr"/>
            <a:r>
              <a:rPr lang="en-US" altLang="zh-CN" sz="4800" noProof="0" dirty="0">
                <a:ln>
                  <a:noFill/>
                </a:ln>
                <a:solidFill>
                  <a:schemeClr val="bg1"/>
                </a:solidFill>
                <a:effectLst/>
                <a:uLnTx/>
                <a:uFillTx/>
                <a:latin typeface="Times New Roman Regular" charset="0"/>
                <a:ea typeface="思源黑体 CN Light" charset="-122"/>
                <a:cs typeface="Times New Roman Regular" charset="0"/>
                <a:sym typeface="+mn-ea"/>
              </a:rPr>
              <a:t>Famous Tourist Attarctions</a:t>
            </a:r>
            <a:endParaRPr lang="en-US" altLang="zh-CN" sz="4800" noProof="0" dirty="0">
              <a:ln>
                <a:noFill/>
              </a:ln>
              <a:solidFill>
                <a:schemeClr val="bg1"/>
              </a:solidFill>
              <a:effectLst/>
              <a:uLnTx/>
              <a:uFillTx/>
              <a:latin typeface="Times New Roman Regular" charset="0"/>
              <a:ea typeface="思源黑体 CN Light" charset="-122"/>
              <a:cs typeface="Times New Roman Regular"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36485"/>
        </a:solidFill>
        <a:effectLst/>
      </p:bgPr>
    </p:bg>
    <p:spTree>
      <p:nvGrpSpPr>
        <p:cNvPr id="1" name=""/>
        <p:cNvGrpSpPr/>
        <p:nvPr/>
      </p:nvGrpSpPr>
      <p:grpSpPr/>
      <p:pic>
        <p:nvPicPr>
          <p:cNvPr id="3" name="图片 2" descr="1004498bab558751e07c99bc41c0243"/>
          <p:cNvPicPr>
            <a:picLocks noChangeAspect="1"/>
          </p:cNvPicPr>
          <p:nvPr/>
        </p:nvPicPr>
        <p:blipFill>
          <a:blip r:embed="rId1"/>
          <a:srcRect l="10212" t="33241" r="12775" b="33056"/>
          <a:stretch>
            <a:fillRect/>
          </a:stretch>
        </p:blipFill>
        <p:spPr>
          <a:xfrm>
            <a:off x="0" y="0"/>
            <a:ext cx="12192000" cy="6858000"/>
          </a:xfrm>
          <a:prstGeom prst="rect">
            <a:avLst/>
          </a:prstGeom>
        </p:spPr>
      </p:pic>
      <p:sp>
        <p:nvSpPr>
          <p:cNvPr id="9" name="矩形 8"/>
          <p:cNvSpPr/>
          <p:nvPr/>
        </p:nvSpPr>
        <p:spPr>
          <a:xfrm>
            <a:off x="0" y="-18415"/>
            <a:ext cx="12192000" cy="6876415"/>
          </a:xfrm>
          <a:prstGeom prst="rect">
            <a:avLst/>
          </a:prstGeom>
          <a:solidFill>
            <a:srgbClr val="354A83">
              <a:alpha val="78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20" name="直接连接符 19"/>
          <p:cNvCxnSpPr/>
          <p:nvPr/>
        </p:nvCxnSpPr>
        <p:spPr>
          <a:xfrm>
            <a:off x="1295400" y="1072515"/>
            <a:ext cx="4406265" cy="0"/>
          </a:xfrm>
          <a:prstGeom prst="line">
            <a:avLst/>
          </a:prstGeom>
          <a:ln w="22225">
            <a:solidFill>
              <a:schemeClr val="bg1"/>
            </a:solidFill>
          </a:ln>
        </p:spPr>
        <p:style>
          <a:lnRef idx="1">
            <a:schemeClr val="accent5"/>
          </a:lnRef>
          <a:fillRef idx="0">
            <a:schemeClr val="accent5"/>
          </a:fillRef>
          <a:effectRef idx="0">
            <a:schemeClr val="accent5"/>
          </a:effectRef>
          <a:fontRef idx="minor">
            <a:schemeClr val="tx1"/>
          </a:fontRef>
        </p:style>
      </p:cxnSp>
      <p:sp>
        <p:nvSpPr>
          <p:cNvPr id="12" name="Freeform 668"/>
          <p:cNvSpPr/>
          <p:nvPr/>
        </p:nvSpPr>
        <p:spPr bwMode="auto">
          <a:xfrm rot="10800000" flipH="1">
            <a:off x="385445" y="496888"/>
            <a:ext cx="782320" cy="658495"/>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chemeClr val="bg1"/>
          </a:solidFill>
          <a:ln>
            <a:noFill/>
          </a:ln>
        </p:spPr>
        <p:txBody>
          <a:bodyPr vert="horz" wrap="square" lIns="91440" tIns="45720" rIns="91440" bIns="45720" numCol="1" anchor="t" anchorCtr="0" compatLnSpc="1"/>
          <a:p>
            <a:endParaRPr lang="zh-CN" altLang="en-US"/>
          </a:p>
        </p:txBody>
      </p:sp>
      <p:sp>
        <p:nvSpPr>
          <p:cNvPr id="2" name="矩形 1"/>
          <p:cNvSpPr/>
          <p:nvPr/>
        </p:nvSpPr>
        <p:spPr>
          <a:xfrm>
            <a:off x="1295400" y="497205"/>
            <a:ext cx="5272405" cy="521970"/>
          </a:xfrm>
          <a:prstGeom prst="rect">
            <a:avLst/>
          </a:prstGeom>
        </p:spPr>
        <p:txBody>
          <a:bodyPr wrap="square">
            <a:spAutoFit/>
          </a:bodyPr>
          <a:p>
            <a:pPr lvl="0" algn="l"/>
            <a:r>
              <a:rPr lang="en-US" altLang="zh-CN" sz="2800" b="1" dirty="0">
                <a:solidFill>
                  <a:schemeClr val="bg1"/>
                </a:solidFill>
                <a:effectLst/>
                <a:latin typeface="Times New Roman Bold" charset="0"/>
                <a:ea typeface="思源黑体 CN Heavy" charset="-122"/>
                <a:cs typeface="Times New Roman Bold" charset="0"/>
              </a:rPr>
              <a:t>Famous Tourist Attractions</a:t>
            </a:r>
            <a:endParaRPr lang="en-US" altLang="zh-CN" sz="2800" b="1" dirty="0">
              <a:solidFill>
                <a:schemeClr val="bg1"/>
              </a:solidFill>
              <a:effectLst/>
              <a:latin typeface="Times New Roman Bold" charset="0"/>
              <a:ea typeface="思源黑体 CN Heavy" charset="-122"/>
              <a:cs typeface="Times New Roman Bold" charset="0"/>
            </a:endParaRPr>
          </a:p>
        </p:txBody>
      </p:sp>
      <p:sp>
        <p:nvSpPr>
          <p:cNvPr id="13" name="文本框 12"/>
          <p:cNvSpPr txBox="1"/>
          <p:nvPr/>
        </p:nvSpPr>
        <p:spPr>
          <a:xfrm>
            <a:off x="540703" y="592773"/>
            <a:ext cx="389890" cy="492125"/>
          </a:xfrm>
          <a:prstGeom prst="rect">
            <a:avLst/>
          </a:prstGeom>
          <a:noFill/>
        </p:spPr>
        <p:txBody>
          <a:bodyPr wrap="square" lIns="0" tIns="0" rIns="0" bIns="0" rtlCol="0" anchor="ctr">
            <a:spAutoFit/>
          </a:bodyPr>
          <a:p>
            <a:pPr algn="ctr"/>
            <a:r>
              <a:rPr lang="en-US" altLang="zh-CN" sz="3200" b="1" dirty="0">
                <a:solidFill>
                  <a:srgbClr val="436485"/>
                </a:solidFill>
                <a:latin typeface="思源黑体 CN Heavy" charset="-122"/>
                <a:ea typeface="思源黑体 CN Heavy" charset="-122"/>
              </a:rPr>
              <a:t>5</a:t>
            </a:r>
            <a:endParaRPr lang="en-US" altLang="zh-CN" sz="3200" b="1" dirty="0">
              <a:solidFill>
                <a:srgbClr val="436485"/>
              </a:solidFill>
              <a:latin typeface="思源黑体 CN Heavy" charset="-122"/>
              <a:ea typeface="思源黑体 CN Heavy" charset="-122"/>
            </a:endParaRPr>
          </a:p>
        </p:txBody>
      </p:sp>
      <p:pic>
        <p:nvPicPr>
          <p:cNvPr id="4" name="图片 3" descr="3a9827b84122b4f31ea18b57634a53c"/>
          <p:cNvPicPr>
            <a:picLocks noChangeAspect="1"/>
          </p:cNvPicPr>
          <p:nvPr/>
        </p:nvPicPr>
        <p:blipFill>
          <a:blip r:embed="rId2"/>
          <a:srcRect t="39769" b="21093"/>
          <a:stretch>
            <a:fillRect/>
          </a:stretch>
        </p:blipFill>
        <p:spPr>
          <a:xfrm>
            <a:off x="146685" y="1767205"/>
            <a:ext cx="6703695" cy="3499485"/>
          </a:xfrm>
          <a:prstGeom prst="rect">
            <a:avLst/>
          </a:prstGeom>
        </p:spPr>
      </p:pic>
      <p:sp>
        <p:nvSpPr>
          <p:cNvPr id="1048702" name="文本框 7"/>
          <p:cNvSpPr txBox="1"/>
          <p:nvPr/>
        </p:nvSpPr>
        <p:spPr>
          <a:xfrm>
            <a:off x="6992620" y="1155700"/>
            <a:ext cx="5483225" cy="460375"/>
          </a:xfrm>
          <a:prstGeom prst="rect">
            <a:avLst/>
          </a:prstGeom>
          <a:noFill/>
        </p:spPr>
        <p:txBody>
          <a:bodyPr wrap="square" rtlCol="0" anchor="t">
            <a:spAutoFit/>
          </a:bodyPr>
          <a:p>
            <a:r>
              <a:rPr lang="en-US" altLang="zh-CN" sz="2400" i="1" u="sng" dirty="0">
                <a:solidFill>
                  <a:schemeClr val="bg1"/>
                </a:solidFill>
                <a:latin typeface="思源宋体 CN Heavy" pitchFamily="18" charset="-122"/>
                <a:ea typeface="思源宋体 CN Heavy" pitchFamily="18" charset="-122"/>
                <a:cs typeface="思源黑体 CN Heavy" charset="-122"/>
                <a:sym typeface="思源黑体 CN Heavy" charset="-122"/>
              </a:rPr>
              <a:t>1. </a:t>
            </a:r>
            <a:r>
              <a:rPr lang="zh-CN" altLang="en-US" sz="2400" i="1" u="sng" dirty="0">
                <a:solidFill>
                  <a:schemeClr val="bg1"/>
                </a:solidFill>
                <a:latin typeface="思源宋体 CN Heavy" pitchFamily="18" charset="-122"/>
                <a:ea typeface="思源宋体 CN Heavy" pitchFamily="18" charset="-122"/>
                <a:cs typeface="思源黑体 CN Heavy" charset="-122"/>
                <a:sym typeface="思源黑体 CN Heavy" charset="-122"/>
              </a:rPr>
              <a:t>Jingdezhen China Ceramics Museum</a:t>
            </a:r>
            <a:endParaRPr lang="zh-CN" altLang="en-US" sz="2400" i="1" u="sng" dirty="0">
              <a:solidFill>
                <a:schemeClr val="bg1"/>
              </a:solidFill>
              <a:latin typeface="思源宋体 CN Heavy" pitchFamily="18" charset="-122"/>
              <a:ea typeface="思源宋体 CN Heavy" pitchFamily="18" charset="-122"/>
              <a:cs typeface="思源黑体 CN Heavy" charset="-122"/>
              <a:sym typeface="思源黑体 CN Heavy" charset="-122"/>
            </a:endParaRPr>
          </a:p>
        </p:txBody>
      </p:sp>
      <p:sp>
        <p:nvSpPr>
          <p:cNvPr id="1048703" name="文本框 8"/>
          <p:cNvSpPr txBox="1"/>
          <p:nvPr/>
        </p:nvSpPr>
        <p:spPr>
          <a:xfrm>
            <a:off x="6992620" y="1705610"/>
            <a:ext cx="5272405" cy="1927860"/>
          </a:xfrm>
          <a:prstGeom prst="rect">
            <a:avLst/>
          </a:prstGeom>
          <a:noFill/>
        </p:spPr>
        <p:txBody>
          <a:bodyPr wrap="square" rtlCol="0" anchor="t">
            <a:noAutofit/>
          </a:bodyPr>
          <a:p>
            <a:pPr lvl="0" indent="0" algn="l">
              <a:lnSpc>
                <a:spcPct val="140000"/>
              </a:lnSpc>
              <a:spcBef>
                <a:spcPts val="0"/>
              </a:spcBef>
              <a:spcAft>
                <a:spcPts val="0"/>
              </a:spcAft>
              <a:buClr>
                <a:schemeClr val="tx1"/>
              </a:buClr>
              <a:buSzTx/>
              <a:buFont typeface="Arial" charset="0"/>
              <a:buNone/>
            </a:pPr>
            <a:r>
              <a:rPr lang="zh-CN" altLang="en-US" dirty="0">
                <a:solidFill>
                  <a:schemeClr val="bg1"/>
                </a:solidFill>
                <a:latin typeface="Times New Roman Regular" charset="0"/>
                <a:ea typeface="思源黑体 CN Heavy" charset="-122"/>
                <a:cs typeface="Times New Roman Regular" charset="0"/>
                <a:sym typeface="思源黑体 CN Heavy" charset="-122"/>
              </a:rPr>
              <a:t>Stepping into the  </a:t>
            </a:r>
            <a:r>
              <a:rPr lang="en-US" altLang="zh-CN" dirty="0">
                <a:solidFill>
                  <a:schemeClr val="bg1"/>
                </a:solidFill>
                <a:latin typeface="Times New Roman Regular" charset="0"/>
                <a:ea typeface="思源黑体 CN Heavy" charset="-122"/>
                <a:cs typeface="Times New Roman Regular" charset="0"/>
                <a:sym typeface="思源黑体 CN Heavy" charset="-122"/>
              </a:rPr>
              <a:t>m</a:t>
            </a:r>
            <a:r>
              <a:rPr lang="zh-CN" altLang="en-US" dirty="0">
                <a:solidFill>
                  <a:schemeClr val="bg1"/>
                </a:solidFill>
                <a:latin typeface="Times New Roman Regular" charset="0"/>
                <a:ea typeface="思源黑体 CN Heavy" charset="-122"/>
                <a:cs typeface="Times New Roman Regular" charset="0"/>
                <a:sym typeface="思源黑体 CN Heavy" charset="-122"/>
              </a:rPr>
              <a:t>useum feels like traveling through a time tunnel, showcasing ceramic artworks from various historical periods. Among the highlights is the“</a:t>
            </a:r>
            <a:r>
              <a:rPr lang="en-US" altLang="zh-CN" dirty="0">
                <a:solidFill>
                  <a:schemeClr val="bg1"/>
                </a:solidFill>
                <a:latin typeface="Times New Roman Regular" charset="0"/>
                <a:ea typeface="思源黑体 CN Heavy" charset="-122"/>
                <a:cs typeface="Times New Roman Regular" charset="0"/>
                <a:sym typeface="思源黑体 CN Heavy" charset="-122"/>
              </a:rPr>
              <a:t>Spechless </a:t>
            </a:r>
            <a:r>
              <a:rPr lang="zh-CN" altLang="en-US" dirty="0">
                <a:solidFill>
                  <a:schemeClr val="bg1"/>
                </a:solidFill>
                <a:latin typeface="Times New Roman Regular" charset="0"/>
                <a:ea typeface="思源黑体 CN Heavy" charset="-122"/>
                <a:cs typeface="Times New Roman Regular" charset="0"/>
                <a:sym typeface="思源黑体 CN Heavy" charset="-122"/>
              </a:rPr>
              <a:t>Buddha”</a:t>
            </a:r>
            <a:r>
              <a:rPr lang="en-US" altLang="zh-CN" dirty="0">
                <a:solidFill>
                  <a:schemeClr val="bg1"/>
                </a:solidFill>
                <a:latin typeface="Times New Roman Regular" charset="0"/>
                <a:ea typeface="思源黑体 CN Heavy" charset="-122"/>
                <a:cs typeface="Times New Roman Regular" charset="0"/>
                <a:sym typeface="思源黑体 CN Heavy" charset="-122"/>
              </a:rPr>
              <a:t>, </a:t>
            </a:r>
            <a:r>
              <a:rPr lang="zh-CN" altLang="en-US" dirty="0">
                <a:solidFill>
                  <a:schemeClr val="bg1"/>
                </a:solidFill>
                <a:latin typeface="Times New Roman Regular" charset="0"/>
                <a:ea typeface="思源黑体 CN Heavy" charset="-122"/>
                <a:cs typeface="Times New Roman Regular" charset="0"/>
                <a:sym typeface="思源黑体 CN Heavy" charset="-122"/>
              </a:rPr>
              <a:t>which draws numerous visitors.</a:t>
            </a:r>
            <a:endParaRPr lang="zh-CN" altLang="en-US" dirty="0">
              <a:solidFill>
                <a:schemeClr val="bg1"/>
              </a:solidFill>
              <a:latin typeface="Times New Roman Regular" charset="0"/>
              <a:ea typeface="思源黑体 CN Heavy" charset="-122"/>
              <a:cs typeface="Times New Roman Regular" charset="0"/>
              <a:sym typeface="思源黑体 CN Heavy" charset="-122"/>
            </a:endParaRPr>
          </a:p>
        </p:txBody>
      </p:sp>
      <p:pic>
        <p:nvPicPr>
          <p:cNvPr id="6" name="图片 5" descr="15941733674539_.pic"/>
          <p:cNvPicPr>
            <a:picLocks noChangeAspect="1"/>
          </p:cNvPicPr>
          <p:nvPr/>
        </p:nvPicPr>
        <p:blipFill>
          <a:blip r:embed="rId3"/>
          <a:stretch>
            <a:fillRect/>
          </a:stretch>
        </p:blipFill>
        <p:spPr>
          <a:xfrm>
            <a:off x="8526780" y="3723005"/>
            <a:ext cx="2058035" cy="28695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bldLst>
      <p:bldP spid="1048702" grpId="0"/>
      <p:bldP spid="1048702" grpId="1"/>
      <p:bldP spid="1048703" grpId="0"/>
      <p:bldP spid="1048703" grpId="1"/>
      <p:bldP spid="12" grpId="0" animBg="1"/>
      <p:bldP spid="2" grpId="0"/>
      <p:bldP spid="13" grpId="0"/>
      <p:bldP spid="12" grpId="1" animBg="1"/>
      <p:bldP spid="2" grpId="1"/>
      <p:bldP spid="13"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60000"/>
          </a:blip>
          <a:stretch>
            <a:fillRect/>
          </a:stretch>
        </a:blipFill>
        <a:effectLst/>
      </p:bgPr>
    </p:bg>
    <p:spTree>
      <p:nvGrpSpPr>
        <p:cNvPr id="1" name=""/>
        <p:cNvGrpSpPr/>
        <p:nvPr/>
      </p:nvGrpSpPr>
      <p:grpSpPr/>
      <p:pic>
        <p:nvPicPr>
          <p:cNvPr id="7" name="图片 6" descr="15991733675738_.pic"/>
          <p:cNvPicPr>
            <a:picLocks noChangeAspect="1"/>
          </p:cNvPicPr>
          <p:nvPr/>
        </p:nvPicPr>
        <p:blipFill>
          <a:blip r:embed="rId2"/>
          <a:stretch>
            <a:fillRect/>
          </a:stretch>
        </p:blipFill>
        <p:spPr>
          <a:xfrm>
            <a:off x="0" y="0"/>
            <a:ext cx="12192635" cy="6848475"/>
          </a:xfrm>
          <a:prstGeom prst="rect">
            <a:avLst/>
          </a:prstGeom>
        </p:spPr>
      </p:pic>
      <p:sp>
        <p:nvSpPr>
          <p:cNvPr id="9" name="矩形 8"/>
          <p:cNvSpPr/>
          <p:nvPr/>
        </p:nvSpPr>
        <p:spPr>
          <a:xfrm>
            <a:off x="635" y="0"/>
            <a:ext cx="12192000" cy="6876415"/>
          </a:xfrm>
          <a:prstGeom prst="rect">
            <a:avLst/>
          </a:prstGeom>
          <a:solidFill>
            <a:srgbClr val="354A83">
              <a:alpha val="78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20" name="直接连接符 19"/>
          <p:cNvCxnSpPr/>
          <p:nvPr/>
        </p:nvCxnSpPr>
        <p:spPr>
          <a:xfrm>
            <a:off x="1295400" y="1072515"/>
            <a:ext cx="4406265" cy="0"/>
          </a:xfrm>
          <a:prstGeom prst="line">
            <a:avLst/>
          </a:prstGeom>
          <a:ln w="22225">
            <a:solidFill>
              <a:schemeClr val="bg1"/>
            </a:solidFill>
          </a:ln>
        </p:spPr>
        <p:style>
          <a:lnRef idx="1">
            <a:schemeClr val="accent5"/>
          </a:lnRef>
          <a:fillRef idx="0">
            <a:schemeClr val="accent5"/>
          </a:fillRef>
          <a:effectRef idx="0">
            <a:schemeClr val="accent5"/>
          </a:effectRef>
          <a:fontRef idx="minor">
            <a:schemeClr val="tx1"/>
          </a:fontRef>
        </p:style>
      </p:cxnSp>
      <p:sp>
        <p:nvSpPr>
          <p:cNvPr id="12" name="Freeform 668"/>
          <p:cNvSpPr/>
          <p:nvPr/>
        </p:nvSpPr>
        <p:spPr bwMode="auto">
          <a:xfrm rot="10800000" flipH="1">
            <a:off x="385445" y="496888"/>
            <a:ext cx="782320" cy="658495"/>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chemeClr val="bg1"/>
          </a:solidFill>
          <a:ln>
            <a:noFill/>
          </a:ln>
        </p:spPr>
        <p:txBody>
          <a:bodyPr vert="horz" wrap="square" lIns="91440" tIns="45720" rIns="91440" bIns="45720" numCol="1" anchor="t" anchorCtr="0" compatLnSpc="1"/>
          <a:p>
            <a:endParaRPr lang="zh-CN" altLang="en-US"/>
          </a:p>
        </p:txBody>
      </p:sp>
      <p:sp>
        <p:nvSpPr>
          <p:cNvPr id="2" name="矩形 1"/>
          <p:cNvSpPr/>
          <p:nvPr/>
        </p:nvSpPr>
        <p:spPr>
          <a:xfrm>
            <a:off x="1295400" y="497205"/>
            <a:ext cx="5272405" cy="521970"/>
          </a:xfrm>
          <a:prstGeom prst="rect">
            <a:avLst/>
          </a:prstGeom>
        </p:spPr>
        <p:txBody>
          <a:bodyPr wrap="square">
            <a:spAutoFit/>
          </a:bodyPr>
          <a:p>
            <a:pPr lvl="0" algn="l"/>
            <a:r>
              <a:rPr lang="en-US" altLang="zh-CN" sz="2800" b="1" dirty="0">
                <a:solidFill>
                  <a:schemeClr val="bg1"/>
                </a:solidFill>
                <a:effectLst/>
                <a:latin typeface="Times New Roman Bold" charset="0"/>
                <a:ea typeface="思源黑体 CN Heavy" charset="-122"/>
                <a:cs typeface="Times New Roman Bold" charset="0"/>
              </a:rPr>
              <a:t>Famous Tourist Attractions</a:t>
            </a:r>
            <a:endParaRPr lang="en-US" altLang="zh-CN" sz="2800" b="1" dirty="0">
              <a:solidFill>
                <a:schemeClr val="bg1"/>
              </a:solidFill>
              <a:effectLst/>
              <a:latin typeface="Times New Roman Bold" charset="0"/>
              <a:ea typeface="思源黑体 CN Heavy" charset="-122"/>
              <a:cs typeface="Times New Roman Bold" charset="0"/>
            </a:endParaRPr>
          </a:p>
        </p:txBody>
      </p:sp>
      <p:sp>
        <p:nvSpPr>
          <p:cNvPr id="13" name="文本框 12"/>
          <p:cNvSpPr txBox="1"/>
          <p:nvPr/>
        </p:nvSpPr>
        <p:spPr>
          <a:xfrm>
            <a:off x="540703" y="592773"/>
            <a:ext cx="389890" cy="492125"/>
          </a:xfrm>
          <a:prstGeom prst="rect">
            <a:avLst/>
          </a:prstGeom>
          <a:noFill/>
        </p:spPr>
        <p:txBody>
          <a:bodyPr wrap="square" lIns="0" tIns="0" rIns="0" bIns="0" rtlCol="0" anchor="ctr">
            <a:spAutoFit/>
          </a:bodyPr>
          <a:p>
            <a:pPr algn="ctr"/>
            <a:r>
              <a:rPr lang="en-US" altLang="zh-CN" sz="3200" b="1" dirty="0">
                <a:solidFill>
                  <a:srgbClr val="436485"/>
                </a:solidFill>
                <a:latin typeface="思源黑体 CN Heavy" charset="-122"/>
                <a:ea typeface="思源黑体 CN Heavy" charset="-122"/>
              </a:rPr>
              <a:t>5</a:t>
            </a:r>
            <a:endParaRPr lang="en-US" altLang="zh-CN" sz="3200" b="1" dirty="0">
              <a:solidFill>
                <a:srgbClr val="436485"/>
              </a:solidFill>
              <a:latin typeface="思源黑体 CN Heavy" charset="-122"/>
              <a:ea typeface="思源黑体 CN Heavy" charset="-122"/>
            </a:endParaRPr>
          </a:p>
        </p:txBody>
      </p:sp>
      <p:pic>
        <p:nvPicPr>
          <p:cNvPr id="5" name="图片 4" descr="e1595443ebc6f70dd519f0668eba923"/>
          <p:cNvPicPr>
            <a:picLocks noChangeAspect="1"/>
          </p:cNvPicPr>
          <p:nvPr/>
        </p:nvPicPr>
        <p:blipFill>
          <a:blip r:embed="rId3"/>
          <a:srcRect t="8671" b="21783"/>
          <a:stretch>
            <a:fillRect/>
          </a:stretch>
        </p:blipFill>
        <p:spPr>
          <a:xfrm>
            <a:off x="6849745" y="2760980"/>
            <a:ext cx="5141595" cy="2684145"/>
          </a:xfrm>
          <a:prstGeom prst="rect">
            <a:avLst/>
          </a:prstGeom>
        </p:spPr>
      </p:pic>
      <p:sp>
        <p:nvSpPr>
          <p:cNvPr id="1048704" name="文本框 9"/>
          <p:cNvSpPr txBox="1"/>
          <p:nvPr/>
        </p:nvSpPr>
        <p:spPr>
          <a:xfrm>
            <a:off x="385445" y="1475105"/>
            <a:ext cx="7249160" cy="829945"/>
          </a:xfrm>
          <a:prstGeom prst="rect">
            <a:avLst/>
          </a:prstGeom>
          <a:noFill/>
        </p:spPr>
        <p:txBody>
          <a:bodyPr wrap="square" rtlCol="0" anchor="t">
            <a:spAutoFit/>
          </a:bodyPr>
          <a:p>
            <a:pPr lvl="0" algn="l">
              <a:buClrTx/>
              <a:buSzTx/>
              <a:buFontTx/>
            </a:pPr>
            <a:r>
              <a:rPr lang="en-US" altLang="zh-CN" sz="2400" i="1" u="sng" dirty="0">
                <a:solidFill>
                  <a:schemeClr val="bg1"/>
                </a:solidFill>
                <a:latin typeface="思源宋体 CN Heavy" pitchFamily="18" charset="-122"/>
                <a:ea typeface="思源宋体 CN Heavy" pitchFamily="18" charset="-122"/>
                <a:cs typeface="思源黑体 CN Heavy" charset="-122"/>
                <a:sym typeface="思源黑体 CN Heavy" charset="-122"/>
              </a:rPr>
              <a:t>2. Imperial Kiln National Archaeological Remains Park</a:t>
            </a:r>
            <a:endParaRPr lang="en-US" altLang="zh-CN" sz="2400" i="1" u="sng" dirty="0">
              <a:solidFill>
                <a:schemeClr val="bg1"/>
              </a:solidFill>
              <a:latin typeface="思源宋体 CN Heavy" pitchFamily="18" charset="-122"/>
              <a:ea typeface="思源宋体 CN Heavy" pitchFamily="18" charset="-122"/>
              <a:cs typeface="思源黑体 CN Heavy" charset="-122"/>
              <a:sym typeface="思源黑体 CN Heavy" charset="-122"/>
            </a:endParaRPr>
          </a:p>
          <a:p>
            <a:pPr lvl="0" algn="l">
              <a:buClrTx/>
              <a:buSzTx/>
              <a:buFontTx/>
            </a:pPr>
            <a:r>
              <a:rPr lang="en-US" altLang="zh-CN" sz="2400" i="1" u="sng" dirty="0">
                <a:solidFill>
                  <a:schemeClr val="bg1"/>
                </a:solidFill>
                <a:latin typeface="思源宋体 CN Heavy" pitchFamily="18" charset="-122"/>
                <a:ea typeface="思源宋体 CN Heavy" pitchFamily="18" charset="-122"/>
                <a:cs typeface="思源黑体 CN Heavy" charset="-122"/>
                <a:sym typeface="思源黑体 CN Heavy" charset="-122"/>
              </a:rPr>
              <a:t>景德镇御窑厂国家考古遗址公园</a:t>
            </a:r>
            <a:endParaRPr lang="en-US" altLang="zh-CN" sz="2400" i="1" u="sng" dirty="0">
              <a:solidFill>
                <a:schemeClr val="bg1"/>
              </a:solidFill>
              <a:latin typeface="思源宋体 CN Heavy" pitchFamily="18" charset="-122"/>
              <a:ea typeface="思源宋体 CN Heavy" pitchFamily="18" charset="-122"/>
              <a:cs typeface="思源黑体 CN Heavy" charset="-122"/>
              <a:sym typeface="思源黑体 CN Heavy" charset="-122"/>
            </a:endParaRPr>
          </a:p>
        </p:txBody>
      </p:sp>
      <p:sp>
        <p:nvSpPr>
          <p:cNvPr id="1048705" name="文本框 10"/>
          <p:cNvSpPr txBox="1"/>
          <p:nvPr/>
        </p:nvSpPr>
        <p:spPr>
          <a:xfrm>
            <a:off x="144145" y="2434590"/>
            <a:ext cx="6562090" cy="4737100"/>
          </a:xfrm>
          <a:prstGeom prst="rect">
            <a:avLst/>
          </a:prstGeom>
          <a:noFill/>
        </p:spPr>
        <p:txBody>
          <a:bodyPr wrap="square" rtlCol="0" anchor="t">
            <a:noAutofit/>
          </a:bodyPr>
          <a:p>
            <a:pPr lvl="0" indent="0" algn="just">
              <a:lnSpc>
                <a:spcPct val="140000"/>
              </a:lnSpc>
              <a:spcBef>
                <a:spcPts val="0"/>
              </a:spcBef>
              <a:spcAft>
                <a:spcPts val="0"/>
              </a:spcAft>
              <a:buClr>
                <a:schemeClr val="tx1"/>
              </a:buClr>
              <a:buSzTx/>
              <a:buFont typeface="Arial" charset="0"/>
              <a:buNone/>
            </a:pPr>
            <a:r>
              <a:rPr lang="zh-CN" altLang="en-US" dirty="0">
                <a:solidFill>
                  <a:schemeClr val="bg1"/>
                </a:solidFill>
                <a:latin typeface="Times New Roman Regular" charset="0"/>
                <a:ea typeface="思源黑体 CN Heavy" charset="-122"/>
                <a:cs typeface="Times New Roman Regular" charset="0"/>
                <a:sym typeface="思源黑体 CN Heavy" charset="-122"/>
              </a:rPr>
              <a:t>In the early Ming Dynasty, the Imperial Kiln was established in Jingdezhen, marking the beginning of inscribing the emperor’s reign marks (</a:t>
            </a:r>
            <a:r>
              <a:rPr lang="zh-CN" altLang="en-US" dirty="0">
                <a:solidFill>
                  <a:schemeClr val="bg1"/>
                </a:solidFill>
                <a:latin typeface="楷体" charset="0"/>
                <a:ea typeface="楷体" charset="0"/>
                <a:cs typeface="Times New Roman Regular" charset="0"/>
                <a:sym typeface="思源黑体 CN Heavy" charset="-122"/>
              </a:rPr>
              <a:t>年号</a:t>
            </a:r>
            <a:r>
              <a:rPr lang="zh-CN" altLang="en-US" dirty="0">
                <a:solidFill>
                  <a:schemeClr val="bg1"/>
                </a:solidFill>
                <a:latin typeface="Times New Roman Regular" charset="0"/>
                <a:ea typeface="思源黑体 CN Heavy" charset="-122"/>
                <a:cs typeface="Times New Roman Regular" charset="0"/>
                <a:sym typeface="思源黑体 CN Heavy" charset="-122"/>
              </a:rPr>
              <a:t>) on imperial porcelain. So here gathered the finest ceramic artisans and craftsmen from Jingdezhen throughout history.</a:t>
            </a:r>
            <a:r>
              <a:rPr lang="en-US" altLang="zh-CN" dirty="0">
                <a:solidFill>
                  <a:schemeClr val="bg1"/>
                </a:solidFill>
                <a:latin typeface="Times New Roman Regular" charset="0"/>
                <a:ea typeface="思源黑体 CN Heavy" charset="-122"/>
                <a:cs typeface="Times New Roman Regular" charset="0"/>
                <a:sym typeface="思源黑体 CN Heavy" charset="-122"/>
              </a:rPr>
              <a:t> </a:t>
            </a:r>
            <a:r>
              <a:rPr lang="zh-CN" altLang="en-US" dirty="0">
                <a:solidFill>
                  <a:schemeClr val="bg1"/>
                </a:solidFill>
                <a:latin typeface="Times New Roman Regular" charset="0"/>
                <a:ea typeface="思源黑体 CN Heavy" charset="-122"/>
                <a:cs typeface="Times New Roman Regular" charset="0"/>
                <a:sym typeface="思源黑体 CN Heavy" charset="-122"/>
              </a:rPr>
              <a:t>Although it produced porcelain only for the emperor, it also contributed to the creation of numerous treasures in Chinese porcelain culture. While many of them were lost overseas, a large number of rare ceramic artifacts are preserved in the Palace Museum and are showcased to visitors from both China and abroad.</a:t>
            </a:r>
            <a:endParaRPr lang="zh-CN" altLang="en-US" dirty="0">
              <a:solidFill>
                <a:schemeClr val="bg1"/>
              </a:solidFill>
              <a:latin typeface="Times New Roman Regular" charset="0"/>
              <a:ea typeface="思源黑体 CN Heavy" charset="-122"/>
              <a:cs typeface="Times New Roman Regular" charset="0"/>
              <a:sym typeface="思源黑体 CN Heavy" charset="-122"/>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bldLst>
      <p:bldP spid="1048704" grpId="0"/>
      <p:bldP spid="1048704" grpId="1"/>
      <p:bldP spid="1048705" grpId="0"/>
      <p:bldP spid="1048705" grpId="1"/>
      <p:bldP spid="12" grpId="0" bldLvl="0" animBg="1"/>
      <p:bldP spid="2" grpId="0"/>
      <p:bldP spid="13" grpId="0"/>
      <p:bldP spid="12" grpId="1" animBg="1"/>
      <p:bldP spid="2" grpId="1"/>
      <p:bldP spid="13"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36485"/>
        </a:solidFill>
        <a:effectLst/>
      </p:bgPr>
    </p:bg>
    <p:spTree>
      <p:nvGrpSpPr>
        <p:cNvPr id="1" name=""/>
        <p:cNvGrpSpPr/>
        <p:nvPr/>
      </p:nvGrpSpPr>
      <p:grpSpPr/>
      <p:pic>
        <p:nvPicPr>
          <p:cNvPr id="16" name="图片 15" descr="bc07fd7774b4039191d7d45a0c8284e"/>
          <p:cNvPicPr>
            <a:picLocks noChangeAspect="1"/>
          </p:cNvPicPr>
          <p:nvPr/>
        </p:nvPicPr>
        <p:blipFill>
          <a:blip r:embed="rId1">
            <a:alphaModFix amt="34000"/>
          </a:blip>
          <a:srcRect b="15566"/>
          <a:stretch>
            <a:fillRect/>
          </a:stretch>
        </p:blipFill>
        <p:spPr>
          <a:xfrm>
            <a:off x="0" y="0"/>
            <a:ext cx="12192635" cy="6858000"/>
          </a:xfrm>
          <a:prstGeom prst="rect">
            <a:avLst/>
          </a:prstGeom>
        </p:spPr>
      </p:pic>
      <p:sp>
        <p:nvSpPr>
          <p:cNvPr id="17" name="矩形 16"/>
          <p:cNvSpPr/>
          <p:nvPr/>
        </p:nvSpPr>
        <p:spPr>
          <a:xfrm>
            <a:off x="0" y="-18415"/>
            <a:ext cx="12192000" cy="6876415"/>
          </a:xfrm>
          <a:prstGeom prst="rect">
            <a:avLst/>
          </a:prstGeom>
          <a:solidFill>
            <a:srgbClr val="354A83">
              <a:alpha val="40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000"/>
          </a:p>
        </p:txBody>
      </p:sp>
      <p:grpSp>
        <p:nvGrpSpPr>
          <p:cNvPr id="11" name="组合 10"/>
          <p:cNvGrpSpPr/>
          <p:nvPr/>
        </p:nvGrpSpPr>
        <p:grpSpPr>
          <a:xfrm>
            <a:off x="2959100" y="4705350"/>
            <a:ext cx="3048000" cy="330200"/>
            <a:chOff x="4320" y="3170"/>
            <a:chExt cx="4800" cy="520"/>
          </a:xfrm>
        </p:grpSpPr>
        <p:cxnSp>
          <p:nvCxnSpPr>
            <p:cNvPr id="14" name="直接连接符 13"/>
            <p:cNvCxnSpPr/>
            <p:nvPr/>
          </p:nvCxnSpPr>
          <p:spPr>
            <a:xfrm>
              <a:off x="4320" y="3370"/>
              <a:ext cx="4460" cy="40"/>
            </a:xfrm>
            <a:prstGeom prst="line">
              <a:avLst/>
            </a:prstGeom>
            <a:ln w="34925">
              <a:solidFill>
                <a:schemeClr val="bg1"/>
              </a:solidFill>
              <a:prstDash val="dash"/>
            </a:ln>
          </p:spPr>
          <p:style>
            <a:lnRef idx="2">
              <a:schemeClr val="accent1"/>
            </a:lnRef>
            <a:fillRef idx="0">
              <a:srgbClr val="FFFFFF"/>
            </a:fillRef>
            <a:effectRef idx="0">
              <a:srgbClr val="FFFFFF"/>
            </a:effectRef>
            <a:fontRef idx="minor">
              <a:schemeClr val="tx1"/>
            </a:fontRef>
          </p:style>
        </p:cxnSp>
        <p:sp>
          <p:nvSpPr>
            <p:cNvPr id="15" name="椭圆 14"/>
            <p:cNvSpPr/>
            <p:nvPr/>
          </p:nvSpPr>
          <p:spPr>
            <a:xfrm>
              <a:off x="8600" y="3170"/>
              <a:ext cx="520" cy="520"/>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12" name="Freeform 668"/>
          <p:cNvSpPr/>
          <p:nvPr/>
        </p:nvSpPr>
        <p:spPr bwMode="auto">
          <a:xfrm rot="10800000" flipH="1">
            <a:off x="385445" y="496888"/>
            <a:ext cx="782320" cy="658495"/>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chemeClr val="bg1"/>
          </a:solidFill>
          <a:ln>
            <a:noFill/>
          </a:ln>
        </p:spPr>
        <p:txBody>
          <a:bodyPr vert="horz" wrap="square" lIns="91440" tIns="45720" rIns="91440" bIns="45720" numCol="1" anchor="t" anchorCtr="0" compatLnSpc="1"/>
          <a:p>
            <a:endParaRPr lang="zh-CN" altLang="en-US"/>
          </a:p>
        </p:txBody>
      </p:sp>
      <p:sp>
        <p:nvSpPr>
          <p:cNvPr id="13" name="文本框 12"/>
          <p:cNvSpPr txBox="1"/>
          <p:nvPr/>
        </p:nvSpPr>
        <p:spPr>
          <a:xfrm>
            <a:off x="540703" y="592773"/>
            <a:ext cx="389890" cy="492125"/>
          </a:xfrm>
          <a:prstGeom prst="rect">
            <a:avLst/>
          </a:prstGeom>
          <a:noFill/>
        </p:spPr>
        <p:txBody>
          <a:bodyPr wrap="square" lIns="0" tIns="0" rIns="0" bIns="0" rtlCol="0" anchor="ctr">
            <a:spAutoFit/>
          </a:bodyPr>
          <a:p>
            <a:pPr algn="ctr"/>
            <a:r>
              <a:rPr lang="en-US" altLang="zh-CN" sz="3200" b="1" dirty="0">
                <a:solidFill>
                  <a:srgbClr val="436485"/>
                </a:solidFill>
                <a:latin typeface="思源黑体 CN Heavy" charset="-122"/>
                <a:ea typeface="思源黑体 CN Heavy" charset="-122"/>
              </a:rPr>
              <a:t>5</a:t>
            </a:r>
            <a:endParaRPr lang="en-US" altLang="zh-CN" sz="3200" b="1" dirty="0">
              <a:solidFill>
                <a:srgbClr val="436485"/>
              </a:solidFill>
              <a:latin typeface="思源黑体 CN Heavy" charset="-122"/>
              <a:ea typeface="思源黑体 CN Heavy" charset="-122"/>
            </a:endParaRPr>
          </a:p>
        </p:txBody>
      </p:sp>
      <p:grpSp>
        <p:nvGrpSpPr>
          <p:cNvPr id="10" name="组合 9"/>
          <p:cNvGrpSpPr/>
          <p:nvPr/>
        </p:nvGrpSpPr>
        <p:grpSpPr>
          <a:xfrm>
            <a:off x="2743200" y="2012950"/>
            <a:ext cx="3048000" cy="330200"/>
            <a:chOff x="4320" y="3170"/>
            <a:chExt cx="4800" cy="520"/>
          </a:xfrm>
        </p:grpSpPr>
        <p:cxnSp>
          <p:nvCxnSpPr>
            <p:cNvPr id="8" name="直接连接符 7"/>
            <p:cNvCxnSpPr/>
            <p:nvPr/>
          </p:nvCxnSpPr>
          <p:spPr>
            <a:xfrm>
              <a:off x="4320" y="3370"/>
              <a:ext cx="4460" cy="40"/>
            </a:xfrm>
            <a:prstGeom prst="line">
              <a:avLst/>
            </a:prstGeom>
            <a:ln w="34925">
              <a:solidFill>
                <a:schemeClr val="bg1"/>
              </a:solidFill>
              <a:prstDash val="dash"/>
            </a:ln>
          </p:spPr>
          <p:style>
            <a:lnRef idx="2">
              <a:schemeClr val="accent1"/>
            </a:lnRef>
            <a:fillRef idx="0">
              <a:srgbClr val="FFFFFF"/>
            </a:fillRef>
            <a:effectRef idx="0">
              <a:srgbClr val="FFFFFF"/>
            </a:effectRef>
            <a:fontRef idx="minor">
              <a:schemeClr val="tx1"/>
            </a:fontRef>
          </p:style>
        </p:cxnSp>
        <p:sp>
          <p:nvSpPr>
            <p:cNvPr id="9" name="椭圆 8"/>
            <p:cNvSpPr/>
            <p:nvPr/>
          </p:nvSpPr>
          <p:spPr>
            <a:xfrm>
              <a:off x="8600" y="3170"/>
              <a:ext cx="520" cy="520"/>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1048708" name="文本框 7"/>
          <p:cNvSpPr txBox="1"/>
          <p:nvPr/>
        </p:nvSpPr>
        <p:spPr>
          <a:xfrm>
            <a:off x="6132195" y="1882775"/>
            <a:ext cx="5642610" cy="398780"/>
          </a:xfrm>
          <a:prstGeom prst="rect">
            <a:avLst/>
          </a:prstGeom>
          <a:noFill/>
        </p:spPr>
        <p:txBody>
          <a:bodyPr wrap="square" rtlCol="0" anchor="t">
            <a:spAutoFit/>
          </a:bodyPr>
          <a:p>
            <a:pPr lvl="0" algn="l">
              <a:buClrTx/>
              <a:buSzTx/>
              <a:buFontTx/>
            </a:pPr>
            <a:r>
              <a:rPr lang="en-US" altLang="zh-CN" sz="2000" b="1" dirty="0">
                <a:solidFill>
                  <a:schemeClr val="bg1"/>
                </a:solidFill>
                <a:latin typeface="Times New Roman Bold" charset="0"/>
                <a:ea typeface="思源宋体 CN Heavy" pitchFamily="18" charset="-122"/>
                <a:cs typeface="Times New Roman Bold" charset="0"/>
                <a:sym typeface="思源黑体 CN Heavy" charset="-122"/>
              </a:rPr>
              <a:t>3. Taoxichuan Ceramic Art Avenue</a:t>
            </a:r>
            <a:r>
              <a:rPr lang="zh-CN" altLang="en-US" sz="2000" b="1" dirty="0">
                <a:solidFill>
                  <a:schemeClr val="bg1"/>
                </a:solidFill>
                <a:latin typeface="Times New Roman Bold" charset="0"/>
                <a:ea typeface="思源宋体 CN Heavy" pitchFamily="18" charset="-122"/>
                <a:cs typeface="Times New Roman Bold" charset="0"/>
                <a:sym typeface="思源黑体 CN Heavy" charset="-122"/>
              </a:rPr>
              <a:t>（陶溪川）</a:t>
            </a:r>
            <a:endParaRPr lang="zh-CN" altLang="en-US" sz="2000" b="1" dirty="0">
              <a:solidFill>
                <a:schemeClr val="bg1"/>
              </a:solidFill>
              <a:latin typeface="Times New Roman Bold" charset="0"/>
              <a:ea typeface="思源宋体 CN Heavy" pitchFamily="18" charset="-122"/>
              <a:cs typeface="Times New Roman Bold" charset="0"/>
              <a:sym typeface="思源黑体 CN Heavy" charset="-122"/>
            </a:endParaRPr>
          </a:p>
        </p:txBody>
      </p:sp>
      <p:sp>
        <p:nvSpPr>
          <p:cNvPr id="1048709" name="文本框 8"/>
          <p:cNvSpPr txBox="1"/>
          <p:nvPr/>
        </p:nvSpPr>
        <p:spPr>
          <a:xfrm>
            <a:off x="6132195" y="2343150"/>
            <a:ext cx="5483860" cy="3189605"/>
          </a:xfrm>
          <a:prstGeom prst="rect">
            <a:avLst/>
          </a:prstGeom>
          <a:noFill/>
        </p:spPr>
        <p:txBody>
          <a:bodyPr wrap="square" rtlCol="0" anchor="t">
            <a:spAutoFit/>
          </a:bodyPr>
          <a:p>
            <a:pPr lvl="0" indent="0" algn="l">
              <a:lnSpc>
                <a:spcPct val="140000"/>
              </a:lnSpc>
              <a:spcBef>
                <a:spcPts val="0"/>
              </a:spcBef>
              <a:spcAft>
                <a:spcPts val="0"/>
              </a:spcAft>
              <a:buClr>
                <a:schemeClr val="tx1"/>
              </a:buClr>
              <a:buSzTx/>
              <a:buFont typeface="Arial" charset="0"/>
              <a:buNone/>
            </a:pPr>
            <a:r>
              <a:rPr lang="zh-CN" altLang="en-US" dirty="0">
                <a:solidFill>
                  <a:schemeClr val="bg1"/>
                </a:solidFill>
                <a:latin typeface="Times New Roman Regular" charset="0"/>
                <a:ea typeface="思源黑体 CN Heavy" charset="-122"/>
                <a:cs typeface="Times New Roman Regular" charset="0"/>
                <a:sym typeface="思源黑体 CN Heavy" charset="-122"/>
              </a:rPr>
              <a:t>Taoxichuan is a cultural and creative park in Jingdezhen, transformed from an old ceramics factory and integrated with modern art. The park retains 22 old factory buildings, including kilns</a:t>
            </a:r>
            <a:r>
              <a:rPr lang="en-US" altLang="zh-CN" dirty="0">
                <a:solidFill>
                  <a:schemeClr val="bg1"/>
                </a:solidFill>
                <a:latin typeface="Times New Roman Regular" charset="0"/>
                <a:ea typeface="思源黑体 CN Heavy" charset="-122"/>
                <a:cs typeface="Times New Roman Regular" charset="0"/>
                <a:sym typeface="思源黑体 CN Heavy" charset="-122"/>
              </a:rPr>
              <a:t> </a:t>
            </a:r>
            <a:r>
              <a:rPr lang="zh-CN" altLang="en-US" dirty="0">
                <a:solidFill>
                  <a:schemeClr val="bg1"/>
                </a:solidFill>
                <a:latin typeface="Times New Roman Regular" charset="0"/>
                <a:ea typeface="思源黑体 CN Heavy" charset="-122"/>
                <a:cs typeface="Times New Roman Regular" charset="0"/>
                <a:sym typeface="思源黑体 CN Heavy" charset="-122"/>
              </a:rPr>
              <a:t>and chimneys, which have been </a:t>
            </a:r>
            <a:r>
              <a:rPr lang="en-US" altLang="zh-CN" dirty="0">
                <a:solidFill>
                  <a:schemeClr val="bg1"/>
                </a:solidFill>
                <a:latin typeface="Times New Roman Regular" charset="0"/>
                <a:ea typeface="思源黑体 CN Heavy" charset="-122"/>
                <a:cs typeface="Times New Roman Regular" charset="0"/>
                <a:sym typeface="思源黑体 CN Heavy" charset="-122"/>
              </a:rPr>
              <a:t>rebuilt </a:t>
            </a:r>
            <a:r>
              <a:rPr lang="zh-CN" altLang="en-US" dirty="0">
                <a:solidFill>
                  <a:schemeClr val="bg1"/>
                </a:solidFill>
                <a:latin typeface="Times New Roman Regular" charset="0"/>
                <a:ea typeface="思源黑体 CN Heavy" charset="-122"/>
                <a:cs typeface="Times New Roman Regular" charset="0"/>
                <a:sym typeface="思源黑体 CN Heavy" charset="-122"/>
              </a:rPr>
              <a:t>into museums, art galleries</a:t>
            </a:r>
            <a:r>
              <a:rPr lang="en-US" altLang="zh-CN" dirty="0">
                <a:solidFill>
                  <a:schemeClr val="bg1"/>
                </a:solidFill>
                <a:latin typeface="Times New Roman Regular" charset="0"/>
                <a:ea typeface="思源黑体 CN Heavy" charset="-122"/>
                <a:cs typeface="Times New Roman Regular" charset="0"/>
                <a:sym typeface="思源黑体 CN Heavy" charset="-122"/>
              </a:rPr>
              <a:t> and </a:t>
            </a:r>
            <a:r>
              <a:rPr lang="zh-CN" altLang="en-US" dirty="0">
                <a:solidFill>
                  <a:schemeClr val="bg1"/>
                </a:solidFill>
                <a:latin typeface="Times New Roman Regular" charset="0"/>
                <a:ea typeface="思源黑体 CN Heavy" charset="-122"/>
                <a:cs typeface="Times New Roman Regular" charset="0"/>
                <a:sym typeface="思源黑体 CN Heavy" charset="-122"/>
              </a:rPr>
              <a:t>ceramic experience spaces. Additionally, the park </a:t>
            </a:r>
            <a:r>
              <a:rPr lang="en-US" altLang="zh-CN" dirty="0">
                <a:solidFill>
                  <a:schemeClr val="bg1"/>
                </a:solidFill>
                <a:latin typeface="Times New Roman Regular" charset="0"/>
                <a:ea typeface="思源黑体 CN Heavy" charset="-122"/>
                <a:cs typeface="Times New Roman Regular" charset="0"/>
                <a:sym typeface="思源黑体 CN Heavy" charset="-122"/>
              </a:rPr>
              <a:t>also </a:t>
            </a:r>
            <a:r>
              <a:rPr lang="zh-CN" altLang="en-US" dirty="0">
                <a:solidFill>
                  <a:schemeClr val="bg1"/>
                </a:solidFill>
                <a:latin typeface="Times New Roman Regular" charset="0"/>
                <a:ea typeface="思源黑体 CN Heavy" charset="-122"/>
                <a:cs typeface="Times New Roman Regular" charset="0"/>
                <a:sym typeface="思源黑体 CN Heavy" charset="-122"/>
              </a:rPr>
              <a:t>hosts art exhibitions, cultural exchange events, and markets, attracting numerous art enthusiasts and visitors.</a:t>
            </a:r>
            <a:endParaRPr lang="zh-CN" altLang="en-US" dirty="0">
              <a:solidFill>
                <a:schemeClr val="bg1"/>
              </a:solidFill>
              <a:latin typeface="Times New Roman Regular" charset="0"/>
              <a:ea typeface="思源黑体 CN Heavy" charset="-122"/>
              <a:cs typeface="Times New Roman Regular" charset="0"/>
              <a:sym typeface="思源黑体 CN Heavy" charset="-122"/>
            </a:endParaRPr>
          </a:p>
        </p:txBody>
      </p:sp>
      <p:cxnSp>
        <p:nvCxnSpPr>
          <p:cNvPr id="3" name="直接连接符 2"/>
          <p:cNvCxnSpPr/>
          <p:nvPr>
            <p:custDataLst>
              <p:tags r:id="rId2"/>
            </p:custDataLst>
          </p:nvPr>
        </p:nvCxnSpPr>
        <p:spPr>
          <a:xfrm>
            <a:off x="1295400" y="1072515"/>
            <a:ext cx="4406265" cy="0"/>
          </a:xfrm>
          <a:prstGeom prst="line">
            <a:avLst/>
          </a:prstGeom>
          <a:ln w="22225">
            <a:solidFill>
              <a:schemeClr val="bg1"/>
            </a:solidFill>
          </a:ln>
        </p:spPr>
        <p:style>
          <a:lnRef idx="1">
            <a:schemeClr val="accent5"/>
          </a:lnRef>
          <a:fillRef idx="0">
            <a:schemeClr val="accent5"/>
          </a:fillRef>
          <a:effectRef idx="0">
            <a:schemeClr val="accent5"/>
          </a:effectRef>
          <a:fontRef idx="minor">
            <a:schemeClr val="tx1"/>
          </a:fontRef>
        </p:style>
      </p:cxnSp>
      <p:sp>
        <p:nvSpPr>
          <p:cNvPr id="4" name="矩形 3"/>
          <p:cNvSpPr/>
          <p:nvPr>
            <p:custDataLst>
              <p:tags r:id="rId3"/>
            </p:custDataLst>
          </p:nvPr>
        </p:nvSpPr>
        <p:spPr>
          <a:xfrm>
            <a:off x="1295400" y="497205"/>
            <a:ext cx="5272405" cy="521970"/>
          </a:xfrm>
          <a:prstGeom prst="rect">
            <a:avLst/>
          </a:prstGeom>
        </p:spPr>
        <p:txBody>
          <a:bodyPr wrap="square">
            <a:spAutoFit/>
          </a:bodyPr>
          <a:p>
            <a:pPr lvl="0" algn="l"/>
            <a:r>
              <a:rPr lang="en-US" altLang="zh-CN" sz="2800" b="1" dirty="0">
                <a:solidFill>
                  <a:schemeClr val="bg1"/>
                </a:solidFill>
                <a:effectLst/>
                <a:latin typeface="Times New Roman Bold" charset="0"/>
                <a:ea typeface="思源黑体 CN Heavy" charset="-122"/>
                <a:cs typeface="Times New Roman Bold" charset="0"/>
              </a:rPr>
              <a:t>Famous Tourist Attractions</a:t>
            </a:r>
            <a:endParaRPr lang="en-US" altLang="zh-CN" sz="2800" b="1" dirty="0">
              <a:solidFill>
                <a:schemeClr val="bg1"/>
              </a:solidFill>
              <a:effectLst/>
              <a:latin typeface="Times New Roman Bold" charset="0"/>
              <a:ea typeface="思源黑体 CN Heavy" charset="-122"/>
              <a:cs typeface="Times New Roman Bold" charset="0"/>
            </a:endParaRPr>
          </a:p>
        </p:txBody>
      </p:sp>
      <p:pic>
        <p:nvPicPr>
          <p:cNvPr id="5" name="图片 4" descr="16021733676502_.pic"/>
          <p:cNvPicPr>
            <a:picLocks noChangeAspect="1"/>
          </p:cNvPicPr>
          <p:nvPr/>
        </p:nvPicPr>
        <p:blipFill>
          <a:blip r:embed="rId4"/>
          <a:stretch>
            <a:fillRect/>
          </a:stretch>
        </p:blipFill>
        <p:spPr>
          <a:xfrm>
            <a:off x="2743200" y="2869565"/>
            <a:ext cx="1933575" cy="3663315"/>
          </a:xfrm>
          <a:prstGeom prst="roundRect">
            <a:avLst/>
          </a:prstGeom>
          <a:effectLst>
            <a:innerShdw blurRad="114300">
              <a:prstClr val="black"/>
            </a:innerShdw>
          </a:effectLst>
        </p:spPr>
      </p:pic>
      <p:pic>
        <p:nvPicPr>
          <p:cNvPr id="2" name="图片 1" descr="16061733936330_.pic"/>
          <p:cNvPicPr>
            <a:picLocks noChangeAspect="1"/>
          </p:cNvPicPr>
          <p:nvPr/>
        </p:nvPicPr>
        <p:blipFill>
          <a:blip r:embed="rId5"/>
          <a:srcRect l="588"/>
          <a:stretch>
            <a:fillRect/>
          </a:stretch>
        </p:blipFill>
        <p:spPr>
          <a:xfrm>
            <a:off x="684530" y="1588770"/>
            <a:ext cx="1933575" cy="3662680"/>
          </a:xfrm>
          <a:prstGeom prst="roundRect">
            <a:avLst/>
          </a:prstGeom>
          <a:effectLst>
            <a:innerShdw blurRad="114300">
              <a:prstClr val="black"/>
            </a:innerShdw>
          </a:effectLst>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bldLst>
      <p:bldP spid="12" grpId="0" animBg="1"/>
      <p:bldP spid="13" grpId="0"/>
      <p:bldP spid="12" grpId="1" animBg="1"/>
      <p:bldP spid="13" grpId="1"/>
      <p:bldP spid="1048708" grpId="0"/>
      <p:bldP spid="1048709" grpId="0"/>
      <p:bldP spid="1048708" grpId="1"/>
      <p:bldP spid="1048709" grpId="1"/>
      <p:bldP spid="4" grpId="0"/>
      <p:bldP spid="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摄图网_500909468"/>
          <p:cNvPicPr>
            <a:picLocks noChangeAspect="1"/>
          </p:cNvPicPr>
          <p:nvPr/>
        </p:nvPicPr>
        <p:blipFill>
          <a:blip r:embed="rId1"/>
          <a:srcRect t="3750" b="11484"/>
          <a:stretch>
            <a:fillRect/>
          </a:stretch>
        </p:blipFill>
        <p:spPr>
          <a:xfrm>
            <a:off x="0" y="-15875"/>
            <a:ext cx="12192000" cy="6889750"/>
          </a:xfrm>
          <a:prstGeom prst="rect">
            <a:avLst/>
          </a:prstGeom>
        </p:spPr>
      </p:pic>
      <p:sp>
        <p:nvSpPr>
          <p:cNvPr id="5" name="矩形 4"/>
          <p:cNvSpPr/>
          <p:nvPr/>
        </p:nvSpPr>
        <p:spPr>
          <a:xfrm rot="10800000" flipH="1" flipV="1">
            <a:off x="0" y="0"/>
            <a:ext cx="12192000" cy="6858000"/>
          </a:xfrm>
          <a:prstGeom prst="rect">
            <a:avLst/>
          </a:prstGeom>
          <a:gradFill>
            <a:gsLst>
              <a:gs pos="0">
                <a:schemeClr val="tx1">
                  <a:alpha val="80000"/>
                </a:schemeClr>
              </a:gs>
              <a:gs pos="97000">
                <a:srgbClr val="000000">
                  <a:alpha val="27000"/>
                </a:srgbClr>
              </a:gs>
              <a:gs pos="52000">
                <a:schemeClr val="tx1">
                  <a:alpha val="69000"/>
                </a:schemeClr>
              </a:gs>
            </a:gsLst>
            <a:lin ang="0" scaled="0"/>
          </a:gra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8" name="文本框 27"/>
          <p:cNvSpPr txBox="1"/>
          <p:nvPr/>
        </p:nvSpPr>
        <p:spPr>
          <a:xfrm>
            <a:off x="1964690" y="2470150"/>
            <a:ext cx="8692515" cy="191833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defRPr/>
            </a:pPr>
            <a:r>
              <a:rPr kumimoji="0" lang="en-US" altLang="zh-CN" sz="4400" b="0" i="0" u="none" strike="noStrike" kern="1200" cap="none" spc="0" normalizeH="0" baseline="0" noProof="0" dirty="0">
                <a:ln>
                  <a:noFill/>
                </a:ln>
                <a:gradFill>
                  <a:gsLst>
                    <a:gs pos="15000">
                      <a:srgbClr val="FFFFFF">
                        <a:alpha val="78000"/>
                      </a:srgbClr>
                    </a:gs>
                    <a:gs pos="35000">
                      <a:srgbClr val="FFFFFF">
                        <a:lumMod val="50000"/>
                      </a:srgbClr>
                    </a:gs>
                    <a:gs pos="100000">
                      <a:srgbClr val="FFFFFF"/>
                    </a:gs>
                    <a:gs pos="72388">
                      <a:srgbClr val="FFFFFF">
                        <a:lumMod val="85000"/>
                      </a:srgbClr>
                    </a:gs>
                    <a:gs pos="61000">
                      <a:srgbClr val="FFFFFF">
                        <a:alpha val="76000"/>
                      </a:srgbClr>
                    </a:gs>
                  </a:gsLst>
                  <a:lin ang="2700000" scaled="1"/>
                </a:gradFill>
                <a:effectLst/>
                <a:uLnTx/>
                <a:uFillTx/>
                <a:latin typeface="Times New Roman Regular" charset="0"/>
                <a:ea typeface="思源黑体 CN Light" charset="-122"/>
                <a:cs typeface="Times New Roman Regular" charset="0"/>
              </a:rPr>
              <a:t>Q1: </a:t>
            </a:r>
            <a:endParaRPr kumimoji="0" lang="en-US" altLang="zh-CN" sz="4400" b="0" i="0" u="none" strike="noStrike" kern="1200" cap="none" spc="0" normalizeH="0" baseline="0" noProof="0" dirty="0">
              <a:ln>
                <a:noFill/>
              </a:ln>
              <a:gradFill>
                <a:gsLst>
                  <a:gs pos="15000">
                    <a:srgbClr val="FFFFFF">
                      <a:alpha val="78000"/>
                    </a:srgbClr>
                  </a:gs>
                  <a:gs pos="35000">
                    <a:srgbClr val="FFFFFF">
                      <a:lumMod val="50000"/>
                    </a:srgbClr>
                  </a:gs>
                  <a:gs pos="100000">
                    <a:srgbClr val="FFFFFF"/>
                  </a:gs>
                  <a:gs pos="72388">
                    <a:srgbClr val="FFFFFF">
                      <a:lumMod val="85000"/>
                    </a:srgbClr>
                  </a:gs>
                  <a:gs pos="61000">
                    <a:srgbClr val="FFFFFF">
                      <a:alpha val="76000"/>
                    </a:srgbClr>
                  </a:gs>
                </a:gsLst>
                <a:lin ang="2700000" scaled="1"/>
              </a:gradFill>
              <a:effectLst/>
              <a:uLnTx/>
              <a:uFillTx/>
              <a:latin typeface="Times New Roman Regular" charset="0"/>
              <a:ea typeface="思源黑体 CN Light" charset="-122"/>
              <a:cs typeface="Times New Roman Regular" charset="0"/>
            </a:endParaRPr>
          </a:p>
          <a:p>
            <a:pPr marL="0" marR="0" lvl="0" indent="0" algn="ctr" defTabSz="914400" rtl="0" eaLnBrk="1" fontAlgn="auto" latinLnBrk="0" hangingPunct="1">
              <a:lnSpc>
                <a:spcPct val="90000"/>
              </a:lnSpc>
              <a:spcBef>
                <a:spcPts val="0"/>
              </a:spcBef>
              <a:spcAft>
                <a:spcPts val="0"/>
              </a:spcAft>
              <a:buClrTx/>
              <a:buSzTx/>
              <a:buFontTx/>
              <a:buNone/>
              <a:defRPr/>
            </a:pPr>
            <a:r>
              <a:rPr kumimoji="0" lang="en-US" altLang="zh-CN" sz="4400" b="0" i="0" u="none" strike="noStrike" kern="1200" cap="none" spc="0" normalizeH="0" baseline="0" noProof="0" dirty="0">
                <a:ln>
                  <a:noFill/>
                </a:ln>
                <a:gradFill>
                  <a:gsLst>
                    <a:gs pos="15000">
                      <a:srgbClr val="FFFFFF">
                        <a:alpha val="78000"/>
                      </a:srgbClr>
                    </a:gs>
                    <a:gs pos="35000">
                      <a:srgbClr val="FFFFFF">
                        <a:lumMod val="50000"/>
                      </a:srgbClr>
                    </a:gs>
                    <a:gs pos="100000">
                      <a:srgbClr val="FFFFFF"/>
                    </a:gs>
                    <a:gs pos="72388">
                      <a:srgbClr val="FFFFFF">
                        <a:lumMod val="85000"/>
                      </a:srgbClr>
                    </a:gs>
                    <a:gs pos="61000">
                      <a:srgbClr val="FFFFFF">
                        <a:alpha val="76000"/>
                      </a:srgbClr>
                    </a:gs>
                  </a:gsLst>
                  <a:lin ang="2700000" scaled="1"/>
                </a:gradFill>
                <a:effectLst/>
                <a:uLnTx/>
                <a:uFillTx/>
                <a:latin typeface="Times New Roman Regular" charset="0"/>
                <a:ea typeface="思源黑体 CN Light" charset="-122"/>
                <a:cs typeface="Times New Roman Regular" charset="0"/>
              </a:rPr>
              <a:t>What are the four characteristics of Jingdezhen porcelain?</a:t>
            </a:r>
            <a:endParaRPr kumimoji="0" lang="en-US" altLang="zh-CN" sz="4400" b="0" i="0" u="none" strike="noStrike" kern="1200" cap="none" spc="0" normalizeH="0" baseline="0" noProof="0" dirty="0">
              <a:ln>
                <a:noFill/>
              </a:ln>
              <a:gradFill>
                <a:gsLst>
                  <a:gs pos="15000">
                    <a:srgbClr val="FFFFFF">
                      <a:alpha val="78000"/>
                    </a:srgbClr>
                  </a:gs>
                  <a:gs pos="35000">
                    <a:srgbClr val="FFFFFF">
                      <a:lumMod val="50000"/>
                    </a:srgbClr>
                  </a:gs>
                  <a:gs pos="100000">
                    <a:srgbClr val="FFFFFF"/>
                  </a:gs>
                  <a:gs pos="72388">
                    <a:srgbClr val="FFFFFF">
                      <a:lumMod val="85000"/>
                    </a:srgbClr>
                  </a:gs>
                  <a:gs pos="61000">
                    <a:srgbClr val="FFFFFF">
                      <a:alpha val="76000"/>
                    </a:srgbClr>
                  </a:gs>
                </a:gsLst>
                <a:lin ang="2700000" scaled="1"/>
              </a:gradFill>
              <a:effectLst/>
              <a:uLnTx/>
              <a:uFillTx/>
              <a:latin typeface="Times New Roman Regular" charset="0"/>
              <a:ea typeface="思源黑体 CN Light" charset="-122"/>
              <a:cs typeface="Times New Roman Regular" charset="0"/>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wm#"/>
  <p:tag name="KSO_WM_TEMPLATE_CATEGORY" val="custom"/>
  <p:tag name="KSO_WM_TEMPLATE_INDEX" val="20187308"/>
</p:tagLst>
</file>

<file path=ppt/tags/tag8.xml><?xml version="1.0" encoding="utf-8"?>
<p:tagLst xmlns:p="http://schemas.openxmlformats.org/presentationml/2006/main">
  <p:tag name="KSO_WM_BEAUTIFY_FLAG" val="#wm#"/>
  <p:tag name="KSO_WM_TEMPLATE_CATEGORY" val="custom"/>
  <p:tag name="KSO_WM_TEMPLATE_INDEX" val="20187308"/>
</p:tagLst>
</file>

<file path=ppt/tags/tag9.xml><?xml version="1.0" encoding="utf-8"?>
<p:tagLst xmlns:p="http://schemas.openxmlformats.org/presentationml/2006/main">
  <p:tag name="KSO_WM_BEAUTIFY_FLAG" val="#wm#"/>
  <p:tag name="KSO_WM_TEMPLATE_CATEGORY" val="custom"/>
  <p:tag name="KSO_WM_TEMPLATE_INDEX" val="20187308"/>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思源黑体 CN Heavy"/>
        <a:ea typeface=""/>
        <a:cs typeface=""/>
        <a:font script="Jpan" typeface="ＭＳ Ｐゴシック"/>
        <a:font script="Hang" typeface="맑은 고딕"/>
        <a:font script="Hans" typeface="思源黑体 CN Heavy"/>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Heavy"/>
        <a:ea typeface=""/>
        <a:cs typeface=""/>
        <a:font script="Jpan" typeface="ＭＳ Ｐゴシック"/>
        <a:font script="Hang" typeface="맑은 고딕"/>
        <a:font script="Hans" typeface="思源黑体 CN Heavy"/>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Heavy"/>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Heavy"/>
        <a:ea typeface=""/>
        <a:cs typeface=""/>
        <a:font script="Jpan" typeface="ＭＳ Ｐゴシック"/>
        <a:font script="Hang" typeface="맑은 고딕"/>
        <a:font script="Hans" typeface="思源黑体 CN Heavy"/>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Heavy"/>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Heavy"/>
        <a:ea typeface=""/>
        <a:cs typeface=""/>
        <a:font script="Jpan" typeface="ＭＳ Ｐゴシック"/>
        <a:font script="Hang" typeface="맑은 고딕"/>
        <a:font script="Hans" typeface="思源黑体 CN Heavy"/>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
  <PresentationFormat>宽屏</PresentationFormat>
  <Paragraphs>78</Paragraphs>
  <Slides>0</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12</vt:i4>
      </vt:variant>
    </vt:vector>
  </HeadingPairs>
  <TitlesOfParts>
    <vt:vector size="24" baseType="lpstr">
      <vt:lpstr>Arial</vt:lpstr>
      <vt:lpstr>宋体</vt:lpstr>
      <vt:lpstr>Wingdings</vt:lpstr>
      <vt:lpstr>思源黑体 CN Heavy</vt:lpstr>
      <vt:lpstr>仿宋</vt:lpstr>
      <vt:lpstr>Times New Roman Regular</vt:lpstr>
      <vt:lpstr>思源黑体 CN Light</vt:lpstr>
      <vt:lpstr>Times New Roman Bold</vt:lpstr>
      <vt:lpstr>思源宋体 CN Heavy</vt:lpstr>
      <vt:lpstr>楷体</vt:lpstr>
      <vt:lpstr>造字工房悦圆（非商用）常规体</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iPhone</cp:lastModifiedBy>
  <cp:revision>31</cp:revision>
  <dcterms:created xsi:type="dcterms:W3CDTF">1900-01-01T00:00:00Z</dcterms:created>
  <dcterms:modified xsi:type="dcterms:W3CDTF">1900-01-01T00:00:00Z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E0975CE753311E6234EF5A67C8B449E0_43</vt:lpwstr>
  </property>
  <property fmtid="{D5CDD505-2E9C-101B-9397-08002B2CF9AE}" pid="3" name="KSOProductBuildVer">
    <vt:lpwstr>2052-11.38.0</vt:lpwstr>
  </property>
</Properties>
</file>