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3" r:id="rId3"/>
  </p:sldMasterIdLst>
  <p:notesMasterIdLst>
    <p:notesMasterId r:id="rId6"/>
  </p:notesMasterIdLst>
  <p:handoutMasterIdLst>
    <p:handoutMasterId r:id="rId21"/>
  </p:handoutMasterIdLst>
  <p:sldIdLst>
    <p:sldId id="938" r:id="rId4"/>
    <p:sldId id="895" r:id="rId5"/>
    <p:sldId id="937" r:id="rId7"/>
    <p:sldId id="675" r:id="rId8"/>
    <p:sldId id="896" r:id="rId9"/>
    <p:sldId id="929" r:id="rId10"/>
    <p:sldId id="926" r:id="rId11"/>
    <p:sldId id="930" r:id="rId12"/>
    <p:sldId id="927" r:id="rId13"/>
    <p:sldId id="931" r:id="rId14"/>
    <p:sldId id="928" r:id="rId15"/>
    <p:sldId id="933" r:id="rId16"/>
    <p:sldId id="934" r:id="rId17"/>
    <p:sldId id="935" r:id="rId18"/>
    <p:sldId id="936" r:id="rId19"/>
    <p:sldId id="399"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8D30"/>
    <a:srgbClr val="1F2536"/>
    <a:srgbClr val="F8FBE7"/>
    <a:srgbClr val="E9E7E1"/>
    <a:srgbClr val="CCBEB4"/>
    <a:srgbClr val="575756"/>
    <a:srgbClr val="C5B175"/>
    <a:srgbClr val="8F9983"/>
    <a:srgbClr val="F7F9FA"/>
    <a:srgbClr val="A3B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3" autoAdjust="0"/>
    <p:restoredTop sz="94660"/>
  </p:normalViewPr>
  <p:slideViewPr>
    <p:cSldViewPr snapToGrid="0" showGuides="1">
      <p:cViewPr>
        <p:scale>
          <a:sx n="75" d="100"/>
          <a:sy n="75" d="100"/>
        </p:scale>
        <p:origin x="1422" y="93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65.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模板来自于： 第一PPT https://www.1ppt.com/</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flipH="1" flipV="1">
            <a:off x="0" y="4852443"/>
            <a:ext cx="3957281" cy="2005557"/>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8234719" y="0"/>
            <a:ext cx="3957281" cy="2005557"/>
          </a:xfrm>
          <a:prstGeom prst="rect">
            <a:avLst/>
          </a:prstGeom>
        </p:spPr>
      </p:pic>
      <p:sp>
        <p:nvSpPr>
          <p:cNvPr id="10" name="矩形 9"/>
          <p:cNvSpPr/>
          <p:nvPr userDrawn="1"/>
        </p:nvSpPr>
        <p:spPr>
          <a:xfrm>
            <a:off x="1115163" y="1094223"/>
            <a:ext cx="9961674" cy="4669554"/>
          </a:xfrm>
          <a:prstGeom prst="rect">
            <a:avLst/>
          </a:prstGeom>
          <a:solidFill>
            <a:schemeClr val="bg1"/>
          </a:solid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115162" y="1816100"/>
            <a:ext cx="3314146" cy="3947677"/>
          </a:xfrm>
          <a:custGeom>
            <a:avLst/>
            <a:gdLst>
              <a:gd name="connsiteX0" fmla="*/ 0 w 4429309"/>
              <a:gd name="connsiteY0" fmla="*/ 0 h 5050311"/>
              <a:gd name="connsiteX1" fmla="*/ 2987041 w 4429309"/>
              <a:gd name="connsiteY1" fmla="*/ 0 h 5050311"/>
              <a:gd name="connsiteX2" fmla="*/ 2987041 w 4429309"/>
              <a:gd name="connsiteY2" fmla="*/ 732312 h 5050311"/>
              <a:gd name="connsiteX3" fmla="*/ 4429309 w 4429309"/>
              <a:gd name="connsiteY3" fmla="*/ 732312 h 5050311"/>
              <a:gd name="connsiteX4" fmla="*/ 4429309 w 4429309"/>
              <a:gd name="connsiteY4" fmla="*/ 5050311 h 5050311"/>
              <a:gd name="connsiteX5" fmla="*/ 0 w 4429309"/>
              <a:gd name="connsiteY5" fmla="*/ 5050311 h 505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9309" h="5050311">
                <a:moveTo>
                  <a:pt x="0" y="0"/>
                </a:moveTo>
                <a:lnTo>
                  <a:pt x="2987041" y="0"/>
                </a:lnTo>
                <a:lnTo>
                  <a:pt x="2987041" y="732312"/>
                </a:lnTo>
                <a:lnTo>
                  <a:pt x="4429309" y="732312"/>
                </a:lnTo>
                <a:lnTo>
                  <a:pt x="4429309" y="5050311"/>
                </a:lnTo>
                <a:lnTo>
                  <a:pt x="0" y="5050311"/>
                </a:lnTo>
                <a:close/>
              </a:path>
            </a:pathLst>
          </a:custGeom>
        </p:spPr>
      </p:pic>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flipH="1" flipV="1">
            <a:off x="0" y="4852443"/>
            <a:ext cx="3957281" cy="2005557"/>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8234719" y="0"/>
            <a:ext cx="3957281" cy="2005557"/>
          </a:xfrm>
          <a:prstGeom prst="rect">
            <a:avLst/>
          </a:prstGeom>
        </p:spPr>
      </p:pic>
      <p:sp>
        <p:nvSpPr>
          <p:cNvPr id="15" name="矩形 14"/>
          <p:cNvSpPr/>
          <p:nvPr userDrawn="1"/>
        </p:nvSpPr>
        <p:spPr>
          <a:xfrm>
            <a:off x="241300" y="266700"/>
            <a:ext cx="11709400" cy="6324600"/>
          </a:xfrm>
          <a:prstGeom prst="rect">
            <a:avLst/>
          </a:prstGeom>
          <a:solidFill>
            <a:schemeClr val="bg1"/>
          </a:solid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hf sldNum="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hf sldNum="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162AC3-F442-485E-9586-3FE32B6EBD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8394EA-E9DC-4E3B-AFEA-5E6F25F90A7C}" type="slidenum">
              <a:rPr lang="zh-CN" altLang="en-US" smtClean="0"/>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5" Type="http://schemas.openxmlformats.org/officeDocument/2006/relationships/theme" Target="../theme/theme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1162AC3-F442-485E-9586-3FE32B6EBDC8}"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E38394EA-E9DC-4E3B-AFEA-5E6F25F90A7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Lst>
  <p:hf sldNum="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11.jpe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10.jpeg"/><Relationship Id="rId15" Type="http://schemas.openxmlformats.org/officeDocument/2006/relationships/slideLayout" Target="../slideLayouts/slideLayout2.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image" Target="../media/image14.jpeg"/><Relationship Id="rId5" Type="http://schemas.openxmlformats.org/officeDocument/2006/relationships/tags" Target="../tags/tag38.xml"/><Relationship Id="rId4" Type="http://schemas.openxmlformats.org/officeDocument/2006/relationships/image" Target="../media/image13.jpe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5" Type="http://schemas.openxmlformats.org/officeDocument/2006/relationships/slideLayout" Target="../slideLayouts/slideLayout2.xml"/><Relationship Id="rId24" Type="http://schemas.openxmlformats.org/officeDocument/2006/relationships/tags" Target="../tags/tag64.xml"/><Relationship Id="rId23" Type="http://schemas.openxmlformats.org/officeDocument/2006/relationships/tags" Target="../tags/tag63.xml"/><Relationship Id="rId22" Type="http://schemas.openxmlformats.org/officeDocument/2006/relationships/tags" Target="../tags/tag62.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tags" Target="../tags/tag42.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slideLayout" Target="../slideLayouts/slideLayout1.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image" Target="../media/image9.jpeg"/><Relationship Id="rId5" Type="http://schemas.openxmlformats.org/officeDocument/2006/relationships/tags" Target="../tags/tag18.xml"/><Relationship Id="rId4" Type="http://schemas.openxmlformats.org/officeDocument/2006/relationships/image" Target="../media/image8.jpeg"/><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87450" y="1111250"/>
            <a:ext cx="7450455" cy="4635500"/>
          </a:xfrm>
          <a:prstGeom prst="rect">
            <a:avLst/>
          </a:prstGeom>
        </p:spPr>
      </p:pic>
      <p:pic>
        <p:nvPicPr>
          <p:cNvPr id="3" name="图片 2"/>
          <p:cNvPicPr>
            <a:picLocks noChangeAspect="1"/>
          </p:cNvPicPr>
          <p:nvPr/>
        </p:nvPicPr>
        <p:blipFill>
          <a:blip r:embed="rId2"/>
          <a:stretch>
            <a:fillRect/>
          </a:stretch>
        </p:blipFill>
        <p:spPr>
          <a:xfrm>
            <a:off x="1188085" y="1231265"/>
            <a:ext cx="9797415" cy="4396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9045575" y="469900"/>
            <a:ext cx="2762250" cy="587565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 name="矩形 2"/>
          <p:cNvSpPr/>
          <p:nvPr>
            <p:custDataLst>
              <p:tags r:id="rId3"/>
            </p:custDataLst>
          </p:nvPr>
        </p:nvSpPr>
        <p:spPr>
          <a:xfrm>
            <a:off x="6231255" y="469900"/>
            <a:ext cx="2703830" cy="5875655"/>
          </a:xfrm>
          <a:prstGeom prst="rect">
            <a:avLst/>
          </a:pr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custDataLst>
              <p:tags r:id="rId4"/>
            </p:custDataLst>
          </p:nvPr>
        </p:nvSpPr>
        <p:spPr>
          <a:xfrm>
            <a:off x="396875" y="470535"/>
            <a:ext cx="2781935" cy="587502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5" name="矩形 4"/>
          <p:cNvSpPr/>
          <p:nvPr>
            <p:custDataLst>
              <p:tags r:id="rId6"/>
            </p:custDataLst>
          </p:nvPr>
        </p:nvSpPr>
        <p:spPr>
          <a:xfrm>
            <a:off x="3349625" y="469900"/>
            <a:ext cx="2711450" cy="5875655"/>
          </a:xfrm>
          <a:prstGeom prst="rect">
            <a:avLst/>
          </a:pr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22"/>
          <p:cNvSpPr txBox="1"/>
          <p:nvPr>
            <p:custDataLst>
              <p:tags r:id="rId7"/>
            </p:custDataLst>
          </p:nvPr>
        </p:nvSpPr>
        <p:spPr>
          <a:xfrm flipH="1">
            <a:off x="3468370" y="1223010"/>
            <a:ext cx="2451735" cy="2416175"/>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《圣经》记载，当时人类联合起来兴建希望能通往天堂的高塔，与神对话；后来由于人类贪得无厌，上帝迫使人类停止了巴别塔的建造。</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 name="椭圆 8"/>
          <p:cNvSpPr/>
          <p:nvPr>
            <p:custDataLst>
              <p:tags r:id="rId8"/>
            </p:custDataLst>
          </p:nvPr>
        </p:nvSpPr>
        <p:spPr>
          <a:xfrm>
            <a:off x="4378931" y="591502"/>
            <a:ext cx="630832" cy="630832"/>
          </a:xfrm>
          <a:prstGeom prst="ellipse">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checked_158820"/>
          <p:cNvSpPr>
            <a:spLocks noChangeAspect="1"/>
          </p:cNvSpPr>
          <p:nvPr>
            <p:custDataLst>
              <p:tags r:id="rId9"/>
            </p:custDataLst>
          </p:nvPr>
        </p:nvSpPr>
        <p:spPr bwMode="auto">
          <a:xfrm>
            <a:off x="4535256" y="763632"/>
            <a:ext cx="323968" cy="286571"/>
          </a:xfrm>
          <a:custGeom>
            <a:avLst/>
            <a:gdLst>
              <a:gd name="T0" fmla="*/ 137 w 6556"/>
              <a:gd name="T1" fmla="*/ 2034 h 5808"/>
              <a:gd name="T2" fmla="*/ 23 w 6556"/>
              <a:gd name="T3" fmla="*/ 2558 h 5808"/>
              <a:gd name="T4" fmla="*/ 9 w 6556"/>
              <a:gd name="T5" fmla="*/ 2659 h 5808"/>
              <a:gd name="T6" fmla="*/ 4 w 6556"/>
              <a:gd name="T7" fmla="*/ 2814 h 5808"/>
              <a:gd name="T8" fmla="*/ 0 w 6556"/>
              <a:gd name="T9" fmla="*/ 2906 h 5808"/>
              <a:gd name="T10" fmla="*/ 0 w 6556"/>
              <a:gd name="T11" fmla="*/ 2926 h 5808"/>
              <a:gd name="T12" fmla="*/ 0 w 6556"/>
              <a:gd name="T13" fmla="*/ 2938 h 5808"/>
              <a:gd name="T14" fmla="*/ 0 w 6556"/>
              <a:gd name="T15" fmla="*/ 2948 h 5808"/>
              <a:gd name="T16" fmla="*/ 17 w 6556"/>
              <a:gd name="T17" fmla="*/ 3212 h 5808"/>
              <a:gd name="T18" fmla="*/ 60 w 6556"/>
              <a:gd name="T19" fmla="*/ 3474 h 5808"/>
              <a:gd name="T20" fmla="*/ 431 w 6556"/>
              <a:gd name="T21" fmla="*/ 4494 h 5808"/>
              <a:gd name="T22" fmla="*/ 1944 w 6556"/>
              <a:gd name="T23" fmla="*/ 5676 h 5808"/>
              <a:gd name="T24" fmla="*/ 2439 w 6556"/>
              <a:gd name="T25" fmla="*/ 5783 h 5808"/>
              <a:gd name="T26" fmla="*/ 2559 w 6556"/>
              <a:gd name="T27" fmla="*/ 5796 h 5808"/>
              <a:gd name="T28" fmla="*/ 2727 w 6556"/>
              <a:gd name="T29" fmla="*/ 5806 h 5808"/>
              <a:gd name="T30" fmla="*/ 2769 w 6556"/>
              <a:gd name="T31" fmla="*/ 5808 h 5808"/>
              <a:gd name="T32" fmla="*/ 2791 w 6556"/>
              <a:gd name="T33" fmla="*/ 5808 h 5808"/>
              <a:gd name="T34" fmla="*/ 2923 w 6556"/>
              <a:gd name="T35" fmla="*/ 5803 h 5808"/>
              <a:gd name="T36" fmla="*/ 5320 w 6556"/>
              <a:gd name="T37" fmla="*/ 4274 h 5808"/>
              <a:gd name="T38" fmla="*/ 5552 w 6556"/>
              <a:gd name="T39" fmla="*/ 3692 h 5808"/>
              <a:gd name="T40" fmla="*/ 5583 w 6556"/>
              <a:gd name="T41" fmla="*/ 3574 h 5808"/>
              <a:gd name="T42" fmla="*/ 5619 w 6556"/>
              <a:gd name="T43" fmla="*/ 3410 h 5808"/>
              <a:gd name="T44" fmla="*/ 5627 w 6556"/>
              <a:gd name="T45" fmla="*/ 3370 h 5808"/>
              <a:gd name="T46" fmla="*/ 5581 w 6556"/>
              <a:gd name="T47" fmla="*/ 2979 h 5808"/>
              <a:gd name="T48" fmla="*/ 5407 w 6556"/>
              <a:gd name="T49" fmla="*/ 3214 h 5808"/>
              <a:gd name="T50" fmla="*/ 4113 w 6556"/>
              <a:gd name="T51" fmla="*/ 4962 h 5808"/>
              <a:gd name="T52" fmla="*/ 2795 w 6556"/>
              <a:gd name="T53" fmla="*/ 5328 h 5808"/>
              <a:gd name="T54" fmla="*/ 2771 w 6556"/>
              <a:gd name="T55" fmla="*/ 5327 h 5808"/>
              <a:gd name="T56" fmla="*/ 2631 w 6556"/>
              <a:gd name="T57" fmla="*/ 5318 h 5808"/>
              <a:gd name="T58" fmla="*/ 2456 w 6556"/>
              <a:gd name="T59" fmla="*/ 5296 h 5808"/>
              <a:gd name="T60" fmla="*/ 2132 w 6556"/>
              <a:gd name="T61" fmla="*/ 5222 h 5808"/>
              <a:gd name="T62" fmla="*/ 1013 w 6556"/>
              <a:gd name="T63" fmla="*/ 4488 h 5808"/>
              <a:gd name="T64" fmla="*/ 457 w 6556"/>
              <a:gd name="T65" fmla="*/ 3274 h 5808"/>
              <a:gd name="T66" fmla="*/ 436 w 6556"/>
              <a:gd name="T67" fmla="*/ 3106 h 5808"/>
              <a:gd name="T68" fmla="*/ 428 w 6556"/>
              <a:gd name="T69" fmla="*/ 2978 h 5808"/>
              <a:gd name="T70" fmla="*/ 425 w 6556"/>
              <a:gd name="T71" fmla="*/ 2946 h 5808"/>
              <a:gd name="T72" fmla="*/ 425 w 6556"/>
              <a:gd name="T73" fmla="*/ 2938 h 5808"/>
              <a:gd name="T74" fmla="*/ 431 w 6556"/>
              <a:gd name="T75" fmla="*/ 2759 h 5808"/>
              <a:gd name="T76" fmla="*/ 445 w 6556"/>
              <a:gd name="T77" fmla="*/ 2587 h 5808"/>
              <a:gd name="T78" fmla="*/ 521 w 6556"/>
              <a:gd name="T79" fmla="*/ 2267 h 5808"/>
              <a:gd name="T80" fmla="*/ 609 w 6556"/>
              <a:gd name="T81" fmla="*/ 2031 h 5808"/>
              <a:gd name="T82" fmla="*/ 1295 w 6556"/>
              <a:gd name="T83" fmla="*/ 1128 h 5808"/>
              <a:gd name="T84" fmla="*/ 4248 w 6556"/>
              <a:gd name="T85" fmla="*/ 1062 h 5808"/>
              <a:gd name="T86" fmla="*/ 3981 w 6556"/>
              <a:gd name="T87" fmla="*/ 2251 h 5808"/>
              <a:gd name="T88" fmla="*/ 1979 w 6556"/>
              <a:gd name="T89" fmla="*/ 2359 h 5808"/>
              <a:gd name="T90" fmla="*/ 1779 w 6556"/>
              <a:gd name="T91" fmla="*/ 2498 h 5808"/>
              <a:gd name="T92" fmla="*/ 2704 w 6556"/>
              <a:gd name="T93" fmla="*/ 3763 h 5808"/>
              <a:gd name="T94" fmla="*/ 2996 w 6556"/>
              <a:gd name="T95" fmla="*/ 3763 h 5808"/>
              <a:gd name="T96" fmla="*/ 4847 w 6556"/>
              <a:gd name="T97" fmla="*/ 1988 h 5808"/>
              <a:gd name="T98" fmla="*/ 6460 w 6556"/>
              <a:gd name="T99" fmla="*/ 68 h 5808"/>
              <a:gd name="T100" fmla="*/ 5228 w 6556"/>
              <a:gd name="T101" fmla="*/ 940 h 5808"/>
              <a:gd name="T102" fmla="*/ 4859 w 6556"/>
              <a:gd name="T103" fmla="*/ 1186 h 5808"/>
              <a:gd name="T104" fmla="*/ 3295 w 6556"/>
              <a:gd name="T105" fmla="*/ 166 h 5808"/>
              <a:gd name="T106" fmla="*/ 2960 w 6556"/>
              <a:gd name="T107" fmla="*/ 123 h 5808"/>
              <a:gd name="T108" fmla="*/ 2796 w 6556"/>
              <a:gd name="T109" fmla="*/ 115 h 5808"/>
              <a:gd name="T110" fmla="*/ 2779 w 6556"/>
              <a:gd name="T111" fmla="*/ 115 h 5808"/>
              <a:gd name="T112" fmla="*/ 2716 w 6556"/>
              <a:gd name="T113" fmla="*/ 118 h 5808"/>
              <a:gd name="T114" fmla="*/ 2465 w 6556"/>
              <a:gd name="T115" fmla="*/ 131 h 5808"/>
              <a:gd name="T116" fmla="*/ 2217 w 6556"/>
              <a:gd name="T117" fmla="*/ 167 h 5808"/>
              <a:gd name="T118" fmla="*/ 1975 w 6556"/>
              <a:gd name="T119" fmla="*/ 228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56" h="5808">
                <a:moveTo>
                  <a:pt x="349" y="1546"/>
                </a:moveTo>
                <a:cubicBezTo>
                  <a:pt x="264" y="1702"/>
                  <a:pt x="192" y="1864"/>
                  <a:pt x="137" y="2034"/>
                </a:cubicBezTo>
                <a:cubicBezTo>
                  <a:pt x="104" y="2116"/>
                  <a:pt x="91" y="2204"/>
                  <a:pt x="68" y="2290"/>
                </a:cubicBezTo>
                <a:cubicBezTo>
                  <a:pt x="44" y="2374"/>
                  <a:pt x="36" y="2467"/>
                  <a:pt x="23" y="2558"/>
                </a:cubicBezTo>
                <a:lnTo>
                  <a:pt x="13" y="2626"/>
                </a:lnTo>
                <a:lnTo>
                  <a:pt x="9" y="2659"/>
                </a:lnTo>
                <a:lnTo>
                  <a:pt x="8" y="2690"/>
                </a:lnTo>
                <a:lnTo>
                  <a:pt x="4" y="2814"/>
                </a:lnTo>
                <a:lnTo>
                  <a:pt x="1" y="2875"/>
                </a:lnTo>
                <a:lnTo>
                  <a:pt x="0" y="2906"/>
                </a:lnTo>
                <a:lnTo>
                  <a:pt x="0" y="2922"/>
                </a:lnTo>
                <a:lnTo>
                  <a:pt x="0" y="2926"/>
                </a:lnTo>
                <a:lnTo>
                  <a:pt x="0" y="2936"/>
                </a:lnTo>
                <a:lnTo>
                  <a:pt x="0" y="2938"/>
                </a:lnTo>
                <a:lnTo>
                  <a:pt x="0" y="2940"/>
                </a:lnTo>
                <a:lnTo>
                  <a:pt x="0" y="2948"/>
                </a:lnTo>
                <a:lnTo>
                  <a:pt x="8" y="3080"/>
                </a:lnTo>
                <a:lnTo>
                  <a:pt x="17" y="3212"/>
                </a:lnTo>
                <a:cubicBezTo>
                  <a:pt x="23" y="3256"/>
                  <a:pt x="31" y="3299"/>
                  <a:pt x="39" y="3343"/>
                </a:cubicBezTo>
                <a:lnTo>
                  <a:pt x="60" y="3474"/>
                </a:lnTo>
                <a:cubicBezTo>
                  <a:pt x="67" y="3518"/>
                  <a:pt x="81" y="3559"/>
                  <a:pt x="92" y="3602"/>
                </a:cubicBezTo>
                <a:cubicBezTo>
                  <a:pt x="149" y="3912"/>
                  <a:pt x="260" y="4219"/>
                  <a:pt x="431" y="4494"/>
                </a:cubicBezTo>
                <a:cubicBezTo>
                  <a:pt x="600" y="4768"/>
                  <a:pt x="820" y="5015"/>
                  <a:pt x="1077" y="5216"/>
                </a:cubicBezTo>
                <a:cubicBezTo>
                  <a:pt x="1335" y="5418"/>
                  <a:pt x="1629" y="5575"/>
                  <a:pt x="1944" y="5676"/>
                </a:cubicBezTo>
                <a:lnTo>
                  <a:pt x="2184" y="5740"/>
                </a:lnTo>
                <a:cubicBezTo>
                  <a:pt x="2265" y="5759"/>
                  <a:pt x="2353" y="5770"/>
                  <a:pt x="2439" y="5783"/>
                </a:cubicBezTo>
                <a:lnTo>
                  <a:pt x="2503" y="5792"/>
                </a:lnTo>
                <a:lnTo>
                  <a:pt x="2559" y="5796"/>
                </a:lnTo>
                <a:lnTo>
                  <a:pt x="2671" y="5803"/>
                </a:lnTo>
                <a:lnTo>
                  <a:pt x="2727" y="5806"/>
                </a:lnTo>
                <a:lnTo>
                  <a:pt x="2755" y="5807"/>
                </a:lnTo>
                <a:lnTo>
                  <a:pt x="2769" y="5808"/>
                </a:lnTo>
                <a:lnTo>
                  <a:pt x="2787" y="5808"/>
                </a:lnTo>
                <a:lnTo>
                  <a:pt x="2791" y="5808"/>
                </a:lnTo>
                <a:lnTo>
                  <a:pt x="2799" y="5808"/>
                </a:lnTo>
                <a:lnTo>
                  <a:pt x="2923" y="5803"/>
                </a:lnTo>
                <a:cubicBezTo>
                  <a:pt x="3584" y="5775"/>
                  <a:pt x="4232" y="5502"/>
                  <a:pt x="4717" y="5054"/>
                </a:cubicBezTo>
                <a:cubicBezTo>
                  <a:pt x="4961" y="4831"/>
                  <a:pt x="5165" y="4566"/>
                  <a:pt x="5320" y="4274"/>
                </a:cubicBezTo>
                <a:cubicBezTo>
                  <a:pt x="5399" y="4127"/>
                  <a:pt x="5461" y="3978"/>
                  <a:pt x="5515" y="3816"/>
                </a:cubicBezTo>
                <a:lnTo>
                  <a:pt x="5552" y="3692"/>
                </a:lnTo>
                <a:lnTo>
                  <a:pt x="5571" y="3630"/>
                </a:lnTo>
                <a:cubicBezTo>
                  <a:pt x="5576" y="3610"/>
                  <a:pt x="5579" y="3592"/>
                  <a:pt x="5583" y="3574"/>
                </a:cubicBezTo>
                <a:lnTo>
                  <a:pt x="5607" y="3464"/>
                </a:lnTo>
                <a:lnTo>
                  <a:pt x="5619" y="3410"/>
                </a:lnTo>
                <a:lnTo>
                  <a:pt x="5621" y="3396"/>
                </a:lnTo>
                <a:lnTo>
                  <a:pt x="5627" y="3370"/>
                </a:lnTo>
                <a:lnTo>
                  <a:pt x="5632" y="3339"/>
                </a:lnTo>
                <a:cubicBezTo>
                  <a:pt x="5652" y="3222"/>
                  <a:pt x="5615" y="3035"/>
                  <a:pt x="5581" y="2979"/>
                </a:cubicBezTo>
                <a:cubicBezTo>
                  <a:pt x="5549" y="2924"/>
                  <a:pt x="5519" y="2934"/>
                  <a:pt x="5492" y="2980"/>
                </a:cubicBezTo>
                <a:cubicBezTo>
                  <a:pt x="5464" y="3028"/>
                  <a:pt x="5437" y="3114"/>
                  <a:pt x="5407" y="3214"/>
                </a:cubicBezTo>
                <a:cubicBezTo>
                  <a:pt x="5297" y="3542"/>
                  <a:pt x="5153" y="3879"/>
                  <a:pt x="4935" y="4182"/>
                </a:cubicBezTo>
                <a:cubicBezTo>
                  <a:pt x="4717" y="4484"/>
                  <a:pt x="4441" y="4760"/>
                  <a:pt x="4113" y="4962"/>
                </a:cubicBezTo>
                <a:cubicBezTo>
                  <a:pt x="3724" y="5212"/>
                  <a:pt x="3263" y="5332"/>
                  <a:pt x="2805" y="5328"/>
                </a:cubicBezTo>
                <a:lnTo>
                  <a:pt x="2795" y="5328"/>
                </a:lnTo>
                <a:lnTo>
                  <a:pt x="2791" y="5328"/>
                </a:lnTo>
                <a:lnTo>
                  <a:pt x="2771" y="5327"/>
                </a:lnTo>
                <a:lnTo>
                  <a:pt x="2724" y="5324"/>
                </a:lnTo>
                <a:lnTo>
                  <a:pt x="2631" y="5318"/>
                </a:lnTo>
                <a:lnTo>
                  <a:pt x="2537" y="5311"/>
                </a:lnTo>
                <a:cubicBezTo>
                  <a:pt x="2508" y="5307"/>
                  <a:pt x="2483" y="5302"/>
                  <a:pt x="2456" y="5296"/>
                </a:cubicBezTo>
                <a:cubicBezTo>
                  <a:pt x="2403" y="5286"/>
                  <a:pt x="2349" y="5278"/>
                  <a:pt x="2296" y="5267"/>
                </a:cubicBezTo>
                <a:lnTo>
                  <a:pt x="2132" y="5222"/>
                </a:lnTo>
                <a:cubicBezTo>
                  <a:pt x="1917" y="5151"/>
                  <a:pt x="1707" y="5063"/>
                  <a:pt x="1520" y="4934"/>
                </a:cubicBezTo>
                <a:cubicBezTo>
                  <a:pt x="1333" y="4807"/>
                  <a:pt x="1157" y="4663"/>
                  <a:pt x="1013" y="4488"/>
                </a:cubicBezTo>
                <a:cubicBezTo>
                  <a:pt x="869" y="4316"/>
                  <a:pt x="739" y="4130"/>
                  <a:pt x="649" y="3922"/>
                </a:cubicBezTo>
                <a:cubicBezTo>
                  <a:pt x="559" y="3714"/>
                  <a:pt x="487" y="3498"/>
                  <a:pt x="457" y="3274"/>
                </a:cubicBezTo>
                <a:lnTo>
                  <a:pt x="443" y="3190"/>
                </a:lnTo>
                <a:cubicBezTo>
                  <a:pt x="439" y="3162"/>
                  <a:pt x="439" y="3134"/>
                  <a:pt x="436" y="3106"/>
                </a:cubicBezTo>
                <a:lnTo>
                  <a:pt x="431" y="3020"/>
                </a:lnTo>
                <a:lnTo>
                  <a:pt x="428" y="2978"/>
                </a:lnTo>
                <a:lnTo>
                  <a:pt x="427" y="2956"/>
                </a:lnTo>
                <a:lnTo>
                  <a:pt x="425" y="2946"/>
                </a:lnTo>
                <a:lnTo>
                  <a:pt x="425" y="2940"/>
                </a:lnTo>
                <a:lnTo>
                  <a:pt x="425" y="2938"/>
                </a:lnTo>
                <a:lnTo>
                  <a:pt x="425" y="2936"/>
                </a:lnTo>
                <a:lnTo>
                  <a:pt x="431" y="2759"/>
                </a:lnTo>
                <a:cubicBezTo>
                  <a:pt x="432" y="2728"/>
                  <a:pt x="431" y="2694"/>
                  <a:pt x="435" y="2667"/>
                </a:cubicBezTo>
                <a:lnTo>
                  <a:pt x="445" y="2587"/>
                </a:lnTo>
                <a:cubicBezTo>
                  <a:pt x="456" y="2534"/>
                  <a:pt x="460" y="2483"/>
                  <a:pt x="476" y="2428"/>
                </a:cubicBezTo>
                <a:lnTo>
                  <a:pt x="521" y="2267"/>
                </a:lnTo>
                <a:cubicBezTo>
                  <a:pt x="535" y="2212"/>
                  <a:pt x="561" y="2162"/>
                  <a:pt x="579" y="2110"/>
                </a:cubicBezTo>
                <a:lnTo>
                  <a:pt x="609" y="2031"/>
                </a:lnTo>
                <a:cubicBezTo>
                  <a:pt x="620" y="2004"/>
                  <a:pt x="635" y="1980"/>
                  <a:pt x="645" y="1955"/>
                </a:cubicBezTo>
                <a:cubicBezTo>
                  <a:pt x="799" y="1636"/>
                  <a:pt x="1023" y="1352"/>
                  <a:pt x="1295" y="1128"/>
                </a:cubicBezTo>
                <a:cubicBezTo>
                  <a:pt x="1571" y="908"/>
                  <a:pt x="1892" y="750"/>
                  <a:pt x="2233" y="666"/>
                </a:cubicBezTo>
                <a:cubicBezTo>
                  <a:pt x="2917" y="494"/>
                  <a:pt x="3671" y="640"/>
                  <a:pt x="4248" y="1062"/>
                </a:cubicBezTo>
                <a:cubicBezTo>
                  <a:pt x="4456" y="1210"/>
                  <a:pt x="4625" y="1370"/>
                  <a:pt x="4744" y="1443"/>
                </a:cubicBezTo>
                <a:cubicBezTo>
                  <a:pt x="4489" y="1711"/>
                  <a:pt x="4236" y="1983"/>
                  <a:pt x="3981" y="2251"/>
                </a:cubicBezTo>
                <a:cubicBezTo>
                  <a:pt x="3580" y="2551"/>
                  <a:pt x="3211" y="2891"/>
                  <a:pt x="2851" y="3244"/>
                </a:cubicBezTo>
                <a:cubicBezTo>
                  <a:pt x="2557" y="2952"/>
                  <a:pt x="2261" y="2662"/>
                  <a:pt x="1979" y="2359"/>
                </a:cubicBezTo>
                <a:cubicBezTo>
                  <a:pt x="1945" y="2323"/>
                  <a:pt x="1859" y="2302"/>
                  <a:pt x="1819" y="2308"/>
                </a:cubicBezTo>
                <a:cubicBezTo>
                  <a:pt x="1739" y="2320"/>
                  <a:pt x="1744" y="2403"/>
                  <a:pt x="1779" y="2498"/>
                </a:cubicBezTo>
                <a:cubicBezTo>
                  <a:pt x="1896" y="2811"/>
                  <a:pt x="2113" y="3116"/>
                  <a:pt x="2368" y="3394"/>
                </a:cubicBezTo>
                <a:lnTo>
                  <a:pt x="2704" y="3763"/>
                </a:lnTo>
                <a:cubicBezTo>
                  <a:pt x="2777" y="3844"/>
                  <a:pt x="2903" y="3850"/>
                  <a:pt x="2983" y="3776"/>
                </a:cubicBezTo>
                <a:lnTo>
                  <a:pt x="2996" y="3763"/>
                </a:lnTo>
                <a:cubicBezTo>
                  <a:pt x="3545" y="3266"/>
                  <a:pt x="4093" y="2767"/>
                  <a:pt x="4596" y="2216"/>
                </a:cubicBezTo>
                <a:lnTo>
                  <a:pt x="4847" y="1988"/>
                </a:lnTo>
                <a:cubicBezTo>
                  <a:pt x="5369" y="1500"/>
                  <a:pt x="5881" y="1000"/>
                  <a:pt x="6348" y="459"/>
                </a:cubicBezTo>
                <a:cubicBezTo>
                  <a:pt x="6480" y="306"/>
                  <a:pt x="6556" y="143"/>
                  <a:pt x="6460" y="68"/>
                </a:cubicBezTo>
                <a:cubicBezTo>
                  <a:pt x="6372" y="0"/>
                  <a:pt x="6213" y="43"/>
                  <a:pt x="6057" y="180"/>
                </a:cubicBezTo>
                <a:cubicBezTo>
                  <a:pt x="5776" y="427"/>
                  <a:pt x="5492" y="675"/>
                  <a:pt x="5228" y="940"/>
                </a:cubicBezTo>
                <a:cubicBezTo>
                  <a:pt x="5117" y="1052"/>
                  <a:pt x="5008" y="1166"/>
                  <a:pt x="4899" y="1279"/>
                </a:cubicBezTo>
                <a:cubicBezTo>
                  <a:pt x="4889" y="1250"/>
                  <a:pt x="4876" y="1219"/>
                  <a:pt x="4859" y="1186"/>
                </a:cubicBezTo>
                <a:cubicBezTo>
                  <a:pt x="4793" y="1052"/>
                  <a:pt x="4668" y="884"/>
                  <a:pt x="4479" y="730"/>
                </a:cubicBezTo>
                <a:cubicBezTo>
                  <a:pt x="4140" y="454"/>
                  <a:pt x="3731" y="255"/>
                  <a:pt x="3295" y="166"/>
                </a:cubicBezTo>
                <a:lnTo>
                  <a:pt x="3132" y="142"/>
                </a:lnTo>
                <a:lnTo>
                  <a:pt x="2960" y="123"/>
                </a:lnTo>
                <a:lnTo>
                  <a:pt x="2805" y="115"/>
                </a:lnTo>
                <a:lnTo>
                  <a:pt x="2796" y="115"/>
                </a:lnTo>
                <a:lnTo>
                  <a:pt x="2791" y="115"/>
                </a:lnTo>
                <a:lnTo>
                  <a:pt x="2779" y="115"/>
                </a:lnTo>
                <a:lnTo>
                  <a:pt x="2757" y="116"/>
                </a:lnTo>
                <a:lnTo>
                  <a:pt x="2716" y="118"/>
                </a:lnTo>
                <a:lnTo>
                  <a:pt x="2632" y="120"/>
                </a:lnTo>
                <a:cubicBezTo>
                  <a:pt x="2576" y="124"/>
                  <a:pt x="2520" y="122"/>
                  <a:pt x="2465" y="131"/>
                </a:cubicBezTo>
                <a:lnTo>
                  <a:pt x="2300" y="155"/>
                </a:lnTo>
                <a:lnTo>
                  <a:pt x="2217" y="167"/>
                </a:lnTo>
                <a:lnTo>
                  <a:pt x="2136" y="187"/>
                </a:lnTo>
                <a:lnTo>
                  <a:pt x="1975" y="228"/>
                </a:lnTo>
                <a:cubicBezTo>
                  <a:pt x="1287" y="436"/>
                  <a:pt x="692" y="922"/>
                  <a:pt x="349" y="1546"/>
                </a:cubicBezTo>
                <a:close/>
              </a:path>
            </a:pathLst>
          </a:custGeom>
          <a:solidFill>
            <a:schemeClr val="bg1"/>
          </a:solidFill>
          <a:ln>
            <a:noFill/>
          </a:ln>
        </p:spPr>
      </p:sp>
      <p:sp>
        <p:nvSpPr>
          <p:cNvPr id="12" name="椭圆 11"/>
          <p:cNvSpPr/>
          <p:nvPr>
            <p:custDataLst>
              <p:tags r:id="rId10"/>
            </p:custDataLst>
          </p:nvPr>
        </p:nvSpPr>
        <p:spPr>
          <a:xfrm>
            <a:off x="7268000" y="592097"/>
            <a:ext cx="630832" cy="630832"/>
          </a:xfrm>
          <a:prstGeom prst="ellipse">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checked_158820"/>
          <p:cNvSpPr>
            <a:spLocks noChangeAspect="1"/>
          </p:cNvSpPr>
          <p:nvPr>
            <p:custDataLst>
              <p:tags r:id="rId11"/>
            </p:custDataLst>
          </p:nvPr>
        </p:nvSpPr>
        <p:spPr bwMode="auto">
          <a:xfrm>
            <a:off x="7424325" y="764227"/>
            <a:ext cx="323968" cy="286571"/>
          </a:xfrm>
          <a:custGeom>
            <a:avLst/>
            <a:gdLst>
              <a:gd name="T0" fmla="*/ 137 w 6556"/>
              <a:gd name="T1" fmla="*/ 2034 h 5808"/>
              <a:gd name="T2" fmla="*/ 23 w 6556"/>
              <a:gd name="T3" fmla="*/ 2558 h 5808"/>
              <a:gd name="T4" fmla="*/ 9 w 6556"/>
              <a:gd name="T5" fmla="*/ 2659 h 5808"/>
              <a:gd name="T6" fmla="*/ 4 w 6556"/>
              <a:gd name="T7" fmla="*/ 2814 h 5808"/>
              <a:gd name="T8" fmla="*/ 0 w 6556"/>
              <a:gd name="T9" fmla="*/ 2906 h 5808"/>
              <a:gd name="T10" fmla="*/ 0 w 6556"/>
              <a:gd name="T11" fmla="*/ 2926 h 5808"/>
              <a:gd name="T12" fmla="*/ 0 w 6556"/>
              <a:gd name="T13" fmla="*/ 2938 h 5808"/>
              <a:gd name="T14" fmla="*/ 0 w 6556"/>
              <a:gd name="T15" fmla="*/ 2948 h 5808"/>
              <a:gd name="T16" fmla="*/ 17 w 6556"/>
              <a:gd name="T17" fmla="*/ 3212 h 5808"/>
              <a:gd name="T18" fmla="*/ 60 w 6556"/>
              <a:gd name="T19" fmla="*/ 3474 h 5808"/>
              <a:gd name="T20" fmla="*/ 431 w 6556"/>
              <a:gd name="T21" fmla="*/ 4494 h 5808"/>
              <a:gd name="T22" fmla="*/ 1944 w 6556"/>
              <a:gd name="T23" fmla="*/ 5676 h 5808"/>
              <a:gd name="T24" fmla="*/ 2439 w 6556"/>
              <a:gd name="T25" fmla="*/ 5783 h 5808"/>
              <a:gd name="T26" fmla="*/ 2559 w 6556"/>
              <a:gd name="T27" fmla="*/ 5796 h 5808"/>
              <a:gd name="T28" fmla="*/ 2727 w 6556"/>
              <a:gd name="T29" fmla="*/ 5806 h 5808"/>
              <a:gd name="T30" fmla="*/ 2769 w 6556"/>
              <a:gd name="T31" fmla="*/ 5808 h 5808"/>
              <a:gd name="T32" fmla="*/ 2791 w 6556"/>
              <a:gd name="T33" fmla="*/ 5808 h 5808"/>
              <a:gd name="T34" fmla="*/ 2923 w 6556"/>
              <a:gd name="T35" fmla="*/ 5803 h 5808"/>
              <a:gd name="T36" fmla="*/ 5320 w 6556"/>
              <a:gd name="T37" fmla="*/ 4274 h 5808"/>
              <a:gd name="T38" fmla="*/ 5552 w 6556"/>
              <a:gd name="T39" fmla="*/ 3692 h 5808"/>
              <a:gd name="T40" fmla="*/ 5583 w 6556"/>
              <a:gd name="T41" fmla="*/ 3574 h 5808"/>
              <a:gd name="T42" fmla="*/ 5619 w 6556"/>
              <a:gd name="T43" fmla="*/ 3410 h 5808"/>
              <a:gd name="T44" fmla="*/ 5627 w 6556"/>
              <a:gd name="T45" fmla="*/ 3370 h 5808"/>
              <a:gd name="T46" fmla="*/ 5581 w 6556"/>
              <a:gd name="T47" fmla="*/ 2979 h 5808"/>
              <a:gd name="T48" fmla="*/ 5407 w 6556"/>
              <a:gd name="T49" fmla="*/ 3214 h 5808"/>
              <a:gd name="T50" fmla="*/ 4113 w 6556"/>
              <a:gd name="T51" fmla="*/ 4962 h 5808"/>
              <a:gd name="T52" fmla="*/ 2795 w 6556"/>
              <a:gd name="T53" fmla="*/ 5328 h 5808"/>
              <a:gd name="T54" fmla="*/ 2771 w 6556"/>
              <a:gd name="T55" fmla="*/ 5327 h 5808"/>
              <a:gd name="T56" fmla="*/ 2631 w 6556"/>
              <a:gd name="T57" fmla="*/ 5318 h 5808"/>
              <a:gd name="T58" fmla="*/ 2456 w 6556"/>
              <a:gd name="T59" fmla="*/ 5296 h 5808"/>
              <a:gd name="T60" fmla="*/ 2132 w 6556"/>
              <a:gd name="T61" fmla="*/ 5222 h 5808"/>
              <a:gd name="T62" fmla="*/ 1013 w 6556"/>
              <a:gd name="T63" fmla="*/ 4488 h 5808"/>
              <a:gd name="T64" fmla="*/ 457 w 6556"/>
              <a:gd name="T65" fmla="*/ 3274 h 5808"/>
              <a:gd name="T66" fmla="*/ 436 w 6556"/>
              <a:gd name="T67" fmla="*/ 3106 h 5808"/>
              <a:gd name="T68" fmla="*/ 428 w 6556"/>
              <a:gd name="T69" fmla="*/ 2978 h 5808"/>
              <a:gd name="T70" fmla="*/ 425 w 6556"/>
              <a:gd name="T71" fmla="*/ 2946 h 5808"/>
              <a:gd name="T72" fmla="*/ 425 w 6556"/>
              <a:gd name="T73" fmla="*/ 2938 h 5808"/>
              <a:gd name="T74" fmla="*/ 431 w 6556"/>
              <a:gd name="T75" fmla="*/ 2759 h 5808"/>
              <a:gd name="T76" fmla="*/ 445 w 6556"/>
              <a:gd name="T77" fmla="*/ 2587 h 5808"/>
              <a:gd name="T78" fmla="*/ 521 w 6556"/>
              <a:gd name="T79" fmla="*/ 2267 h 5808"/>
              <a:gd name="T80" fmla="*/ 609 w 6556"/>
              <a:gd name="T81" fmla="*/ 2031 h 5808"/>
              <a:gd name="T82" fmla="*/ 1295 w 6556"/>
              <a:gd name="T83" fmla="*/ 1128 h 5808"/>
              <a:gd name="T84" fmla="*/ 4248 w 6556"/>
              <a:gd name="T85" fmla="*/ 1062 h 5808"/>
              <a:gd name="T86" fmla="*/ 3981 w 6556"/>
              <a:gd name="T87" fmla="*/ 2251 h 5808"/>
              <a:gd name="T88" fmla="*/ 1979 w 6556"/>
              <a:gd name="T89" fmla="*/ 2359 h 5808"/>
              <a:gd name="T90" fmla="*/ 1779 w 6556"/>
              <a:gd name="T91" fmla="*/ 2498 h 5808"/>
              <a:gd name="T92" fmla="*/ 2704 w 6556"/>
              <a:gd name="T93" fmla="*/ 3763 h 5808"/>
              <a:gd name="T94" fmla="*/ 2996 w 6556"/>
              <a:gd name="T95" fmla="*/ 3763 h 5808"/>
              <a:gd name="T96" fmla="*/ 4847 w 6556"/>
              <a:gd name="T97" fmla="*/ 1988 h 5808"/>
              <a:gd name="T98" fmla="*/ 6460 w 6556"/>
              <a:gd name="T99" fmla="*/ 68 h 5808"/>
              <a:gd name="T100" fmla="*/ 5228 w 6556"/>
              <a:gd name="T101" fmla="*/ 940 h 5808"/>
              <a:gd name="T102" fmla="*/ 4859 w 6556"/>
              <a:gd name="T103" fmla="*/ 1186 h 5808"/>
              <a:gd name="T104" fmla="*/ 3295 w 6556"/>
              <a:gd name="T105" fmla="*/ 166 h 5808"/>
              <a:gd name="T106" fmla="*/ 2960 w 6556"/>
              <a:gd name="T107" fmla="*/ 123 h 5808"/>
              <a:gd name="T108" fmla="*/ 2796 w 6556"/>
              <a:gd name="T109" fmla="*/ 115 h 5808"/>
              <a:gd name="T110" fmla="*/ 2779 w 6556"/>
              <a:gd name="T111" fmla="*/ 115 h 5808"/>
              <a:gd name="T112" fmla="*/ 2716 w 6556"/>
              <a:gd name="T113" fmla="*/ 118 h 5808"/>
              <a:gd name="T114" fmla="*/ 2465 w 6556"/>
              <a:gd name="T115" fmla="*/ 131 h 5808"/>
              <a:gd name="T116" fmla="*/ 2217 w 6556"/>
              <a:gd name="T117" fmla="*/ 167 h 5808"/>
              <a:gd name="T118" fmla="*/ 1975 w 6556"/>
              <a:gd name="T119" fmla="*/ 228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56" h="5808">
                <a:moveTo>
                  <a:pt x="349" y="1546"/>
                </a:moveTo>
                <a:cubicBezTo>
                  <a:pt x="264" y="1702"/>
                  <a:pt x="192" y="1864"/>
                  <a:pt x="137" y="2034"/>
                </a:cubicBezTo>
                <a:cubicBezTo>
                  <a:pt x="104" y="2116"/>
                  <a:pt x="91" y="2204"/>
                  <a:pt x="68" y="2290"/>
                </a:cubicBezTo>
                <a:cubicBezTo>
                  <a:pt x="44" y="2374"/>
                  <a:pt x="36" y="2467"/>
                  <a:pt x="23" y="2558"/>
                </a:cubicBezTo>
                <a:lnTo>
                  <a:pt x="13" y="2626"/>
                </a:lnTo>
                <a:lnTo>
                  <a:pt x="9" y="2659"/>
                </a:lnTo>
                <a:lnTo>
                  <a:pt x="8" y="2690"/>
                </a:lnTo>
                <a:lnTo>
                  <a:pt x="4" y="2814"/>
                </a:lnTo>
                <a:lnTo>
                  <a:pt x="1" y="2875"/>
                </a:lnTo>
                <a:lnTo>
                  <a:pt x="0" y="2906"/>
                </a:lnTo>
                <a:lnTo>
                  <a:pt x="0" y="2922"/>
                </a:lnTo>
                <a:lnTo>
                  <a:pt x="0" y="2926"/>
                </a:lnTo>
                <a:lnTo>
                  <a:pt x="0" y="2936"/>
                </a:lnTo>
                <a:lnTo>
                  <a:pt x="0" y="2938"/>
                </a:lnTo>
                <a:lnTo>
                  <a:pt x="0" y="2940"/>
                </a:lnTo>
                <a:lnTo>
                  <a:pt x="0" y="2948"/>
                </a:lnTo>
                <a:lnTo>
                  <a:pt x="8" y="3080"/>
                </a:lnTo>
                <a:lnTo>
                  <a:pt x="17" y="3212"/>
                </a:lnTo>
                <a:cubicBezTo>
                  <a:pt x="23" y="3256"/>
                  <a:pt x="31" y="3299"/>
                  <a:pt x="39" y="3343"/>
                </a:cubicBezTo>
                <a:lnTo>
                  <a:pt x="60" y="3474"/>
                </a:lnTo>
                <a:cubicBezTo>
                  <a:pt x="67" y="3518"/>
                  <a:pt x="81" y="3559"/>
                  <a:pt x="92" y="3602"/>
                </a:cubicBezTo>
                <a:cubicBezTo>
                  <a:pt x="149" y="3912"/>
                  <a:pt x="260" y="4219"/>
                  <a:pt x="431" y="4494"/>
                </a:cubicBezTo>
                <a:cubicBezTo>
                  <a:pt x="600" y="4768"/>
                  <a:pt x="820" y="5015"/>
                  <a:pt x="1077" y="5216"/>
                </a:cubicBezTo>
                <a:cubicBezTo>
                  <a:pt x="1335" y="5418"/>
                  <a:pt x="1629" y="5575"/>
                  <a:pt x="1944" y="5676"/>
                </a:cubicBezTo>
                <a:lnTo>
                  <a:pt x="2184" y="5740"/>
                </a:lnTo>
                <a:cubicBezTo>
                  <a:pt x="2265" y="5759"/>
                  <a:pt x="2353" y="5770"/>
                  <a:pt x="2439" y="5783"/>
                </a:cubicBezTo>
                <a:lnTo>
                  <a:pt x="2503" y="5792"/>
                </a:lnTo>
                <a:lnTo>
                  <a:pt x="2559" y="5796"/>
                </a:lnTo>
                <a:lnTo>
                  <a:pt x="2671" y="5803"/>
                </a:lnTo>
                <a:lnTo>
                  <a:pt x="2727" y="5806"/>
                </a:lnTo>
                <a:lnTo>
                  <a:pt x="2755" y="5807"/>
                </a:lnTo>
                <a:lnTo>
                  <a:pt x="2769" y="5808"/>
                </a:lnTo>
                <a:lnTo>
                  <a:pt x="2787" y="5808"/>
                </a:lnTo>
                <a:lnTo>
                  <a:pt x="2791" y="5808"/>
                </a:lnTo>
                <a:lnTo>
                  <a:pt x="2799" y="5808"/>
                </a:lnTo>
                <a:lnTo>
                  <a:pt x="2923" y="5803"/>
                </a:lnTo>
                <a:cubicBezTo>
                  <a:pt x="3584" y="5775"/>
                  <a:pt x="4232" y="5502"/>
                  <a:pt x="4717" y="5054"/>
                </a:cubicBezTo>
                <a:cubicBezTo>
                  <a:pt x="4961" y="4831"/>
                  <a:pt x="5165" y="4566"/>
                  <a:pt x="5320" y="4274"/>
                </a:cubicBezTo>
                <a:cubicBezTo>
                  <a:pt x="5399" y="4127"/>
                  <a:pt x="5461" y="3978"/>
                  <a:pt x="5515" y="3816"/>
                </a:cubicBezTo>
                <a:lnTo>
                  <a:pt x="5552" y="3692"/>
                </a:lnTo>
                <a:lnTo>
                  <a:pt x="5571" y="3630"/>
                </a:lnTo>
                <a:cubicBezTo>
                  <a:pt x="5576" y="3610"/>
                  <a:pt x="5579" y="3592"/>
                  <a:pt x="5583" y="3574"/>
                </a:cubicBezTo>
                <a:lnTo>
                  <a:pt x="5607" y="3464"/>
                </a:lnTo>
                <a:lnTo>
                  <a:pt x="5619" y="3410"/>
                </a:lnTo>
                <a:lnTo>
                  <a:pt x="5621" y="3396"/>
                </a:lnTo>
                <a:lnTo>
                  <a:pt x="5627" y="3370"/>
                </a:lnTo>
                <a:lnTo>
                  <a:pt x="5632" y="3339"/>
                </a:lnTo>
                <a:cubicBezTo>
                  <a:pt x="5652" y="3222"/>
                  <a:pt x="5615" y="3035"/>
                  <a:pt x="5581" y="2979"/>
                </a:cubicBezTo>
                <a:cubicBezTo>
                  <a:pt x="5549" y="2924"/>
                  <a:pt x="5519" y="2934"/>
                  <a:pt x="5492" y="2980"/>
                </a:cubicBezTo>
                <a:cubicBezTo>
                  <a:pt x="5464" y="3028"/>
                  <a:pt x="5437" y="3114"/>
                  <a:pt x="5407" y="3214"/>
                </a:cubicBezTo>
                <a:cubicBezTo>
                  <a:pt x="5297" y="3542"/>
                  <a:pt x="5153" y="3879"/>
                  <a:pt x="4935" y="4182"/>
                </a:cubicBezTo>
                <a:cubicBezTo>
                  <a:pt x="4717" y="4484"/>
                  <a:pt x="4441" y="4760"/>
                  <a:pt x="4113" y="4962"/>
                </a:cubicBezTo>
                <a:cubicBezTo>
                  <a:pt x="3724" y="5212"/>
                  <a:pt x="3263" y="5332"/>
                  <a:pt x="2805" y="5328"/>
                </a:cubicBezTo>
                <a:lnTo>
                  <a:pt x="2795" y="5328"/>
                </a:lnTo>
                <a:lnTo>
                  <a:pt x="2791" y="5328"/>
                </a:lnTo>
                <a:lnTo>
                  <a:pt x="2771" y="5327"/>
                </a:lnTo>
                <a:lnTo>
                  <a:pt x="2724" y="5324"/>
                </a:lnTo>
                <a:lnTo>
                  <a:pt x="2631" y="5318"/>
                </a:lnTo>
                <a:lnTo>
                  <a:pt x="2537" y="5311"/>
                </a:lnTo>
                <a:cubicBezTo>
                  <a:pt x="2508" y="5307"/>
                  <a:pt x="2483" y="5302"/>
                  <a:pt x="2456" y="5296"/>
                </a:cubicBezTo>
                <a:cubicBezTo>
                  <a:pt x="2403" y="5286"/>
                  <a:pt x="2349" y="5278"/>
                  <a:pt x="2296" y="5267"/>
                </a:cubicBezTo>
                <a:lnTo>
                  <a:pt x="2132" y="5222"/>
                </a:lnTo>
                <a:cubicBezTo>
                  <a:pt x="1917" y="5151"/>
                  <a:pt x="1707" y="5063"/>
                  <a:pt x="1520" y="4934"/>
                </a:cubicBezTo>
                <a:cubicBezTo>
                  <a:pt x="1333" y="4807"/>
                  <a:pt x="1157" y="4663"/>
                  <a:pt x="1013" y="4488"/>
                </a:cubicBezTo>
                <a:cubicBezTo>
                  <a:pt x="869" y="4316"/>
                  <a:pt x="739" y="4130"/>
                  <a:pt x="649" y="3922"/>
                </a:cubicBezTo>
                <a:cubicBezTo>
                  <a:pt x="559" y="3714"/>
                  <a:pt x="487" y="3498"/>
                  <a:pt x="457" y="3274"/>
                </a:cubicBezTo>
                <a:lnTo>
                  <a:pt x="443" y="3190"/>
                </a:lnTo>
                <a:cubicBezTo>
                  <a:pt x="439" y="3162"/>
                  <a:pt x="439" y="3134"/>
                  <a:pt x="436" y="3106"/>
                </a:cubicBezTo>
                <a:lnTo>
                  <a:pt x="431" y="3020"/>
                </a:lnTo>
                <a:lnTo>
                  <a:pt x="428" y="2978"/>
                </a:lnTo>
                <a:lnTo>
                  <a:pt x="427" y="2956"/>
                </a:lnTo>
                <a:lnTo>
                  <a:pt x="425" y="2946"/>
                </a:lnTo>
                <a:lnTo>
                  <a:pt x="425" y="2940"/>
                </a:lnTo>
                <a:lnTo>
                  <a:pt x="425" y="2938"/>
                </a:lnTo>
                <a:lnTo>
                  <a:pt x="425" y="2936"/>
                </a:lnTo>
                <a:lnTo>
                  <a:pt x="431" y="2759"/>
                </a:lnTo>
                <a:cubicBezTo>
                  <a:pt x="432" y="2728"/>
                  <a:pt x="431" y="2694"/>
                  <a:pt x="435" y="2667"/>
                </a:cubicBezTo>
                <a:lnTo>
                  <a:pt x="445" y="2587"/>
                </a:lnTo>
                <a:cubicBezTo>
                  <a:pt x="456" y="2534"/>
                  <a:pt x="460" y="2483"/>
                  <a:pt x="476" y="2428"/>
                </a:cubicBezTo>
                <a:lnTo>
                  <a:pt x="521" y="2267"/>
                </a:lnTo>
                <a:cubicBezTo>
                  <a:pt x="535" y="2212"/>
                  <a:pt x="561" y="2162"/>
                  <a:pt x="579" y="2110"/>
                </a:cubicBezTo>
                <a:lnTo>
                  <a:pt x="609" y="2031"/>
                </a:lnTo>
                <a:cubicBezTo>
                  <a:pt x="620" y="2004"/>
                  <a:pt x="635" y="1980"/>
                  <a:pt x="645" y="1955"/>
                </a:cubicBezTo>
                <a:cubicBezTo>
                  <a:pt x="799" y="1636"/>
                  <a:pt x="1023" y="1352"/>
                  <a:pt x="1295" y="1128"/>
                </a:cubicBezTo>
                <a:cubicBezTo>
                  <a:pt x="1571" y="908"/>
                  <a:pt x="1892" y="750"/>
                  <a:pt x="2233" y="666"/>
                </a:cubicBezTo>
                <a:cubicBezTo>
                  <a:pt x="2917" y="494"/>
                  <a:pt x="3671" y="640"/>
                  <a:pt x="4248" y="1062"/>
                </a:cubicBezTo>
                <a:cubicBezTo>
                  <a:pt x="4456" y="1210"/>
                  <a:pt x="4625" y="1370"/>
                  <a:pt x="4744" y="1443"/>
                </a:cubicBezTo>
                <a:cubicBezTo>
                  <a:pt x="4489" y="1711"/>
                  <a:pt x="4236" y="1983"/>
                  <a:pt x="3981" y="2251"/>
                </a:cubicBezTo>
                <a:cubicBezTo>
                  <a:pt x="3580" y="2551"/>
                  <a:pt x="3211" y="2891"/>
                  <a:pt x="2851" y="3244"/>
                </a:cubicBezTo>
                <a:cubicBezTo>
                  <a:pt x="2557" y="2952"/>
                  <a:pt x="2261" y="2662"/>
                  <a:pt x="1979" y="2359"/>
                </a:cubicBezTo>
                <a:cubicBezTo>
                  <a:pt x="1945" y="2323"/>
                  <a:pt x="1859" y="2302"/>
                  <a:pt x="1819" y="2308"/>
                </a:cubicBezTo>
                <a:cubicBezTo>
                  <a:pt x="1739" y="2320"/>
                  <a:pt x="1744" y="2403"/>
                  <a:pt x="1779" y="2498"/>
                </a:cubicBezTo>
                <a:cubicBezTo>
                  <a:pt x="1896" y="2811"/>
                  <a:pt x="2113" y="3116"/>
                  <a:pt x="2368" y="3394"/>
                </a:cubicBezTo>
                <a:lnTo>
                  <a:pt x="2704" y="3763"/>
                </a:lnTo>
                <a:cubicBezTo>
                  <a:pt x="2777" y="3844"/>
                  <a:pt x="2903" y="3850"/>
                  <a:pt x="2983" y="3776"/>
                </a:cubicBezTo>
                <a:lnTo>
                  <a:pt x="2996" y="3763"/>
                </a:lnTo>
                <a:cubicBezTo>
                  <a:pt x="3545" y="3266"/>
                  <a:pt x="4093" y="2767"/>
                  <a:pt x="4596" y="2216"/>
                </a:cubicBezTo>
                <a:lnTo>
                  <a:pt x="4847" y="1988"/>
                </a:lnTo>
                <a:cubicBezTo>
                  <a:pt x="5369" y="1500"/>
                  <a:pt x="5881" y="1000"/>
                  <a:pt x="6348" y="459"/>
                </a:cubicBezTo>
                <a:cubicBezTo>
                  <a:pt x="6480" y="306"/>
                  <a:pt x="6556" y="143"/>
                  <a:pt x="6460" y="68"/>
                </a:cubicBezTo>
                <a:cubicBezTo>
                  <a:pt x="6372" y="0"/>
                  <a:pt x="6213" y="43"/>
                  <a:pt x="6057" y="180"/>
                </a:cubicBezTo>
                <a:cubicBezTo>
                  <a:pt x="5776" y="427"/>
                  <a:pt x="5492" y="675"/>
                  <a:pt x="5228" y="940"/>
                </a:cubicBezTo>
                <a:cubicBezTo>
                  <a:pt x="5117" y="1052"/>
                  <a:pt x="5008" y="1166"/>
                  <a:pt x="4899" y="1279"/>
                </a:cubicBezTo>
                <a:cubicBezTo>
                  <a:pt x="4889" y="1250"/>
                  <a:pt x="4876" y="1219"/>
                  <a:pt x="4859" y="1186"/>
                </a:cubicBezTo>
                <a:cubicBezTo>
                  <a:pt x="4793" y="1052"/>
                  <a:pt x="4668" y="884"/>
                  <a:pt x="4479" y="730"/>
                </a:cubicBezTo>
                <a:cubicBezTo>
                  <a:pt x="4140" y="454"/>
                  <a:pt x="3731" y="255"/>
                  <a:pt x="3295" y="166"/>
                </a:cubicBezTo>
                <a:lnTo>
                  <a:pt x="3132" y="142"/>
                </a:lnTo>
                <a:lnTo>
                  <a:pt x="2960" y="123"/>
                </a:lnTo>
                <a:lnTo>
                  <a:pt x="2805" y="115"/>
                </a:lnTo>
                <a:lnTo>
                  <a:pt x="2796" y="115"/>
                </a:lnTo>
                <a:lnTo>
                  <a:pt x="2791" y="115"/>
                </a:lnTo>
                <a:lnTo>
                  <a:pt x="2779" y="115"/>
                </a:lnTo>
                <a:lnTo>
                  <a:pt x="2757" y="116"/>
                </a:lnTo>
                <a:lnTo>
                  <a:pt x="2716" y="118"/>
                </a:lnTo>
                <a:lnTo>
                  <a:pt x="2632" y="120"/>
                </a:lnTo>
                <a:cubicBezTo>
                  <a:pt x="2576" y="124"/>
                  <a:pt x="2520" y="122"/>
                  <a:pt x="2465" y="131"/>
                </a:cubicBezTo>
                <a:lnTo>
                  <a:pt x="2300" y="155"/>
                </a:lnTo>
                <a:lnTo>
                  <a:pt x="2217" y="167"/>
                </a:lnTo>
                <a:lnTo>
                  <a:pt x="2136" y="187"/>
                </a:lnTo>
                <a:lnTo>
                  <a:pt x="1975" y="228"/>
                </a:lnTo>
                <a:cubicBezTo>
                  <a:pt x="1287" y="436"/>
                  <a:pt x="692" y="922"/>
                  <a:pt x="349" y="1546"/>
                </a:cubicBezTo>
                <a:close/>
              </a:path>
            </a:pathLst>
          </a:custGeom>
          <a:solidFill>
            <a:schemeClr val="bg1"/>
          </a:solidFill>
          <a:ln>
            <a:noFill/>
          </a:ln>
        </p:spPr>
      </p:sp>
      <p:sp>
        <p:nvSpPr>
          <p:cNvPr id="14" name="文本框 13"/>
          <p:cNvSpPr txBox="1"/>
          <p:nvPr>
            <p:custDataLst>
              <p:tags r:id="rId12"/>
            </p:custDataLst>
          </p:nvPr>
        </p:nvSpPr>
        <p:spPr>
          <a:xfrm>
            <a:off x="3378835" y="3729990"/>
            <a:ext cx="2630805" cy="2369185"/>
          </a:xfrm>
          <a:prstGeom prst="rect">
            <a:avLst/>
          </a:prstGeom>
        </p:spPr>
        <p:txBody>
          <a:bodyPr>
            <a:noAutofit/>
            <a:extLst>
              <a:ext uri="{4A0BC546-FE56-4ADE-93B0-CB8AF2F6F144}">
                <wpsdc:textFrameExt xmlns:wpsdc="http://www.wps.cn/officeDocument/2022/drawingmlCustomData" type="text"/>
              </a:ext>
            </a:extLst>
          </a:bodyPr>
          <a:p>
            <a:pPr algn="just"/>
            <a:r>
              <a:rPr lang="zh-CN" altLang="en-US" sz="1600" b="1" i="1">
                <a:latin typeface="Arial" panose="020B0604020202020204" pitchFamily="34" charset="0"/>
                <a:ea typeface="微软雅黑" panose="020B0503020204020204" pitchFamily="34" charset="-122"/>
              </a:rPr>
              <a:t>The Bible</a:t>
            </a:r>
            <a:r>
              <a:rPr lang="zh-CN" altLang="en-US" sz="1600">
                <a:latin typeface="Arial" panose="020B0604020202020204" pitchFamily="34" charset="0"/>
                <a:ea typeface="微软雅黑" panose="020B0503020204020204" pitchFamily="34" charset="-122"/>
              </a:rPr>
              <a:t> records that when mankind united to build a tower that hoped to lead to heaven</a:t>
            </a:r>
            <a:r>
              <a:rPr lang="en-US" altLang="zh-CN" sz="1600">
                <a:latin typeface="Arial" panose="020B0604020202020204" pitchFamily="34" charset="0"/>
                <a:ea typeface="微软雅黑" panose="020B0503020204020204" pitchFamily="34" charset="-122"/>
              </a:rPr>
              <a:t> and talk with God, </a:t>
            </a:r>
            <a:r>
              <a:rPr lang="zh-CN" altLang="en-US" sz="1600">
                <a:latin typeface="Arial" panose="020B0604020202020204" pitchFamily="34" charset="0"/>
                <a:ea typeface="微软雅黑" panose="020B0503020204020204" pitchFamily="34" charset="-122"/>
              </a:rPr>
              <a:t>God forced mankind to stop the construction of the Tower of Babel because of human greed.</a:t>
            </a:r>
            <a:endParaRPr lang="zh-CN" altLang="en-US" sz="1600">
              <a:latin typeface="Arial" panose="020B0604020202020204" pitchFamily="34" charset="0"/>
              <a:ea typeface="微软雅黑" panose="020B0503020204020204" pitchFamily="34" charset="-122"/>
            </a:endParaRPr>
          </a:p>
        </p:txBody>
      </p:sp>
      <p:sp>
        <p:nvSpPr>
          <p:cNvPr id="15" name="文本框 22"/>
          <p:cNvSpPr txBox="1"/>
          <p:nvPr>
            <p:custDataLst>
              <p:tags r:id="rId13"/>
            </p:custDataLst>
          </p:nvPr>
        </p:nvSpPr>
        <p:spPr>
          <a:xfrm flipH="1">
            <a:off x="6360795" y="1223010"/>
            <a:ext cx="2451735" cy="2416175"/>
          </a:xfrm>
          <a:prstGeom prst="rect">
            <a:avLst/>
          </a:prstGeom>
          <a:noFill/>
          <a:ln w="9525">
            <a:noFill/>
            <a:miter/>
          </a:ln>
          <a:effectLst>
            <a:outerShdw sx="999" sy="999" algn="ctr" rotWithShape="0">
              <a:srgbClr val="000000"/>
            </a:outerShdw>
          </a:effectLst>
        </p:spPr>
        <p:txBody>
          <a:bodyPr wrap="square" anchor="t">
            <a:spAutoFit/>
          </a:bodyPr>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而在《山海经》中，人能通过昆仑虚见木抵达天界，与神沟通，但后来因为人类盗取天界宝物，于是这条通天的阶梯就被阻断了。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6" name="文本框 15"/>
          <p:cNvSpPr txBox="1"/>
          <p:nvPr>
            <p:custDataLst>
              <p:tags r:id="rId14"/>
            </p:custDataLst>
          </p:nvPr>
        </p:nvSpPr>
        <p:spPr>
          <a:xfrm>
            <a:off x="6238240" y="3698240"/>
            <a:ext cx="2630805" cy="2708910"/>
          </a:xfrm>
          <a:prstGeom prst="rect">
            <a:avLst/>
          </a:prstGeom>
        </p:spPr>
        <p:txBody>
          <a:bodyPr>
            <a:noAutofit/>
            <a:extLst>
              <a:ext uri="{4A0BC546-FE56-4ADE-93B0-CB8AF2F6F144}">
                <wpsdc:textFrameExt xmlns:wpsdc="http://www.wps.cn/officeDocument/2022/drawingmlCustomData" type="text"/>
              </a:ext>
            </a:extLst>
          </a:bodyPr>
          <a:p>
            <a:pPr algn="just"/>
            <a:r>
              <a:rPr lang="zh-CN" altLang="en-US" sz="1600">
                <a:latin typeface="Arial" panose="020B0604020202020204" pitchFamily="34" charset="0"/>
                <a:ea typeface="微软雅黑" panose="020B0503020204020204" pitchFamily="34" charset="-122"/>
              </a:rPr>
              <a:t>In </a:t>
            </a:r>
            <a:r>
              <a:rPr lang="zh-CN" altLang="en-US" sz="1600" b="1" i="1">
                <a:latin typeface="Arial" panose="020B0604020202020204" pitchFamily="34" charset="0"/>
                <a:ea typeface="微软雅黑" panose="020B0503020204020204" pitchFamily="34" charset="-122"/>
              </a:rPr>
              <a:t>the Classic of Mountains and Seas, </a:t>
            </a:r>
            <a:r>
              <a:rPr lang="zh-CN" altLang="en-US" sz="1600">
                <a:latin typeface="Arial" panose="020B0604020202020204" pitchFamily="34" charset="0"/>
                <a:ea typeface="微软雅黑" panose="020B0503020204020204" pitchFamily="34" charset="-122"/>
              </a:rPr>
              <a:t>people can reach heaven through Kunlun Xujianmu and communicate with God, but later because humans stole the treasures of heaven, this stairway to heaven was blocked.</a:t>
            </a:r>
            <a:endParaRPr lang="zh-CN" altLang="en-US" sz="160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7236164" y="2298700"/>
            <a:ext cx="0" cy="2559358"/>
          </a:xfrm>
          <a:prstGeom prst="line">
            <a:avLst/>
          </a:prstGeom>
          <a:ln w="9525">
            <a:solidFill>
              <a:srgbClr val="AC8D3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274560" y="2663825"/>
            <a:ext cx="1856740" cy="1828800"/>
          </a:xfrm>
          <a:prstGeom prst="rect">
            <a:avLst/>
          </a:prstGeom>
        </p:spPr>
        <p:txBody>
          <a:bodyPr vert="horz">
            <a:noAutofit/>
            <a:extLst>
              <a:ext uri="{4A0BC546-FE56-4ADE-93B0-CB8AF2F6F144}">
                <wpsdc:textFrameExt xmlns:wpsdc="http://www.wps.cn/officeDocument/2022/drawingmlCustomData" type="text"/>
              </a:ext>
            </a:extLst>
          </a:bodyPr>
          <a:p>
            <a:pPr algn="ctr"/>
            <a:r>
              <a:rPr lang="zh-CN" altLang="en-US"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Part</a:t>
            </a:r>
            <a:endParaRPr lang="zh-CN" altLang="en-US"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endParaRPr>
          </a:p>
          <a:p>
            <a:pPr algn="ctr"/>
            <a:r>
              <a:rPr lang="zh-CN" altLang="en-US"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 </a:t>
            </a:r>
            <a:r>
              <a:rPr lang="en-US" altLang="zh-CN"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4</a:t>
            </a:r>
            <a:endParaRPr lang="en-US" altLang="zh-CN"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endParaRPr>
          </a:p>
        </p:txBody>
      </p:sp>
      <p:sp>
        <p:nvSpPr>
          <p:cNvPr id="3" name="TextBox 25"/>
          <p:cNvSpPr txBox="1"/>
          <p:nvPr>
            <p:custDataLst>
              <p:tags r:id="rId1"/>
            </p:custDataLst>
          </p:nvPr>
        </p:nvSpPr>
        <p:spPr>
          <a:xfrm flipH="1">
            <a:off x="5305425" y="1933575"/>
            <a:ext cx="1764665" cy="3288665"/>
          </a:xfrm>
          <a:prstGeom prst="rect">
            <a:avLst/>
          </a:prstGeom>
          <a:noFill/>
        </p:spPr>
        <p:txBody>
          <a:bodyPr vert="eaVert" wrap="square" rtlCol="0">
            <a:noAutofit/>
            <a:scene3d>
              <a:camera prst="orthographicFront"/>
              <a:lightRig rig="threePt" dir="t"/>
            </a:scene3d>
          </a:bodyPr>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诺亚方舟</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与</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大禹治水</a:t>
            </a:r>
            <a:endPar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The Garden of Eden </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and Kunlun Mountain</a:t>
            </a:r>
            <a:endPar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6400" y="419100"/>
            <a:ext cx="6019800" cy="6019800"/>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2"/>
          <p:cNvSpPr txBox="1"/>
          <p:nvPr/>
        </p:nvSpPr>
        <p:spPr>
          <a:xfrm flipH="1">
            <a:off x="6821763" y="2755731"/>
            <a:ext cx="4003303" cy="953135"/>
          </a:xfrm>
          <a:prstGeom prst="rect">
            <a:avLst/>
          </a:prstGeom>
          <a:noFill/>
          <a:ln w="9525">
            <a:noFill/>
            <a:miter/>
          </a:ln>
          <a:effectLst>
            <a:outerShdw sx="999" sy="999" algn="ctr" rotWithShape="0">
              <a:srgbClr val="000000"/>
            </a:outerShdw>
          </a:effectLst>
        </p:spPr>
        <p:txBody>
          <a:bodyPr wrap="square" anchor="t">
            <a:spAutoFit/>
          </a:bodyPr>
          <a:lstStyle/>
          <a:p>
            <a:pPr algn="just"/>
            <a:r>
              <a:rPr lang="zh-CN" altLang="en-US" sz="28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宋体" panose="02010600030101010101" pitchFamily="2" charset="-122"/>
              </a:rPr>
              <a:t>史前大洪水</a:t>
            </a:r>
            <a:endParaRPr lang="en-US" altLang="zh-CN" sz="28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宋体" panose="02010600030101010101" pitchFamily="2" charset="-122"/>
            </a:endParaRPr>
          </a:p>
          <a:p>
            <a:pPr algn="just"/>
            <a:r>
              <a:rPr lang="zh-CN" altLang="en-US" sz="28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宋体" panose="02010600030101010101" pitchFamily="2" charset="-122"/>
              </a:rPr>
              <a:t>Prehistoric flood</a:t>
            </a:r>
            <a:endParaRPr lang="zh-CN" altLang="en-US" sz="28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文本框 22"/>
          <p:cNvSpPr txBox="1"/>
          <p:nvPr/>
        </p:nvSpPr>
        <p:spPr>
          <a:xfrm flipH="1">
            <a:off x="6821805" y="3709035"/>
            <a:ext cx="4892675" cy="2155825"/>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史前大洪水，一说是指史前时代地球突然被来历不明的海啸包围，强而有力的洪水，使高山在波涛中颤抖，陆地在巨变中呻吟，以雷霆万钧之势，咆哮着冲向陆地，吞没了城市谷地，以及地球上的所有生灵，一说有可能是上一次冰川融化导致的海平面上升。有人认为是人类传讹附会的记忆，也有人认为是千真万确的事实。孰是孰非，千百年来仍无定论。</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quotation-mark_32371"/>
          <p:cNvSpPr>
            <a:spLocks noChangeAspect="1"/>
          </p:cNvSpPr>
          <p:nvPr/>
        </p:nvSpPr>
        <p:spPr bwMode="auto">
          <a:xfrm>
            <a:off x="6594433" y="1521923"/>
            <a:ext cx="1104942" cy="1025521"/>
          </a:xfrm>
          <a:custGeom>
            <a:avLst/>
            <a:gdLst>
              <a:gd name="T0" fmla="*/ 2004 w 4654"/>
              <a:gd name="T1" fmla="*/ 191 h 4326"/>
              <a:gd name="T2" fmla="*/ 2004 w 4654"/>
              <a:gd name="T3" fmla="*/ 968 h 4326"/>
              <a:gd name="T4" fmla="*/ 1813 w 4654"/>
              <a:gd name="T5" fmla="*/ 1158 h 4326"/>
              <a:gd name="T6" fmla="*/ 1205 w 4654"/>
              <a:gd name="T7" fmla="*/ 2305 h 4326"/>
              <a:gd name="T8" fmla="*/ 1813 w 4654"/>
              <a:gd name="T9" fmla="*/ 2305 h 4326"/>
              <a:gd name="T10" fmla="*/ 2004 w 4654"/>
              <a:gd name="T11" fmla="*/ 2495 h 4326"/>
              <a:gd name="T12" fmla="*/ 2004 w 4654"/>
              <a:gd name="T13" fmla="*/ 4135 h 4326"/>
              <a:gd name="T14" fmla="*/ 1813 w 4654"/>
              <a:gd name="T15" fmla="*/ 4326 h 4326"/>
              <a:gd name="T16" fmla="*/ 191 w 4654"/>
              <a:gd name="T17" fmla="*/ 4326 h 4326"/>
              <a:gd name="T18" fmla="*/ 0 w 4654"/>
              <a:gd name="T19" fmla="*/ 4135 h 4326"/>
              <a:gd name="T20" fmla="*/ 0 w 4654"/>
              <a:gd name="T21" fmla="*/ 2495 h 4326"/>
              <a:gd name="T22" fmla="*/ 109 w 4654"/>
              <a:gd name="T23" fmla="*/ 1501 h 4326"/>
              <a:gd name="T24" fmla="*/ 448 w 4654"/>
              <a:gd name="T25" fmla="*/ 713 h 4326"/>
              <a:gd name="T26" fmla="*/ 1023 w 4654"/>
              <a:gd name="T27" fmla="*/ 187 h 4326"/>
              <a:gd name="T28" fmla="*/ 1813 w 4654"/>
              <a:gd name="T29" fmla="*/ 0 h 4326"/>
              <a:gd name="T30" fmla="*/ 2004 w 4654"/>
              <a:gd name="T31" fmla="*/ 191 h 4326"/>
              <a:gd name="T32" fmla="*/ 4464 w 4654"/>
              <a:gd name="T33" fmla="*/ 1158 h 4326"/>
              <a:gd name="T34" fmla="*/ 4654 w 4654"/>
              <a:gd name="T35" fmla="*/ 968 h 4326"/>
              <a:gd name="T36" fmla="*/ 4654 w 4654"/>
              <a:gd name="T37" fmla="*/ 191 h 4326"/>
              <a:gd name="T38" fmla="*/ 4464 w 4654"/>
              <a:gd name="T39" fmla="*/ 0 h 4326"/>
              <a:gd name="T40" fmla="*/ 3674 w 4654"/>
              <a:gd name="T41" fmla="*/ 187 h 4326"/>
              <a:gd name="T42" fmla="*/ 3098 w 4654"/>
              <a:gd name="T43" fmla="*/ 713 h 4326"/>
              <a:gd name="T44" fmla="*/ 2759 w 4654"/>
              <a:gd name="T45" fmla="*/ 1501 h 4326"/>
              <a:gd name="T46" fmla="*/ 2650 w 4654"/>
              <a:gd name="T47" fmla="*/ 2495 h 4326"/>
              <a:gd name="T48" fmla="*/ 2650 w 4654"/>
              <a:gd name="T49" fmla="*/ 4135 h 4326"/>
              <a:gd name="T50" fmla="*/ 2841 w 4654"/>
              <a:gd name="T51" fmla="*/ 4326 h 4326"/>
              <a:gd name="T52" fmla="*/ 4464 w 4654"/>
              <a:gd name="T53" fmla="*/ 4326 h 4326"/>
              <a:gd name="T54" fmla="*/ 4654 w 4654"/>
              <a:gd name="T55" fmla="*/ 4135 h 4326"/>
              <a:gd name="T56" fmla="*/ 4654 w 4654"/>
              <a:gd name="T57" fmla="*/ 2495 h 4326"/>
              <a:gd name="T58" fmla="*/ 4464 w 4654"/>
              <a:gd name="T59" fmla="*/ 2305 h 4326"/>
              <a:gd name="T60" fmla="*/ 3864 w 4654"/>
              <a:gd name="T61" fmla="*/ 2305 h 4326"/>
              <a:gd name="T62" fmla="*/ 4464 w 4654"/>
              <a:gd name="T63" fmla="*/ 115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noFill/>
          <a:ln>
            <a:solidFill>
              <a:srgbClr val="AC8D30"/>
            </a:solidFill>
          </a:ln>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47700" y="2287905"/>
            <a:ext cx="3200400" cy="4112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custDataLst>
              <p:tags r:id="rId2"/>
            </p:custDataLst>
          </p:nvPr>
        </p:nvSpPr>
        <p:spPr>
          <a:xfrm>
            <a:off x="4302125" y="2287905"/>
            <a:ext cx="3200400" cy="4112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custDataLst>
              <p:tags r:id="rId3"/>
            </p:custDataLst>
          </p:nvPr>
        </p:nvSpPr>
        <p:spPr>
          <a:xfrm>
            <a:off x="647700" y="427990"/>
            <a:ext cx="3200400" cy="18592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5" name="矩形 4"/>
          <p:cNvSpPr/>
          <p:nvPr>
            <p:custDataLst>
              <p:tags r:id="rId5"/>
            </p:custDataLst>
          </p:nvPr>
        </p:nvSpPr>
        <p:spPr>
          <a:xfrm>
            <a:off x="4302125" y="427990"/>
            <a:ext cx="3200400" cy="1859915"/>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22"/>
          <p:cNvSpPr txBox="1"/>
          <p:nvPr>
            <p:custDataLst>
              <p:tags r:id="rId7"/>
            </p:custDataLst>
          </p:nvPr>
        </p:nvSpPr>
        <p:spPr>
          <a:xfrm flipH="1">
            <a:off x="647700" y="2249805"/>
            <a:ext cx="3200400" cy="1899920"/>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圣经》中记载，上帝因为看见人世间罪恶遍地，人们都在为了一己私欲而犯罪，整个人间已经无药可救。为此他降下洪水淹没世间一切，只通知了一个诺亚的人，让他打造大船，并把世上每种生物都至少留下一个，以保证生命的延续。</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文本框 22"/>
          <p:cNvSpPr txBox="1"/>
          <p:nvPr>
            <p:custDataLst>
              <p:tags r:id="rId8"/>
            </p:custDataLst>
          </p:nvPr>
        </p:nvSpPr>
        <p:spPr>
          <a:xfrm flipH="1">
            <a:off x="4302125" y="2287905"/>
            <a:ext cx="3200400" cy="1124585"/>
          </a:xfrm>
          <a:prstGeom prst="rect">
            <a:avLst/>
          </a:prstGeom>
          <a:noFill/>
          <a:ln w="9525">
            <a:noFill/>
            <a:miter/>
          </a:ln>
          <a:effectLst>
            <a:outerShdw sx="999" sy="999" algn="ctr" rotWithShape="0">
              <a:srgbClr val="000000"/>
            </a:outerShdw>
          </a:effectLst>
        </p:spPr>
        <p:txBody>
          <a:bodyPr wrap="square" anchor="t">
            <a:spAutoFit/>
          </a:bodyPr>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而同样在《山海经》中也有关于大洪水的记录，海内西经中记载当时洪水滔天，滚滚熙攘以咽洪水。这也就是我们后世所说的大禹治水。</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文本框 13"/>
          <p:cNvSpPr txBox="1"/>
          <p:nvPr/>
        </p:nvSpPr>
        <p:spPr>
          <a:xfrm>
            <a:off x="4302125" y="4077970"/>
            <a:ext cx="3201035" cy="1383665"/>
          </a:xfrm>
          <a:prstGeom prst="rect">
            <a:avLst/>
          </a:prstGeom>
        </p:spPr>
        <p:txBody>
          <a:bodyPr wrap="square">
            <a:spAutoFit/>
            <a:extLst>
              <a:ext uri="{4A0BC546-FE56-4ADE-93B0-CB8AF2F6F144}">
                <wpsdc:textFrameExt xmlns:wpsdc="http://www.wps.cn/officeDocument/2022/drawingmlCustomData" type="text"/>
              </a:ext>
            </a:extLst>
          </a:bodyPr>
          <a:p>
            <a:pPr algn="just"/>
            <a:r>
              <a:rPr lang="zh-CN" altLang="en-US" sz="1400">
                <a:latin typeface="Arial" panose="020B0604020202020204" pitchFamily="34" charset="0"/>
                <a:ea typeface="微软雅黑" panose="020B0503020204020204" pitchFamily="34" charset="-122"/>
              </a:rPr>
              <a:t>And there is also a record of the great flood in </a:t>
            </a:r>
            <a:r>
              <a:rPr lang="zh-CN" altLang="en-US" sz="1400" b="1" i="1">
                <a:latin typeface="Arial" panose="020B0604020202020204" pitchFamily="34" charset="0"/>
                <a:ea typeface="微软雅黑" panose="020B0503020204020204" pitchFamily="34" charset="-122"/>
              </a:rPr>
              <a:t>the Classic of Mountains and Seas</a:t>
            </a:r>
            <a:r>
              <a:rPr lang="zh-CN" altLang="en-US" sz="1400">
                <a:latin typeface="Arial" panose="020B0604020202020204" pitchFamily="34" charset="0"/>
                <a:ea typeface="微软雅黑" panose="020B0503020204020204" pitchFamily="34" charset="-122"/>
              </a:rPr>
              <a:t>, when the flood was raging, and a person named Dayu was ordered to deal with it. This is what we later called Dayu to control the water.</a:t>
            </a:r>
            <a:endParaRPr lang="zh-CN" altLang="en-US" sz="1400">
              <a:latin typeface="Arial" panose="020B0604020202020204" pitchFamily="34" charset="0"/>
              <a:ea typeface="微软雅黑" panose="020B0503020204020204" pitchFamily="34" charset="-122"/>
            </a:endParaRPr>
          </a:p>
        </p:txBody>
      </p:sp>
      <p:sp>
        <p:nvSpPr>
          <p:cNvPr id="15" name="文本框 22"/>
          <p:cNvSpPr txBox="1"/>
          <p:nvPr/>
        </p:nvSpPr>
        <p:spPr>
          <a:xfrm flipH="1">
            <a:off x="8121015" y="2718435"/>
            <a:ext cx="3611880" cy="962660"/>
          </a:xfrm>
          <a:prstGeom prst="rect">
            <a:avLst/>
          </a:prstGeom>
          <a:noFill/>
          <a:ln w="9525">
            <a:noFill/>
            <a:miter/>
          </a:ln>
          <a:effectLst>
            <a:outerShdw sx="999" sy="999" algn="ctr" rotWithShape="0">
              <a:srgbClr val="000000"/>
            </a:outerShdw>
          </a:effectLst>
        </p:spPr>
        <p:txBody>
          <a:bodyPr wrap="square" anchor="t">
            <a:noAutofit/>
          </a:bodyPr>
          <a:p>
            <a:pPr algn="just"/>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C</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oincidence?</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algn="just"/>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Same story?</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47700" y="4077970"/>
            <a:ext cx="3201035" cy="2461260"/>
          </a:xfrm>
          <a:prstGeom prst="rect">
            <a:avLst/>
          </a:prstGeom>
        </p:spPr>
        <p:txBody>
          <a:bodyPr wrap="square">
            <a:spAutoFit/>
            <a:extLst>
              <a:ext uri="{4A0BC546-FE56-4ADE-93B0-CB8AF2F6F144}">
                <wpsdc:textFrameExt xmlns:wpsdc="http://www.wps.cn/officeDocument/2022/drawingmlCustomData" type="text"/>
              </a:ext>
            </a:extLst>
          </a:bodyPr>
          <a:p>
            <a:pPr algn="just"/>
            <a:r>
              <a:rPr lang="zh-CN" altLang="en-US" sz="1400">
                <a:latin typeface="Arial" panose="020B0604020202020204" pitchFamily="34" charset="0"/>
                <a:ea typeface="微软雅黑" panose="020B0503020204020204" pitchFamily="34" charset="-122"/>
              </a:rPr>
              <a:t>According to </a:t>
            </a:r>
            <a:r>
              <a:rPr lang="zh-CN" altLang="en-US" sz="1400" b="1" i="1">
                <a:latin typeface="Arial" panose="020B0604020202020204" pitchFamily="34" charset="0"/>
                <a:ea typeface="微软雅黑" panose="020B0503020204020204" pitchFamily="34" charset="-122"/>
              </a:rPr>
              <a:t>the Bible</a:t>
            </a:r>
            <a:r>
              <a:rPr lang="zh-CN" altLang="en-US" sz="1400">
                <a:latin typeface="Arial" panose="020B0604020202020204" pitchFamily="34" charset="0"/>
                <a:ea typeface="微软雅黑" panose="020B0503020204020204" pitchFamily="34" charset="-122"/>
              </a:rPr>
              <a:t>, God saw that the world was full of sin and that people were sinning for their own selfish desires, and that there was no cure for the whole world. For this reason, he sent a flood to flood everything in the world, and only informed a man named Noah, asking him to build a large ship, and to leave at least one of every living thing in the world to ensure the continuation of life.</a:t>
            </a:r>
            <a:endParaRPr lang="zh-CN" altLang="en-US" sz="140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箭头: V 形 22"/>
          <p:cNvSpPr/>
          <p:nvPr>
            <p:custDataLst>
              <p:tags r:id="rId1"/>
            </p:custDataLst>
          </p:nvPr>
        </p:nvSpPr>
        <p:spPr>
          <a:xfrm>
            <a:off x="889000" y="2234047"/>
            <a:ext cx="2426264" cy="381000"/>
          </a:xfrm>
          <a:prstGeom prst="chevron">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4" name="任意多边形: 形状 23"/>
          <p:cNvSpPr/>
          <p:nvPr>
            <p:custDataLst>
              <p:tags r:id="rId2"/>
            </p:custDataLst>
          </p:nvPr>
        </p:nvSpPr>
        <p:spPr>
          <a:xfrm>
            <a:off x="745067" y="1250527"/>
            <a:ext cx="2664000" cy="1430253"/>
          </a:xfrm>
          <a:custGeom>
            <a:avLst/>
            <a:gdLst>
              <a:gd name="connsiteX0" fmla="*/ 511924 w 2664000"/>
              <a:gd name="connsiteY0" fmla="*/ 0 h 1430253"/>
              <a:gd name="connsiteX1" fmla="*/ 826268 w 2664000"/>
              <a:gd name="connsiteY1" fmla="*/ 314344 h 1430253"/>
              <a:gd name="connsiteX2" fmla="*/ 575275 w 2664000"/>
              <a:gd name="connsiteY2" fmla="*/ 622302 h 1430253"/>
              <a:gd name="connsiteX3" fmla="*/ 552564 w 2664000"/>
              <a:gd name="connsiteY3" fmla="*/ 624591 h 1430253"/>
              <a:gd name="connsiteX4" fmla="*/ 552564 w 2664000"/>
              <a:gd name="connsiteY4" fmla="*/ 917787 h 1430253"/>
              <a:gd name="connsiteX5" fmla="*/ 2407767 w 2664000"/>
              <a:gd name="connsiteY5" fmla="*/ 917787 h 1430253"/>
              <a:gd name="connsiteX6" fmla="*/ 2664000 w 2664000"/>
              <a:gd name="connsiteY6" fmla="*/ 1174020 h 1430253"/>
              <a:gd name="connsiteX7" fmla="*/ 2407767 w 2664000"/>
              <a:gd name="connsiteY7" fmla="*/ 1430253 h 1430253"/>
              <a:gd name="connsiteX8" fmla="*/ 0 w 2664000"/>
              <a:gd name="connsiteY8" fmla="*/ 1430253 h 1430253"/>
              <a:gd name="connsiteX9" fmla="*/ 256233 w 2664000"/>
              <a:gd name="connsiteY9" fmla="*/ 1174020 h 1430253"/>
              <a:gd name="connsiteX10" fmla="*/ 0 w 2664000"/>
              <a:gd name="connsiteY10" fmla="*/ 917787 h 1430253"/>
              <a:gd name="connsiteX11" fmla="*/ 471284 w 2664000"/>
              <a:gd name="connsiteY11" fmla="*/ 917787 h 1430253"/>
              <a:gd name="connsiteX12" fmla="*/ 471284 w 2664000"/>
              <a:gd name="connsiteY12" fmla="*/ 624591 h 1430253"/>
              <a:gd name="connsiteX13" fmla="*/ 448573 w 2664000"/>
              <a:gd name="connsiteY13" fmla="*/ 622302 h 1430253"/>
              <a:gd name="connsiteX14" fmla="*/ 197580 w 2664000"/>
              <a:gd name="connsiteY14" fmla="*/ 314344 h 1430253"/>
              <a:gd name="connsiteX15" fmla="*/ 511924 w 2664000"/>
              <a:gd name="connsiteY15" fmla="*/ 0 h 143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1430253">
                <a:moveTo>
                  <a:pt x="511924" y="0"/>
                </a:moveTo>
                <a:cubicBezTo>
                  <a:pt x="685531" y="0"/>
                  <a:pt x="826268" y="140737"/>
                  <a:pt x="826268" y="314344"/>
                </a:cubicBezTo>
                <a:cubicBezTo>
                  <a:pt x="826268" y="466250"/>
                  <a:pt x="718516" y="592990"/>
                  <a:pt x="575275" y="622302"/>
                </a:cubicBezTo>
                <a:lnTo>
                  <a:pt x="552564" y="624591"/>
                </a:lnTo>
                <a:lnTo>
                  <a:pt x="552564" y="917787"/>
                </a:lnTo>
                <a:lnTo>
                  <a:pt x="2407767" y="917787"/>
                </a:lnTo>
                <a:lnTo>
                  <a:pt x="2664000" y="1174020"/>
                </a:lnTo>
                <a:lnTo>
                  <a:pt x="2407767" y="1430253"/>
                </a:lnTo>
                <a:lnTo>
                  <a:pt x="0" y="1430253"/>
                </a:lnTo>
                <a:lnTo>
                  <a:pt x="256233" y="1174020"/>
                </a:lnTo>
                <a:lnTo>
                  <a:pt x="0" y="917787"/>
                </a:lnTo>
                <a:lnTo>
                  <a:pt x="471284" y="917787"/>
                </a:lnTo>
                <a:lnTo>
                  <a:pt x="471284" y="624591"/>
                </a:lnTo>
                <a:lnTo>
                  <a:pt x="448573" y="622302"/>
                </a:lnTo>
                <a:cubicBezTo>
                  <a:pt x="305332" y="592990"/>
                  <a:pt x="197580" y="466250"/>
                  <a:pt x="197580" y="314344"/>
                </a:cubicBezTo>
                <a:cubicBezTo>
                  <a:pt x="197580" y="140737"/>
                  <a:pt x="338317" y="0"/>
                  <a:pt x="511924" y="0"/>
                </a:cubicBezTo>
                <a:close/>
              </a:path>
            </a:pathLst>
          </a:cu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5" name="箭头: V 形 24"/>
          <p:cNvSpPr/>
          <p:nvPr>
            <p:custDataLst>
              <p:tags r:id="rId3"/>
            </p:custDataLst>
          </p:nvPr>
        </p:nvSpPr>
        <p:spPr>
          <a:xfrm>
            <a:off x="3551132" y="2234047"/>
            <a:ext cx="2426264" cy="381000"/>
          </a:xfrm>
          <a:prstGeom prst="chevron">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6" name="任意多边形: 形状 25"/>
          <p:cNvSpPr/>
          <p:nvPr>
            <p:custDataLst>
              <p:tags r:id="rId4"/>
            </p:custDataLst>
          </p:nvPr>
        </p:nvSpPr>
        <p:spPr>
          <a:xfrm>
            <a:off x="3407199" y="1250527"/>
            <a:ext cx="2664000" cy="1430253"/>
          </a:xfrm>
          <a:custGeom>
            <a:avLst/>
            <a:gdLst>
              <a:gd name="connsiteX0" fmla="*/ 511924 w 2664000"/>
              <a:gd name="connsiteY0" fmla="*/ 0 h 1430253"/>
              <a:gd name="connsiteX1" fmla="*/ 826268 w 2664000"/>
              <a:gd name="connsiteY1" fmla="*/ 314344 h 1430253"/>
              <a:gd name="connsiteX2" fmla="*/ 575275 w 2664000"/>
              <a:gd name="connsiteY2" fmla="*/ 622302 h 1430253"/>
              <a:gd name="connsiteX3" fmla="*/ 552564 w 2664000"/>
              <a:gd name="connsiteY3" fmla="*/ 624591 h 1430253"/>
              <a:gd name="connsiteX4" fmla="*/ 552564 w 2664000"/>
              <a:gd name="connsiteY4" fmla="*/ 917787 h 1430253"/>
              <a:gd name="connsiteX5" fmla="*/ 2407767 w 2664000"/>
              <a:gd name="connsiteY5" fmla="*/ 917787 h 1430253"/>
              <a:gd name="connsiteX6" fmla="*/ 2664000 w 2664000"/>
              <a:gd name="connsiteY6" fmla="*/ 1174020 h 1430253"/>
              <a:gd name="connsiteX7" fmla="*/ 2407767 w 2664000"/>
              <a:gd name="connsiteY7" fmla="*/ 1430253 h 1430253"/>
              <a:gd name="connsiteX8" fmla="*/ 0 w 2664000"/>
              <a:gd name="connsiteY8" fmla="*/ 1430253 h 1430253"/>
              <a:gd name="connsiteX9" fmla="*/ 256233 w 2664000"/>
              <a:gd name="connsiteY9" fmla="*/ 1174020 h 1430253"/>
              <a:gd name="connsiteX10" fmla="*/ 0 w 2664000"/>
              <a:gd name="connsiteY10" fmla="*/ 917787 h 1430253"/>
              <a:gd name="connsiteX11" fmla="*/ 471284 w 2664000"/>
              <a:gd name="connsiteY11" fmla="*/ 917787 h 1430253"/>
              <a:gd name="connsiteX12" fmla="*/ 471284 w 2664000"/>
              <a:gd name="connsiteY12" fmla="*/ 624591 h 1430253"/>
              <a:gd name="connsiteX13" fmla="*/ 448573 w 2664000"/>
              <a:gd name="connsiteY13" fmla="*/ 622302 h 1430253"/>
              <a:gd name="connsiteX14" fmla="*/ 197580 w 2664000"/>
              <a:gd name="connsiteY14" fmla="*/ 314344 h 1430253"/>
              <a:gd name="connsiteX15" fmla="*/ 511924 w 2664000"/>
              <a:gd name="connsiteY15" fmla="*/ 0 h 143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1430253">
                <a:moveTo>
                  <a:pt x="511924" y="0"/>
                </a:moveTo>
                <a:cubicBezTo>
                  <a:pt x="685531" y="0"/>
                  <a:pt x="826268" y="140737"/>
                  <a:pt x="826268" y="314344"/>
                </a:cubicBezTo>
                <a:cubicBezTo>
                  <a:pt x="826268" y="466250"/>
                  <a:pt x="718516" y="592990"/>
                  <a:pt x="575275" y="622302"/>
                </a:cubicBezTo>
                <a:lnTo>
                  <a:pt x="552564" y="624591"/>
                </a:lnTo>
                <a:lnTo>
                  <a:pt x="552564" y="917787"/>
                </a:lnTo>
                <a:lnTo>
                  <a:pt x="2407767" y="917787"/>
                </a:lnTo>
                <a:lnTo>
                  <a:pt x="2664000" y="1174020"/>
                </a:lnTo>
                <a:lnTo>
                  <a:pt x="2407767" y="1430253"/>
                </a:lnTo>
                <a:lnTo>
                  <a:pt x="0" y="1430253"/>
                </a:lnTo>
                <a:lnTo>
                  <a:pt x="256233" y="1174020"/>
                </a:lnTo>
                <a:lnTo>
                  <a:pt x="0" y="917787"/>
                </a:lnTo>
                <a:lnTo>
                  <a:pt x="471284" y="917787"/>
                </a:lnTo>
                <a:lnTo>
                  <a:pt x="471284" y="624591"/>
                </a:lnTo>
                <a:lnTo>
                  <a:pt x="448573" y="622302"/>
                </a:lnTo>
                <a:cubicBezTo>
                  <a:pt x="305332" y="592990"/>
                  <a:pt x="197580" y="466250"/>
                  <a:pt x="197580" y="314344"/>
                </a:cubicBezTo>
                <a:cubicBezTo>
                  <a:pt x="197580" y="140737"/>
                  <a:pt x="338317" y="0"/>
                  <a:pt x="511924" y="0"/>
                </a:cubicBezTo>
                <a:close/>
              </a:path>
            </a:pathLst>
          </a:cu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7" name="箭头: V 形 26"/>
          <p:cNvSpPr/>
          <p:nvPr>
            <p:custDataLst>
              <p:tags r:id="rId5"/>
            </p:custDataLst>
          </p:nvPr>
        </p:nvSpPr>
        <p:spPr>
          <a:xfrm>
            <a:off x="6213264" y="2234047"/>
            <a:ext cx="2426264" cy="381000"/>
          </a:xfrm>
          <a:prstGeom prst="chevron">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8" name="任意多边形: 形状 27"/>
          <p:cNvSpPr/>
          <p:nvPr>
            <p:custDataLst>
              <p:tags r:id="rId6"/>
            </p:custDataLst>
          </p:nvPr>
        </p:nvSpPr>
        <p:spPr>
          <a:xfrm>
            <a:off x="6069331" y="1250527"/>
            <a:ext cx="2664000" cy="1430253"/>
          </a:xfrm>
          <a:custGeom>
            <a:avLst/>
            <a:gdLst>
              <a:gd name="connsiteX0" fmla="*/ 511924 w 2664000"/>
              <a:gd name="connsiteY0" fmla="*/ 0 h 1430253"/>
              <a:gd name="connsiteX1" fmla="*/ 826268 w 2664000"/>
              <a:gd name="connsiteY1" fmla="*/ 314344 h 1430253"/>
              <a:gd name="connsiteX2" fmla="*/ 575275 w 2664000"/>
              <a:gd name="connsiteY2" fmla="*/ 622302 h 1430253"/>
              <a:gd name="connsiteX3" fmla="*/ 552564 w 2664000"/>
              <a:gd name="connsiteY3" fmla="*/ 624591 h 1430253"/>
              <a:gd name="connsiteX4" fmla="*/ 552564 w 2664000"/>
              <a:gd name="connsiteY4" fmla="*/ 917787 h 1430253"/>
              <a:gd name="connsiteX5" fmla="*/ 2407767 w 2664000"/>
              <a:gd name="connsiteY5" fmla="*/ 917787 h 1430253"/>
              <a:gd name="connsiteX6" fmla="*/ 2664000 w 2664000"/>
              <a:gd name="connsiteY6" fmla="*/ 1174020 h 1430253"/>
              <a:gd name="connsiteX7" fmla="*/ 2407767 w 2664000"/>
              <a:gd name="connsiteY7" fmla="*/ 1430253 h 1430253"/>
              <a:gd name="connsiteX8" fmla="*/ 0 w 2664000"/>
              <a:gd name="connsiteY8" fmla="*/ 1430253 h 1430253"/>
              <a:gd name="connsiteX9" fmla="*/ 256233 w 2664000"/>
              <a:gd name="connsiteY9" fmla="*/ 1174020 h 1430253"/>
              <a:gd name="connsiteX10" fmla="*/ 0 w 2664000"/>
              <a:gd name="connsiteY10" fmla="*/ 917787 h 1430253"/>
              <a:gd name="connsiteX11" fmla="*/ 471284 w 2664000"/>
              <a:gd name="connsiteY11" fmla="*/ 917787 h 1430253"/>
              <a:gd name="connsiteX12" fmla="*/ 471284 w 2664000"/>
              <a:gd name="connsiteY12" fmla="*/ 624591 h 1430253"/>
              <a:gd name="connsiteX13" fmla="*/ 448573 w 2664000"/>
              <a:gd name="connsiteY13" fmla="*/ 622302 h 1430253"/>
              <a:gd name="connsiteX14" fmla="*/ 197580 w 2664000"/>
              <a:gd name="connsiteY14" fmla="*/ 314344 h 1430253"/>
              <a:gd name="connsiteX15" fmla="*/ 511924 w 2664000"/>
              <a:gd name="connsiteY15" fmla="*/ 0 h 143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1430253">
                <a:moveTo>
                  <a:pt x="511924" y="0"/>
                </a:moveTo>
                <a:cubicBezTo>
                  <a:pt x="685531" y="0"/>
                  <a:pt x="826268" y="140737"/>
                  <a:pt x="826268" y="314344"/>
                </a:cubicBezTo>
                <a:cubicBezTo>
                  <a:pt x="826268" y="466250"/>
                  <a:pt x="718516" y="592990"/>
                  <a:pt x="575275" y="622302"/>
                </a:cubicBezTo>
                <a:lnTo>
                  <a:pt x="552564" y="624591"/>
                </a:lnTo>
                <a:lnTo>
                  <a:pt x="552564" y="917787"/>
                </a:lnTo>
                <a:lnTo>
                  <a:pt x="2407767" y="917787"/>
                </a:lnTo>
                <a:lnTo>
                  <a:pt x="2664000" y="1174020"/>
                </a:lnTo>
                <a:lnTo>
                  <a:pt x="2407767" y="1430253"/>
                </a:lnTo>
                <a:lnTo>
                  <a:pt x="0" y="1430253"/>
                </a:lnTo>
                <a:lnTo>
                  <a:pt x="256233" y="1174020"/>
                </a:lnTo>
                <a:lnTo>
                  <a:pt x="0" y="917787"/>
                </a:lnTo>
                <a:lnTo>
                  <a:pt x="471284" y="917787"/>
                </a:lnTo>
                <a:lnTo>
                  <a:pt x="471284" y="624591"/>
                </a:lnTo>
                <a:lnTo>
                  <a:pt x="448573" y="622302"/>
                </a:lnTo>
                <a:cubicBezTo>
                  <a:pt x="305332" y="592990"/>
                  <a:pt x="197580" y="466250"/>
                  <a:pt x="197580" y="314344"/>
                </a:cubicBezTo>
                <a:cubicBezTo>
                  <a:pt x="197580" y="140737"/>
                  <a:pt x="338317" y="0"/>
                  <a:pt x="511924" y="0"/>
                </a:cubicBezTo>
                <a:close/>
              </a:path>
            </a:pathLst>
          </a:cu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9" name="箭头: V 形 28"/>
          <p:cNvSpPr/>
          <p:nvPr>
            <p:custDataLst>
              <p:tags r:id="rId7"/>
            </p:custDataLst>
          </p:nvPr>
        </p:nvSpPr>
        <p:spPr>
          <a:xfrm>
            <a:off x="8875396" y="2234047"/>
            <a:ext cx="2426264" cy="381000"/>
          </a:xfrm>
          <a:prstGeom prst="chevron">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0" name="任意多边形: 形状 29"/>
          <p:cNvSpPr/>
          <p:nvPr>
            <p:custDataLst>
              <p:tags r:id="rId8"/>
            </p:custDataLst>
          </p:nvPr>
        </p:nvSpPr>
        <p:spPr>
          <a:xfrm>
            <a:off x="8731463" y="1250527"/>
            <a:ext cx="2664000" cy="1430253"/>
          </a:xfrm>
          <a:custGeom>
            <a:avLst/>
            <a:gdLst>
              <a:gd name="connsiteX0" fmla="*/ 511924 w 2664000"/>
              <a:gd name="connsiteY0" fmla="*/ 0 h 1430253"/>
              <a:gd name="connsiteX1" fmla="*/ 826268 w 2664000"/>
              <a:gd name="connsiteY1" fmla="*/ 314344 h 1430253"/>
              <a:gd name="connsiteX2" fmla="*/ 575275 w 2664000"/>
              <a:gd name="connsiteY2" fmla="*/ 622302 h 1430253"/>
              <a:gd name="connsiteX3" fmla="*/ 552564 w 2664000"/>
              <a:gd name="connsiteY3" fmla="*/ 624591 h 1430253"/>
              <a:gd name="connsiteX4" fmla="*/ 552564 w 2664000"/>
              <a:gd name="connsiteY4" fmla="*/ 917787 h 1430253"/>
              <a:gd name="connsiteX5" fmla="*/ 2407767 w 2664000"/>
              <a:gd name="connsiteY5" fmla="*/ 917787 h 1430253"/>
              <a:gd name="connsiteX6" fmla="*/ 2664000 w 2664000"/>
              <a:gd name="connsiteY6" fmla="*/ 1174020 h 1430253"/>
              <a:gd name="connsiteX7" fmla="*/ 2407767 w 2664000"/>
              <a:gd name="connsiteY7" fmla="*/ 1430253 h 1430253"/>
              <a:gd name="connsiteX8" fmla="*/ 0 w 2664000"/>
              <a:gd name="connsiteY8" fmla="*/ 1430253 h 1430253"/>
              <a:gd name="connsiteX9" fmla="*/ 256233 w 2664000"/>
              <a:gd name="connsiteY9" fmla="*/ 1174020 h 1430253"/>
              <a:gd name="connsiteX10" fmla="*/ 0 w 2664000"/>
              <a:gd name="connsiteY10" fmla="*/ 917787 h 1430253"/>
              <a:gd name="connsiteX11" fmla="*/ 471284 w 2664000"/>
              <a:gd name="connsiteY11" fmla="*/ 917787 h 1430253"/>
              <a:gd name="connsiteX12" fmla="*/ 471284 w 2664000"/>
              <a:gd name="connsiteY12" fmla="*/ 624591 h 1430253"/>
              <a:gd name="connsiteX13" fmla="*/ 448573 w 2664000"/>
              <a:gd name="connsiteY13" fmla="*/ 622302 h 1430253"/>
              <a:gd name="connsiteX14" fmla="*/ 197580 w 2664000"/>
              <a:gd name="connsiteY14" fmla="*/ 314344 h 1430253"/>
              <a:gd name="connsiteX15" fmla="*/ 511924 w 2664000"/>
              <a:gd name="connsiteY15" fmla="*/ 0 h 143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1430253">
                <a:moveTo>
                  <a:pt x="511924" y="0"/>
                </a:moveTo>
                <a:cubicBezTo>
                  <a:pt x="685531" y="0"/>
                  <a:pt x="826268" y="140737"/>
                  <a:pt x="826268" y="314344"/>
                </a:cubicBezTo>
                <a:cubicBezTo>
                  <a:pt x="826268" y="466250"/>
                  <a:pt x="718516" y="592990"/>
                  <a:pt x="575275" y="622302"/>
                </a:cubicBezTo>
                <a:lnTo>
                  <a:pt x="552564" y="624591"/>
                </a:lnTo>
                <a:lnTo>
                  <a:pt x="552564" y="917787"/>
                </a:lnTo>
                <a:lnTo>
                  <a:pt x="2407767" y="917787"/>
                </a:lnTo>
                <a:lnTo>
                  <a:pt x="2664000" y="1174020"/>
                </a:lnTo>
                <a:lnTo>
                  <a:pt x="2407767" y="1430253"/>
                </a:lnTo>
                <a:lnTo>
                  <a:pt x="0" y="1430253"/>
                </a:lnTo>
                <a:lnTo>
                  <a:pt x="256233" y="1174020"/>
                </a:lnTo>
                <a:lnTo>
                  <a:pt x="0" y="917787"/>
                </a:lnTo>
                <a:lnTo>
                  <a:pt x="471284" y="917787"/>
                </a:lnTo>
                <a:lnTo>
                  <a:pt x="471284" y="624591"/>
                </a:lnTo>
                <a:lnTo>
                  <a:pt x="448573" y="622302"/>
                </a:lnTo>
                <a:cubicBezTo>
                  <a:pt x="305332" y="592990"/>
                  <a:pt x="197580" y="466250"/>
                  <a:pt x="197580" y="314344"/>
                </a:cubicBezTo>
                <a:cubicBezTo>
                  <a:pt x="197580" y="140737"/>
                  <a:pt x="338317" y="0"/>
                  <a:pt x="511924" y="0"/>
                </a:cubicBezTo>
                <a:close/>
              </a:path>
            </a:pathLst>
          </a:cu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1" name="share_302377"/>
          <p:cNvSpPr>
            <a:spLocks noChangeAspect="1"/>
          </p:cNvSpPr>
          <p:nvPr>
            <p:custDataLst>
              <p:tags r:id="rId9"/>
            </p:custDataLst>
          </p:nvPr>
        </p:nvSpPr>
        <p:spPr bwMode="auto">
          <a:xfrm>
            <a:off x="1066304" y="1402901"/>
            <a:ext cx="384597" cy="383638"/>
          </a:xfrm>
          <a:custGeom>
            <a:avLst/>
            <a:gdLst>
              <a:gd name="connsiteX0" fmla="*/ 338818 w 602799"/>
              <a:gd name="connsiteY0" fmla="*/ 310850 h 601297"/>
              <a:gd name="connsiteX1" fmla="*/ 344811 w 602799"/>
              <a:gd name="connsiteY1" fmla="*/ 324650 h 601297"/>
              <a:gd name="connsiteX2" fmla="*/ 325757 w 602799"/>
              <a:gd name="connsiteY2" fmla="*/ 343663 h 601297"/>
              <a:gd name="connsiteX3" fmla="*/ 311928 w 602799"/>
              <a:gd name="connsiteY3" fmla="*/ 337683 h 601297"/>
              <a:gd name="connsiteX4" fmla="*/ 328677 w 602799"/>
              <a:gd name="connsiteY4" fmla="*/ 327410 h 601297"/>
              <a:gd name="connsiteX5" fmla="*/ 338818 w 602799"/>
              <a:gd name="connsiteY5" fmla="*/ 310850 h 601297"/>
              <a:gd name="connsiteX6" fmla="*/ 325724 w 602799"/>
              <a:gd name="connsiteY6" fmla="*/ 231675 h 601297"/>
              <a:gd name="connsiteX7" fmla="*/ 418835 w 602799"/>
              <a:gd name="connsiteY7" fmla="*/ 324645 h 601297"/>
              <a:gd name="connsiteX8" fmla="*/ 325724 w 602799"/>
              <a:gd name="connsiteY8" fmla="*/ 417615 h 601297"/>
              <a:gd name="connsiteX9" fmla="*/ 232613 w 602799"/>
              <a:gd name="connsiteY9" fmla="*/ 324645 h 601297"/>
              <a:gd name="connsiteX10" fmla="*/ 236915 w 602799"/>
              <a:gd name="connsiteY10" fmla="*/ 296877 h 601297"/>
              <a:gd name="connsiteX11" fmla="*/ 271025 w 602799"/>
              <a:gd name="connsiteY11" fmla="*/ 330628 h 601297"/>
              <a:gd name="connsiteX12" fmla="*/ 325724 w 602799"/>
              <a:gd name="connsiteY12" fmla="*/ 379568 h 601297"/>
              <a:gd name="connsiteX13" fmla="*/ 380577 w 602799"/>
              <a:gd name="connsiteY13" fmla="*/ 324645 h 601297"/>
              <a:gd name="connsiteX14" fmla="*/ 332024 w 602799"/>
              <a:gd name="connsiteY14" fmla="*/ 270182 h 601297"/>
              <a:gd name="connsiteX15" fmla="*/ 298067 w 602799"/>
              <a:gd name="connsiteY15" fmla="*/ 235817 h 601297"/>
              <a:gd name="connsiteX16" fmla="*/ 325724 w 602799"/>
              <a:gd name="connsiteY16" fmla="*/ 231675 h 601297"/>
              <a:gd name="connsiteX17" fmla="*/ 325760 w 602799"/>
              <a:gd name="connsiteY17" fmla="*/ 157723 h 601297"/>
              <a:gd name="connsiteX18" fmla="*/ 492929 w 602799"/>
              <a:gd name="connsiteY18" fmla="*/ 324646 h 601297"/>
              <a:gd name="connsiteX19" fmla="*/ 325760 w 602799"/>
              <a:gd name="connsiteY19" fmla="*/ 491568 h 601297"/>
              <a:gd name="connsiteX20" fmla="*/ 158590 w 602799"/>
              <a:gd name="connsiteY20" fmla="*/ 324646 h 601297"/>
              <a:gd name="connsiteX21" fmla="*/ 181023 w 602799"/>
              <a:gd name="connsiteY21" fmla="*/ 241184 h 601297"/>
              <a:gd name="connsiteX22" fmla="*/ 209294 w 602799"/>
              <a:gd name="connsiteY22" fmla="*/ 269414 h 601297"/>
              <a:gd name="connsiteX23" fmla="*/ 196695 w 602799"/>
              <a:gd name="connsiteY23" fmla="*/ 324646 h 601297"/>
              <a:gd name="connsiteX24" fmla="*/ 325760 w 602799"/>
              <a:gd name="connsiteY24" fmla="*/ 453520 h 601297"/>
              <a:gd name="connsiteX25" fmla="*/ 454671 w 602799"/>
              <a:gd name="connsiteY25" fmla="*/ 324646 h 601297"/>
              <a:gd name="connsiteX26" fmla="*/ 325760 w 602799"/>
              <a:gd name="connsiteY26" fmla="*/ 195925 h 601297"/>
              <a:gd name="connsiteX27" fmla="*/ 270446 w 602799"/>
              <a:gd name="connsiteY27" fmla="*/ 208352 h 601297"/>
              <a:gd name="connsiteX28" fmla="*/ 242175 w 602799"/>
              <a:gd name="connsiteY28" fmla="*/ 180123 h 601297"/>
              <a:gd name="connsiteX29" fmla="*/ 325760 w 602799"/>
              <a:gd name="connsiteY29" fmla="*/ 157723 h 601297"/>
              <a:gd name="connsiteX30" fmla="*/ 111273 w 602799"/>
              <a:gd name="connsiteY30" fmla="*/ 85181 h 601297"/>
              <a:gd name="connsiteX31" fmla="*/ 310717 w 602799"/>
              <a:gd name="connsiteY31" fmla="*/ 284185 h 601297"/>
              <a:gd name="connsiteX32" fmla="*/ 310717 w 602799"/>
              <a:gd name="connsiteY32" fmla="*/ 309502 h 601297"/>
              <a:gd name="connsiteX33" fmla="*/ 298117 w 602799"/>
              <a:gd name="connsiteY33" fmla="*/ 314872 h 601297"/>
              <a:gd name="connsiteX34" fmla="*/ 285364 w 602799"/>
              <a:gd name="connsiteY34" fmla="*/ 309655 h 601297"/>
              <a:gd name="connsiteX35" fmla="*/ 85766 w 602799"/>
              <a:gd name="connsiteY35" fmla="*/ 110498 h 601297"/>
              <a:gd name="connsiteX36" fmla="*/ 90376 w 602799"/>
              <a:gd name="connsiteY36" fmla="*/ 110498 h 601297"/>
              <a:gd name="connsiteX37" fmla="*/ 111273 w 602799"/>
              <a:gd name="connsiteY37" fmla="*/ 89477 h 601297"/>
              <a:gd name="connsiteX38" fmla="*/ 325759 w 602799"/>
              <a:gd name="connsiteY38" fmla="*/ 48064 h 601297"/>
              <a:gd name="connsiteX39" fmla="*/ 602799 w 602799"/>
              <a:gd name="connsiteY39" fmla="*/ 324681 h 601297"/>
              <a:gd name="connsiteX40" fmla="*/ 325759 w 602799"/>
              <a:gd name="connsiteY40" fmla="*/ 601297 h 601297"/>
              <a:gd name="connsiteX41" fmla="*/ 48719 w 602799"/>
              <a:gd name="connsiteY41" fmla="*/ 324681 h 601297"/>
              <a:gd name="connsiteX42" fmla="*/ 101730 w 602799"/>
              <a:gd name="connsiteY42" fmla="*/ 162055 h 601297"/>
              <a:gd name="connsiteX43" fmla="*/ 154895 w 602799"/>
              <a:gd name="connsiteY43" fmla="*/ 215139 h 601297"/>
              <a:gd name="connsiteX44" fmla="*/ 122627 w 602799"/>
              <a:gd name="connsiteY44" fmla="*/ 324681 h 601297"/>
              <a:gd name="connsiteX45" fmla="*/ 325759 w 602799"/>
              <a:gd name="connsiteY45" fmla="*/ 527349 h 601297"/>
              <a:gd name="connsiteX46" fmla="*/ 528737 w 602799"/>
              <a:gd name="connsiteY46" fmla="*/ 324681 h 601297"/>
              <a:gd name="connsiteX47" fmla="*/ 325759 w 602799"/>
              <a:gd name="connsiteY47" fmla="*/ 122013 h 601297"/>
              <a:gd name="connsiteX48" fmla="*/ 216203 w 602799"/>
              <a:gd name="connsiteY48" fmla="*/ 154077 h 601297"/>
              <a:gd name="connsiteX49" fmla="*/ 162885 w 602799"/>
              <a:gd name="connsiteY49" fmla="*/ 100994 h 601297"/>
              <a:gd name="connsiteX50" fmla="*/ 325759 w 602799"/>
              <a:gd name="connsiteY50" fmla="*/ 48064 h 601297"/>
              <a:gd name="connsiteX51" fmla="*/ 47654 w 602799"/>
              <a:gd name="connsiteY51" fmla="*/ 1123 h 601297"/>
              <a:gd name="connsiteX52" fmla="*/ 82702 w 602799"/>
              <a:gd name="connsiteY52" fmla="*/ 35649 h 601297"/>
              <a:gd name="connsiteX53" fmla="*/ 83932 w 602799"/>
              <a:gd name="connsiteY53" fmla="*/ 38564 h 601297"/>
              <a:gd name="connsiteX54" fmla="*/ 83932 w 602799"/>
              <a:gd name="connsiteY54" fmla="*/ 79074 h 601297"/>
              <a:gd name="connsiteX55" fmla="*/ 79935 w 602799"/>
              <a:gd name="connsiteY55" fmla="*/ 83064 h 601297"/>
              <a:gd name="connsiteX56" fmla="*/ 39354 w 602799"/>
              <a:gd name="connsiteY56" fmla="*/ 83064 h 601297"/>
              <a:gd name="connsiteX57" fmla="*/ 36587 w 602799"/>
              <a:gd name="connsiteY57" fmla="*/ 81990 h 601297"/>
              <a:gd name="connsiteX58" fmla="*/ 1231 w 602799"/>
              <a:gd name="connsiteY58" fmla="*/ 47004 h 601297"/>
              <a:gd name="connsiteX59" fmla="*/ 3998 w 602799"/>
              <a:gd name="connsiteY59" fmla="*/ 40252 h 601297"/>
              <a:gd name="connsiteX60" fmla="*/ 15988 w 602799"/>
              <a:gd name="connsiteY60" fmla="*/ 40252 h 601297"/>
              <a:gd name="connsiteX61" fmla="*/ 40891 w 602799"/>
              <a:gd name="connsiteY61" fmla="*/ 15394 h 601297"/>
              <a:gd name="connsiteX62" fmla="*/ 40891 w 602799"/>
              <a:gd name="connsiteY62" fmla="*/ 4039 h 601297"/>
              <a:gd name="connsiteX63" fmla="*/ 47654 w 602799"/>
              <a:gd name="connsiteY63" fmla="*/ 1123 h 6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2799" h="601297">
                <a:moveTo>
                  <a:pt x="338818" y="310850"/>
                </a:moveTo>
                <a:cubicBezTo>
                  <a:pt x="342506" y="314377"/>
                  <a:pt x="344811" y="319283"/>
                  <a:pt x="344811" y="324650"/>
                </a:cubicBezTo>
                <a:cubicBezTo>
                  <a:pt x="344811" y="335230"/>
                  <a:pt x="336206" y="343663"/>
                  <a:pt x="325757" y="343663"/>
                </a:cubicBezTo>
                <a:cubicBezTo>
                  <a:pt x="320226" y="343663"/>
                  <a:pt x="315309" y="341363"/>
                  <a:pt x="311928" y="337683"/>
                </a:cubicBezTo>
                <a:cubicBezTo>
                  <a:pt x="318074" y="335690"/>
                  <a:pt x="323914" y="332163"/>
                  <a:pt x="328677" y="327410"/>
                </a:cubicBezTo>
                <a:cubicBezTo>
                  <a:pt x="333440" y="322657"/>
                  <a:pt x="336821" y="316983"/>
                  <a:pt x="338818" y="310850"/>
                </a:cubicBezTo>
                <a:close/>
                <a:moveTo>
                  <a:pt x="325724" y="231675"/>
                </a:moveTo>
                <a:cubicBezTo>
                  <a:pt x="377043" y="231675"/>
                  <a:pt x="418835" y="273404"/>
                  <a:pt x="418835" y="324645"/>
                </a:cubicBezTo>
                <a:cubicBezTo>
                  <a:pt x="418835" y="375886"/>
                  <a:pt x="377043" y="417615"/>
                  <a:pt x="325724" y="417615"/>
                </a:cubicBezTo>
                <a:cubicBezTo>
                  <a:pt x="274406" y="417615"/>
                  <a:pt x="232613" y="375886"/>
                  <a:pt x="232613" y="324645"/>
                </a:cubicBezTo>
                <a:cubicBezTo>
                  <a:pt x="232613" y="314980"/>
                  <a:pt x="234150" y="305621"/>
                  <a:pt x="236915" y="296877"/>
                </a:cubicBezTo>
                <a:cubicBezTo>
                  <a:pt x="236915" y="296877"/>
                  <a:pt x="269796" y="329708"/>
                  <a:pt x="271025" y="330628"/>
                </a:cubicBezTo>
                <a:cubicBezTo>
                  <a:pt x="274098" y="358090"/>
                  <a:pt x="297453" y="379568"/>
                  <a:pt x="325724" y="379568"/>
                </a:cubicBezTo>
                <a:cubicBezTo>
                  <a:pt x="355993" y="379568"/>
                  <a:pt x="380577" y="354868"/>
                  <a:pt x="380577" y="324645"/>
                </a:cubicBezTo>
                <a:cubicBezTo>
                  <a:pt x="380577" y="296570"/>
                  <a:pt x="359373" y="273251"/>
                  <a:pt x="332024" y="270182"/>
                </a:cubicBezTo>
                <a:cubicBezTo>
                  <a:pt x="330948" y="268802"/>
                  <a:pt x="298067" y="235817"/>
                  <a:pt x="298067" y="235817"/>
                </a:cubicBezTo>
                <a:cubicBezTo>
                  <a:pt x="306825" y="233209"/>
                  <a:pt x="316044" y="231675"/>
                  <a:pt x="325724" y="231675"/>
                </a:cubicBezTo>
                <a:close/>
                <a:moveTo>
                  <a:pt x="325760" y="157723"/>
                </a:moveTo>
                <a:cubicBezTo>
                  <a:pt x="417949" y="157723"/>
                  <a:pt x="492929" y="232593"/>
                  <a:pt x="492929" y="324646"/>
                </a:cubicBezTo>
                <a:cubicBezTo>
                  <a:pt x="492929" y="416698"/>
                  <a:pt x="417949" y="491568"/>
                  <a:pt x="325760" y="491568"/>
                </a:cubicBezTo>
                <a:cubicBezTo>
                  <a:pt x="233571" y="491568"/>
                  <a:pt x="158590" y="416698"/>
                  <a:pt x="158590" y="324646"/>
                </a:cubicBezTo>
                <a:cubicBezTo>
                  <a:pt x="158590" y="294268"/>
                  <a:pt x="166733" y="265732"/>
                  <a:pt x="181023" y="241184"/>
                </a:cubicBezTo>
                <a:lnTo>
                  <a:pt x="209294" y="269414"/>
                </a:lnTo>
                <a:cubicBezTo>
                  <a:pt x="201304" y="286137"/>
                  <a:pt x="196695" y="304854"/>
                  <a:pt x="196695" y="324646"/>
                </a:cubicBezTo>
                <a:cubicBezTo>
                  <a:pt x="196695" y="395680"/>
                  <a:pt x="254620" y="453520"/>
                  <a:pt x="325760" y="453520"/>
                </a:cubicBezTo>
                <a:cubicBezTo>
                  <a:pt x="396899" y="453520"/>
                  <a:pt x="454671" y="395680"/>
                  <a:pt x="454671" y="324646"/>
                </a:cubicBezTo>
                <a:cubicBezTo>
                  <a:pt x="454671" y="253611"/>
                  <a:pt x="396899" y="195925"/>
                  <a:pt x="325760" y="195925"/>
                </a:cubicBezTo>
                <a:cubicBezTo>
                  <a:pt x="305939" y="195925"/>
                  <a:pt x="287194" y="200374"/>
                  <a:pt x="270446" y="208352"/>
                </a:cubicBezTo>
                <a:lnTo>
                  <a:pt x="242175" y="180123"/>
                </a:lnTo>
                <a:cubicBezTo>
                  <a:pt x="266759" y="165854"/>
                  <a:pt x="295337" y="157723"/>
                  <a:pt x="325760" y="157723"/>
                </a:cubicBezTo>
                <a:close/>
                <a:moveTo>
                  <a:pt x="111273" y="85181"/>
                </a:moveTo>
                <a:lnTo>
                  <a:pt x="310717" y="284185"/>
                </a:lnTo>
                <a:cubicBezTo>
                  <a:pt x="317785" y="291243"/>
                  <a:pt x="317785" y="302597"/>
                  <a:pt x="310717" y="309502"/>
                </a:cubicBezTo>
                <a:cubicBezTo>
                  <a:pt x="307183" y="313031"/>
                  <a:pt x="302573" y="314872"/>
                  <a:pt x="298117" y="314872"/>
                </a:cubicBezTo>
                <a:cubicBezTo>
                  <a:pt x="293508" y="314872"/>
                  <a:pt x="288898" y="313031"/>
                  <a:pt x="285364" y="309655"/>
                </a:cubicBezTo>
                <a:lnTo>
                  <a:pt x="85766" y="110498"/>
                </a:lnTo>
                <a:lnTo>
                  <a:pt x="90376" y="110498"/>
                </a:lnTo>
                <a:cubicBezTo>
                  <a:pt x="101900" y="110498"/>
                  <a:pt x="111273" y="100985"/>
                  <a:pt x="111273" y="89477"/>
                </a:cubicBezTo>
                <a:close/>
                <a:moveTo>
                  <a:pt x="325759" y="48064"/>
                </a:moveTo>
                <a:cubicBezTo>
                  <a:pt x="478492" y="48064"/>
                  <a:pt x="602799" y="172181"/>
                  <a:pt x="602799" y="324681"/>
                </a:cubicBezTo>
                <a:cubicBezTo>
                  <a:pt x="602799" y="477180"/>
                  <a:pt x="478492" y="601297"/>
                  <a:pt x="325759" y="601297"/>
                </a:cubicBezTo>
                <a:cubicBezTo>
                  <a:pt x="173026" y="601297"/>
                  <a:pt x="48719" y="477180"/>
                  <a:pt x="48719" y="324681"/>
                </a:cubicBezTo>
                <a:cubicBezTo>
                  <a:pt x="48719" y="263926"/>
                  <a:pt x="68387" y="207774"/>
                  <a:pt x="101730" y="162055"/>
                </a:cubicBezTo>
                <a:lnTo>
                  <a:pt x="154895" y="215139"/>
                </a:lnTo>
                <a:cubicBezTo>
                  <a:pt x="134612" y="246743"/>
                  <a:pt x="122627" y="284331"/>
                  <a:pt x="122627" y="324681"/>
                </a:cubicBezTo>
                <a:cubicBezTo>
                  <a:pt x="122627" y="436524"/>
                  <a:pt x="213745" y="527349"/>
                  <a:pt x="325759" y="527349"/>
                </a:cubicBezTo>
                <a:cubicBezTo>
                  <a:pt x="437620" y="527349"/>
                  <a:pt x="528737" y="436524"/>
                  <a:pt x="528737" y="324681"/>
                </a:cubicBezTo>
                <a:cubicBezTo>
                  <a:pt x="528737" y="212837"/>
                  <a:pt x="437620" y="122013"/>
                  <a:pt x="325759" y="122013"/>
                </a:cubicBezTo>
                <a:cubicBezTo>
                  <a:pt x="285348" y="122013"/>
                  <a:pt x="247856" y="133826"/>
                  <a:pt x="216203" y="154077"/>
                </a:cubicBezTo>
                <a:lnTo>
                  <a:pt x="162885" y="100994"/>
                </a:lnTo>
                <a:cubicBezTo>
                  <a:pt x="208674" y="67702"/>
                  <a:pt x="264912" y="48064"/>
                  <a:pt x="325759" y="48064"/>
                </a:cubicBezTo>
                <a:close/>
                <a:moveTo>
                  <a:pt x="47654" y="1123"/>
                </a:moveTo>
                <a:lnTo>
                  <a:pt x="82702" y="35649"/>
                </a:lnTo>
                <a:cubicBezTo>
                  <a:pt x="83471" y="36416"/>
                  <a:pt x="83932" y="37490"/>
                  <a:pt x="83932" y="38564"/>
                </a:cubicBezTo>
                <a:lnTo>
                  <a:pt x="83932" y="79074"/>
                </a:lnTo>
                <a:cubicBezTo>
                  <a:pt x="83932" y="81376"/>
                  <a:pt x="82088" y="83064"/>
                  <a:pt x="79935" y="83064"/>
                </a:cubicBezTo>
                <a:lnTo>
                  <a:pt x="39354" y="83064"/>
                </a:lnTo>
                <a:cubicBezTo>
                  <a:pt x="38278" y="83064"/>
                  <a:pt x="37355" y="82604"/>
                  <a:pt x="36587" y="81990"/>
                </a:cubicBezTo>
                <a:lnTo>
                  <a:pt x="1231" y="47004"/>
                </a:lnTo>
                <a:cubicBezTo>
                  <a:pt x="-1382" y="44549"/>
                  <a:pt x="463" y="40252"/>
                  <a:pt x="3998" y="40252"/>
                </a:cubicBezTo>
                <a:lnTo>
                  <a:pt x="15988" y="40252"/>
                </a:lnTo>
                <a:cubicBezTo>
                  <a:pt x="29669" y="40252"/>
                  <a:pt x="40891" y="29051"/>
                  <a:pt x="40891" y="15394"/>
                </a:cubicBezTo>
                <a:lnTo>
                  <a:pt x="40891" y="4039"/>
                </a:lnTo>
                <a:cubicBezTo>
                  <a:pt x="40891" y="509"/>
                  <a:pt x="45195" y="-1332"/>
                  <a:pt x="47654" y="1123"/>
                </a:cubicBezTo>
                <a:close/>
              </a:path>
            </a:pathLst>
          </a:custGeom>
          <a:solidFill>
            <a:srgbClr val="AC8D3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32" name="whatsapp_154858"/>
          <p:cNvSpPr>
            <a:spLocks noChangeAspect="1"/>
          </p:cNvSpPr>
          <p:nvPr>
            <p:custDataLst>
              <p:tags r:id="rId10"/>
            </p:custDataLst>
          </p:nvPr>
        </p:nvSpPr>
        <p:spPr bwMode="auto">
          <a:xfrm>
            <a:off x="3720144" y="1371351"/>
            <a:ext cx="425984" cy="425348"/>
          </a:xfrm>
          <a:custGeom>
            <a:avLst/>
            <a:gdLst>
              <a:gd name="connsiteX0" fmla="*/ 229015 w 609254"/>
              <a:gd name="connsiteY0" fmla="*/ 157290 h 608345"/>
              <a:gd name="connsiteX1" fmla="*/ 248893 w 609254"/>
              <a:gd name="connsiteY1" fmla="*/ 174030 h 608345"/>
              <a:gd name="connsiteX2" fmla="*/ 270700 w 609254"/>
              <a:gd name="connsiteY2" fmla="*/ 226177 h 608345"/>
              <a:gd name="connsiteX3" fmla="*/ 271293 w 609254"/>
              <a:gd name="connsiteY3" fmla="*/ 245583 h 608345"/>
              <a:gd name="connsiteX4" fmla="*/ 270403 w 609254"/>
              <a:gd name="connsiteY4" fmla="*/ 247657 h 608345"/>
              <a:gd name="connsiteX5" fmla="*/ 263134 w 609254"/>
              <a:gd name="connsiteY5" fmla="*/ 259064 h 608345"/>
              <a:gd name="connsiteX6" fmla="*/ 259574 w 609254"/>
              <a:gd name="connsiteY6" fmla="*/ 263212 h 608345"/>
              <a:gd name="connsiteX7" fmla="*/ 252008 w 609254"/>
              <a:gd name="connsiteY7" fmla="*/ 271805 h 608345"/>
              <a:gd name="connsiteX8" fmla="*/ 249338 w 609254"/>
              <a:gd name="connsiteY8" fmla="*/ 274916 h 608345"/>
              <a:gd name="connsiteX9" fmla="*/ 250080 w 609254"/>
              <a:gd name="connsiteY9" fmla="*/ 276694 h 608345"/>
              <a:gd name="connsiteX10" fmla="*/ 338789 w 609254"/>
              <a:gd name="connsiteY10" fmla="*/ 355506 h 608345"/>
              <a:gd name="connsiteX11" fmla="*/ 348283 w 609254"/>
              <a:gd name="connsiteY11" fmla="*/ 359209 h 608345"/>
              <a:gd name="connsiteX12" fmla="*/ 349915 w 609254"/>
              <a:gd name="connsiteY12" fmla="*/ 357876 h 608345"/>
              <a:gd name="connsiteX13" fmla="*/ 372018 w 609254"/>
              <a:gd name="connsiteY13" fmla="*/ 330914 h 608345"/>
              <a:gd name="connsiteX14" fmla="*/ 386853 w 609254"/>
              <a:gd name="connsiteY14" fmla="*/ 322025 h 608345"/>
              <a:gd name="connsiteX15" fmla="*/ 397237 w 609254"/>
              <a:gd name="connsiteY15" fmla="*/ 324247 h 608345"/>
              <a:gd name="connsiteX16" fmla="*/ 450789 w 609254"/>
              <a:gd name="connsiteY16" fmla="*/ 349580 h 608345"/>
              <a:gd name="connsiteX17" fmla="*/ 463843 w 609254"/>
              <a:gd name="connsiteY17" fmla="*/ 358913 h 608345"/>
              <a:gd name="connsiteX18" fmla="*/ 460283 w 609254"/>
              <a:gd name="connsiteY18" fmla="*/ 399356 h 608345"/>
              <a:gd name="connsiteX19" fmla="*/ 405396 w 609254"/>
              <a:gd name="connsiteY19" fmla="*/ 438169 h 608345"/>
              <a:gd name="connsiteX20" fmla="*/ 403171 w 609254"/>
              <a:gd name="connsiteY20" fmla="*/ 438318 h 608345"/>
              <a:gd name="connsiteX21" fmla="*/ 391006 w 609254"/>
              <a:gd name="connsiteY21" fmla="*/ 439058 h 608345"/>
              <a:gd name="connsiteX22" fmla="*/ 316093 w 609254"/>
              <a:gd name="connsiteY22" fmla="*/ 419948 h 608345"/>
              <a:gd name="connsiteX23" fmla="*/ 191929 w 609254"/>
              <a:gd name="connsiteY23" fmla="*/ 312396 h 608345"/>
              <a:gd name="connsiteX24" fmla="*/ 190742 w 609254"/>
              <a:gd name="connsiteY24" fmla="*/ 310470 h 608345"/>
              <a:gd name="connsiteX25" fmla="*/ 160035 w 609254"/>
              <a:gd name="connsiteY25" fmla="*/ 232547 h 608345"/>
              <a:gd name="connsiteX26" fmla="*/ 188665 w 609254"/>
              <a:gd name="connsiteY26" fmla="*/ 166920 h 608345"/>
              <a:gd name="connsiteX27" fmla="*/ 225603 w 609254"/>
              <a:gd name="connsiteY27" fmla="*/ 157438 h 608345"/>
              <a:gd name="connsiteX28" fmla="*/ 229015 w 609254"/>
              <a:gd name="connsiteY28" fmla="*/ 157290 h 608345"/>
              <a:gd name="connsiteX29" fmla="*/ 310052 w 609254"/>
              <a:gd name="connsiteY29" fmla="*/ 61768 h 608345"/>
              <a:gd name="connsiteX30" fmla="*/ 73005 w 609254"/>
              <a:gd name="connsiteY30" fmla="*/ 296544 h 608345"/>
              <a:gd name="connsiteX31" fmla="*/ 118100 w 609254"/>
              <a:gd name="connsiteY31" fmla="*/ 434151 h 608345"/>
              <a:gd name="connsiteX32" fmla="*/ 119287 w 609254"/>
              <a:gd name="connsiteY32" fmla="*/ 441410 h 608345"/>
              <a:gd name="connsiteX33" fmla="*/ 93624 w 609254"/>
              <a:gd name="connsiteY33" fmla="*/ 516657 h 608345"/>
              <a:gd name="connsiteX34" fmla="*/ 172838 w 609254"/>
              <a:gd name="connsiteY34" fmla="*/ 491475 h 608345"/>
              <a:gd name="connsiteX35" fmla="*/ 175211 w 609254"/>
              <a:gd name="connsiteY35" fmla="*/ 491179 h 608345"/>
              <a:gd name="connsiteX36" fmla="*/ 179661 w 609254"/>
              <a:gd name="connsiteY36" fmla="*/ 492364 h 608345"/>
              <a:gd name="connsiteX37" fmla="*/ 310052 w 609254"/>
              <a:gd name="connsiteY37" fmla="*/ 531321 h 608345"/>
              <a:gd name="connsiteX38" fmla="*/ 546951 w 609254"/>
              <a:gd name="connsiteY38" fmla="*/ 296544 h 608345"/>
              <a:gd name="connsiteX39" fmla="*/ 310052 w 609254"/>
              <a:gd name="connsiteY39" fmla="*/ 61768 h 608345"/>
              <a:gd name="connsiteX40" fmla="*/ 310052 w 609254"/>
              <a:gd name="connsiteY40" fmla="*/ 0 h 608345"/>
              <a:gd name="connsiteX41" fmla="*/ 609254 w 609254"/>
              <a:gd name="connsiteY41" fmla="*/ 296544 h 608345"/>
              <a:gd name="connsiteX42" fmla="*/ 310052 w 609254"/>
              <a:gd name="connsiteY42" fmla="*/ 593088 h 608345"/>
              <a:gd name="connsiteX43" fmla="*/ 168387 w 609254"/>
              <a:gd name="connsiteY43" fmla="*/ 557835 h 608345"/>
              <a:gd name="connsiteX44" fmla="*/ 10257 w 609254"/>
              <a:gd name="connsiteY44" fmla="*/ 607901 h 608345"/>
              <a:gd name="connsiteX45" fmla="*/ 7884 w 609254"/>
              <a:gd name="connsiteY45" fmla="*/ 608345 h 608345"/>
              <a:gd name="connsiteX46" fmla="*/ 2247 w 609254"/>
              <a:gd name="connsiteY46" fmla="*/ 605975 h 608345"/>
              <a:gd name="connsiteX47" fmla="*/ 467 w 609254"/>
              <a:gd name="connsiteY47" fmla="*/ 597828 h 608345"/>
              <a:gd name="connsiteX48" fmla="*/ 51792 w 609254"/>
              <a:gd name="connsiteY48" fmla="*/ 446446 h 608345"/>
              <a:gd name="connsiteX49" fmla="*/ 10850 w 609254"/>
              <a:gd name="connsiteY49" fmla="*/ 296544 h 608345"/>
              <a:gd name="connsiteX50" fmla="*/ 310052 w 609254"/>
              <a:gd name="connsiteY50"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254" h="608345">
                <a:moveTo>
                  <a:pt x="229015" y="157290"/>
                </a:moveTo>
                <a:cubicBezTo>
                  <a:pt x="237767" y="157290"/>
                  <a:pt x="244146" y="162623"/>
                  <a:pt x="248893" y="174030"/>
                </a:cubicBezTo>
                <a:cubicBezTo>
                  <a:pt x="250970" y="178771"/>
                  <a:pt x="269661" y="223955"/>
                  <a:pt x="270700" y="226177"/>
                </a:cubicBezTo>
                <a:cubicBezTo>
                  <a:pt x="272035" y="228695"/>
                  <a:pt x="275892" y="236399"/>
                  <a:pt x="271293" y="245583"/>
                </a:cubicBezTo>
                <a:lnTo>
                  <a:pt x="270403" y="247657"/>
                </a:lnTo>
                <a:cubicBezTo>
                  <a:pt x="268474" y="251361"/>
                  <a:pt x="266843" y="254768"/>
                  <a:pt x="263134" y="259064"/>
                </a:cubicBezTo>
                <a:cubicBezTo>
                  <a:pt x="261947" y="260398"/>
                  <a:pt x="260761" y="261879"/>
                  <a:pt x="259574" y="263212"/>
                </a:cubicBezTo>
                <a:cubicBezTo>
                  <a:pt x="257052" y="266323"/>
                  <a:pt x="254382" y="269435"/>
                  <a:pt x="252008" y="271805"/>
                </a:cubicBezTo>
                <a:cubicBezTo>
                  <a:pt x="251118" y="272694"/>
                  <a:pt x="249486" y="274323"/>
                  <a:pt x="249338" y="274916"/>
                </a:cubicBezTo>
                <a:cubicBezTo>
                  <a:pt x="249338" y="274916"/>
                  <a:pt x="249338" y="275508"/>
                  <a:pt x="250080" y="276694"/>
                </a:cubicBezTo>
                <a:cubicBezTo>
                  <a:pt x="255123" y="285138"/>
                  <a:pt x="291171" y="334766"/>
                  <a:pt x="338789" y="355506"/>
                </a:cubicBezTo>
                <a:cubicBezTo>
                  <a:pt x="341015" y="356394"/>
                  <a:pt x="347838" y="359209"/>
                  <a:pt x="348283" y="359209"/>
                </a:cubicBezTo>
                <a:cubicBezTo>
                  <a:pt x="348728" y="359209"/>
                  <a:pt x="349322" y="358468"/>
                  <a:pt x="349915" y="357876"/>
                </a:cubicBezTo>
                <a:cubicBezTo>
                  <a:pt x="354069" y="353135"/>
                  <a:pt x="367568" y="337432"/>
                  <a:pt x="372018" y="330914"/>
                </a:cubicBezTo>
                <a:cubicBezTo>
                  <a:pt x="375875" y="324988"/>
                  <a:pt x="380919" y="322025"/>
                  <a:pt x="386853" y="322025"/>
                </a:cubicBezTo>
                <a:cubicBezTo>
                  <a:pt x="390561" y="322025"/>
                  <a:pt x="393973" y="323210"/>
                  <a:pt x="397237" y="324247"/>
                </a:cubicBezTo>
                <a:cubicBezTo>
                  <a:pt x="405099" y="327062"/>
                  <a:pt x="449602" y="348987"/>
                  <a:pt x="450789" y="349580"/>
                </a:cubicBezTo>
                <a:cubicBezTo>
                  <a:pt x="456574" y="352395"/>
                  <a:pt x="461173" y="354469"/>
                  <a:pt x="463843" y="358913"/>
                </a:cubicBezTo>
                <a:cubicBezTo>
                  <a:pt x="467700" y="365283"/>
                  <a:pt x="466217" y="383060"/>
                  <a:pt x="460283" y="399356"/>
                </a:cubicBezTo>
                <a:cubicBezTo>
                  <a:pt x="452866" y="419948"/>
                  <a:pt x="420230" y="436836"/>
                  <a:pt x="405396" y="438169"/>
                </a:cubicBezTo>
                <a:lnTo>
                  <a:pt x="403171" y="438318"/>
                </a:lnTo>
                <a:cubicBezTo>
                  <a:pt x="399759" y="438762"/>
                  <a:pt x="395902" y="439058"/>
                  <a:pt x="391006" y="439058"/>
                </a:cubicBezTo>
                <a:cubicBezTo>
                  <a:pt x="379436" y="439058"/>
                  <a:pt x="359112" y="437132"/>
                  <a:pt x="316093" y="419948"/>
                </a:cubicBezTo>
                <a:cubicBezTo>
                  <a:pt x="271441" y="402171"/>
                  <a:pt x="227383" y="363950"/>
                  <a:pt x="191929" y="312396"/>
                </a:cubicBezTo>
                <a:cubicBezTo>
                  <a:pt x="191336" y="311507"/>
                  <a:pt x="190891" y="310766"/>
                  <a:pt x="190742" y="310470"/>
                </a:cubicBezTo>
                <a:cubicBezTo>
                  <a:pt x="181397" y="298322"/>
                  <a:pt x="160035" y="266472"/>
                  <a:pt x="160035" y="232547"/>
                </a:cubicBezTo>
                <a:cubicBezTo>
                  <a:pt x="160035" y="195067"/>
                  <a:pt x="177985" y="173586"/>
                  <a:pt x="188665" y="166920"/>
                </a:cubicBezTo>
                <a:cubicBezTo>
                  <a:pt x="198753" y="160549"/>
                  <a:pt x="221449" y="157587"/>
                  <a:pt x="225603" y="157438"/>
                </a:cubicBezTo>
                <a:cubicBezTo>
                  <a:pt x="229015" y="157290"/>
                  <a:pt x="228125" y="157290"/>
                  <a:pt x="229015" y="157290"/>
                </a:cubicBezTo>
                <a:close/>
                <a:moveTo>
                  <a:pt x="310052" y="61768"/>
                </a:moveTo>
                <a:cubicBezTo>
                  <a:pt x="179365" y="61768"/>
                  <a:pt x="73005" y="167084"/>
                  <a:pt x="73005" y="296544"/>
                </a:cubicBezTo>
                <a:cubicBezTo>
                  <a:pt x="73005" y="346314"/>
                  <a:pt x="88581" y="393862"/>
                  <a:pt x="118100" y="434151"/>
                </a:cubicBezTo>
                <a:cubicBezTo>
                  <a:pt x="119732" y="436225"/>
                  <a:pt x="120029" y="438891"/>
                  <a:pt x="119287" y="441410"/>
                </a:cubicBezTo>
                <a:lnTo>
                  <a:pt x="93624" y="516657"/>
                </a:lnTo>
                <a:lnTo>
                  <a:pt x="172838" y="491475"/>
                </a:lnTo>
                <a:cubicBezTo>
                  <a:pt x="173728" y="491327"/>
                  <a:pt x="174469" y="491179"/>
                  <a:pt x="175211" y="491179"/>
                </a:cubicBezTo>
                <a:cubicBezTo>
                  <a:pt x="176843" y="491179"/>
                  <a:pt x="178326" y="491624"/>
                  <a:pt x="179661" y="492364"/>
                </a:cubicBezTo>
                <a:cubicBezTo>
                  <a:pt x="218378" y="517842"/>
                  <a:pt x="263473" y="531321"/>
                  <a:pt x="310052" y="531321"/>
                </a:cubicBezTo>
                <a:cubicBezTo>
                  <a:pt x="440740" y="531321"/>
                  <a:pt x="546951" y="426005"/>
                  <a:pt x="546951" y="296544"/>
                </a:cubicBezTo>
                <a:cubicBezTo>
                  <a:pt x="546951" y="167084"/>
                  <a:pt x="440740" y="61768"/>
                  <a:pt x="310052" y="61768"/>
                </a:cubicBezTo>
                <a:close/>
                <a:moveTo>
                  <a:pt x="310052" y="0"/>
                </a:moveTo>
                <a:cubicBezTo>
                  <a:pt x="475006" y="0"/>
                  <a:pt x="609254" y="133016"/>
                  <a:pt x="609254" y="296544"/>
                </a:cubicBezTo>
                <a:cubicBezTo>
                  <a:pt x="609254" y="460073"/>
                  <a:pt x="475006" y="593088"/>
                  <a:pt x="310052" y="593088"/>
                </a:cubicBezTo>
                <a:cubicBezTo>
                  <a:pt x="260507" y="593088"/>
                  <a:pt x="211703" y="580794"/>
                  <a:pt x="168387" y="557835"/>
                </a:cubicBezTo>
                <a:lnTo>
                  <a:pt x="10257" y="607901"/>
                </a:lnTo>
                <a:cubicBezTo>
                  <a:pt x="9515" y="608197"/>
                  <a:pt x="8774" y="608345"/>
                  <a:pt x="7884" y="608345"/>
                </a:cubicBezTo>
                <a:cubicBezTo>
                  <a:pt x="5807" y="608345"/>
                  <a:pt x="3730" y="607456"/>
                  <a:pt x="2247" y="605975"/>
                </a:cubicBezTo>
                <a:cubicBezTo>
                  <a:pt x="170" y="603753"/>
                  <a:pt x="-572" y="600643"/>
                  <a:pt x="467" y="597828"/>
                </a:cubicBezTo>
                <a:lnTo>
                  <a:pt x="51792" y="446446"/>
                </a:lnTo>
                <a:cubicBezTo>
                  <a:pt x="24943" y="401120"/>
                  <a:pt x="10850" y="349425"/>
                  <a:pt x="10850" y="296544"/>
                </a:cubicBezTo>
                <a:cubicBezTo>
                  <a:pt x="10850" y="133016"/>
                  <a:pt x="145098" y="0"/>
                  <a:pt x="310052" y="0"/>
                </a:cubicBezTo>
                <a:close/>
              </a:path>
            </a:pathLst>
          </a:custGeom>
          <a:solidFill>
            <a:srgbClr val="AC8D30"/>
          </a:solidFill>
          <a:ln>
            <a:noFill/>
          </a:ln>
        </p:spPr>
      </p:sp>
      <p:sp>
        <p:nvSpPr>
          <p:cNvPr id="33" name="placeholder-on-a-globe_32266"/>
          <p:cNvSpPr>
            <a:spLocks noChangeAspect="1"/>
          </p:cNvSpPr>
          <p:nvPr>
            <p:custDataLst>
              <p:tags r:id="rId11"/>
            </p:custDataLst>
          </p:nvPr>
        </p:nvSpPr>
        <p:spPr bwMode="auto">
          <a:xfrm>
            <a:off x="6365880" y="1340870"/>
            <a:ext cx="430351" cy="441865"/>
          </a:xfrm>
          <a:custGeom>
            <a:avLst/>
            <a:gdLst>
              <a:gd name="T0" fmla="*/ 4415 w 6744"/>
              <a:gd name="T1" fmla="*/ 2251 h 6935"/>
              <a:gd name="T2" fmla="*/ 4754 w 6744"/>
              <a:gd name="T3" fmla="*/ 2078 h 6935"/>
              <a:gd name="T4" fmla="*/ 6016 w 6744"/>
              <a:gd name="T5" fmla="*/ 646 h 6935"/>
              <a:gd name="T6" fmla="*/ 4911 w 6744"/>
              <a:gd name="T7" fmla="*/ 1099 h 6935"/>
              <a:gd name="T8" fmla="*/ 4629 w 6744"/>
              <a:gd name="T9" fmla="*/ 2385 h 6935"/>
              <a:gd name="T10" fmla="*/ 4661 w 6744"/>
              <a:gd name="T11" fmla="*/ 2122 h 6935"/>
              <a:gd name="T12" fmla="*/ 4763 w 6744"/>
              <a:gd name="T13" fmla="*/ 2251 h 6935"/>
              <a:gd name="T14" fmla="*/ 5824 w 6744"/>
              <a:gd name="T15" fmla="*/ 843 h 6935"/>
              <a:gd name="T16" fmla="*/ 5654 w 6744"/>
              <a:gd name="T17" fmla="*/ 5957 h 6935"/>
              <a:gd name="T18" fmla="*/ 192 w 6744"/>
              <a:gd name="T19" fmla="*/ 3959 h 6935"/>
              <a:gd name="T20" fmla="*/ 3419 w 6744"/>
              <a:gd name="T21" fmla="*/ 367 h 6935"/>
              <a:gd name="T22" fmla="*/ 4735 w 6744"/>
              <a:gd name="T23" fmla="*/ 1087 h 6935"/>
              <a:gd name="T24" fmla="*/ 4474 w 6744"/>
              <a:gd name="T25" fmla="*/ 1413 h 6935"/>
              <a:gd name="T26" fmla="*/ 4295 w 6744"/>
              <a:gd name="T27" fmla="*/ 986 h 6935"/>
              <a:gd name="T28" fmla="*/ 3334 w 6744"/>
              <a:gd name="T29" fmla="*/ 882 h 6935"/>
              <a:gd name="T30" fmla="*/ 2797 w 6744"/>
              <a:gd name="T31" fmla="*/ 960 h 6935"/>
              <a:gd name="T32" fmla="*/ 3140 w 6744"/>
              <a:gd name="T33" fmla="*/ 934 h 6935"/>
              <a:gd name="T34" fmla="*/ 2892 w 6744"/>
              <a:gd name="T35" fmla="*/ 1375 h 6935"/>
              <a:gd name="T36" fmla="*/ 2798 w 6744"/>
              <a:gd name="T37" fmla="*/ 1701 h 6935"/>
              <a:gd name="T38" fmla="*/ 3172 w 6744"/>
              <a:gd name="T39" fmla="*/ 1600 h 6935"/>
              <a:gd name="T40" fmla="*/ 3671 w 6744"/>
              <a:gd name="T41" fmla="*/ 1658 h 6935"/>
              <a:gd name="T42" fmla="*/ 4010 w 6744"/>
              <a:gd name="T43" fmla="*/ 1767 h 6935"/>
              <a:gd name="T44" fmla="*/ 3602 w 6744"/>
              <a:gd name="T45" fmla="*/ 2045 h 6935"/>
              <a:gd name="T46" fmla="*/ 3767 w 6744"/>
              <a:gd name="T47" fmla="*/ 2206 h 6935"/>
              <a:gd name="T48" fmla="*/ 3438 w 6744"/>
              <a:gd name="T49" fmla="*/ 3367 h 6935"/>
              <a:gd name="T50" fmla="*/ 3047 w 6744"/>
              <a:gd name="T51" fmla="*/ 3298 h 6935"/>
              <a:gd name="T52" fmla="*/ 1987 w 6744"/>
              <a:gd name="T53" fmla="*/ 3133 h 6935"/>
              <a:gd name="T54" fmla="*/ 2496 w 6744"/>
              <a:gd name="T55" fmla="*/ 3355 h 6935"/>
              <a:gd name="T56" fmla="*/ 2131 w 6744"/>
              <a:gd name="T57" fmla="*/ 3529 h 6935"/>
              <a:gd name="T58" fmla="*/ 2211 w 6744"/>
              <a:gd name="T59" fmla="*/ 3805 h 6935"/>
              <a:gd name="T60" fmla="*/ 2718 w 6744"/>
              <a:gd name="T61" fmla="*/ 3801 h 6935"/>
              <a:gd name="T62" fmla="*/ 3410 w 6744"/>
              <a:gd name="T63" fmla="*/ 3915 h 6935"/>
              <a:gd name="T64" fmla="*/ 3664 w 6744"/>
              <a:gd name="T65" fmla="*/ 4473 h 6935"/>
              <a:gd name="T66" fmla="*/ 3147 w 6744"/>
              <a:gd name="T67" fmla="*/ 5446 h 6935"/>
              <a:gd name="T68" fmla="*/ 2674 w 6744"/>
              <a:gd name="T69" fmla="*/ 6283 h 6935"/>
              <a:gd name="T70" fmla="*/ 2651 w 6744"/>
              <a:gd name="T71" fmla="*/ 5621 h 6935"/>
              <a:gd name="T72" fmla="*/ 2139 w 6744"/>
              <a:gd name="T73" fmla="*/ 4500 h 6935"/>
              <a:gd name="T74" fmla="*/ 2239 w 6744"/>
              <a:gd name="T75" fmla="*/ 4163 h 6935"/>
              <a:gd name="T76" fmla="*/ 1915 w 6744"/>
              <a:gd name="T77" fmla="*/ 3656 h 6935"/>
              <a:gd name="T78" fmla="*/ 1570 w 6744"/>
              <a:gd name="T79" fmla="*/ 3103 h 6935"/>
              <a:gd name="T80" fmla="*/ 1429 w 6744"/>
              <a:gd name="T81" fmla="*/ 3362 h 6935"/>
              <a:gd name="T82" fmla="*/ 1239 w 6744"/>
              <a:gd name="T83" fmla="*/ 3164 h 6935"/>
              <a:gd name="T84" fmla="*/ 965 w 6744"/>
              <a:gd name="T85" fmla="*/ 4919 h 6935"/>
              <a:gd name="T86" fmla="*/ 4649 w 6744"/>
              <a:gd name="T87" fmla="*/ 5281 h 6935"/>
              <a:gd name="T88" fmla="*/ 5469 w 6744"/>
              <a:gd name="T89" fmla="*/ 4515 h 6935"/>
              <a:gd name="T90" fmla="*/ 6209 w 6744"/>
              <a:gd name="T91" fmla="*/ 3913 h 6935"/>
              <a:gd name="T92" fmla="*/ 5606 w 6744"/>
              <a:gd name="T93" fmla="*/ 3206 h 6935"/>
              <a:gd name="T94" fmla="*/ 5618 w 6744"/>
              <a:gd name="T95" fmla="*/ 2299 h 6935"/>
              <a:gd name="T96" fmla="*/ 5339 w 6744"/>
              <a:gd name="T97" fmla="*/ 1722 h 6935"/>
              <a:gd name="T98" fmla="*/ 5472 w 6744"/>
              <a:gd name="T99" fmla="*/ 1427 h 6935"/>
              <a:gd name="T100" fmla="*/ 6627 w 6744"/>
              <a:gd name="T101" fmla="*/ 3213 h 6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4" h="6935">
                <a:moveTo>
                  <a:pt x="4680" y="2043"/>
                </a:moveTo>
                <a:cubicBezTo>
                  <a:pt x="4664" y="2039"/>
                  <a:pt x="4647" y="2036"/>
                  <a:pt x="4629" y="2036"/>
                </a:cubicBezTo>
                <a:cubicBezTo>
                  <a:pt x="4511" y="2036"/>
                  <a:pt x="4415" y="2133"/>
                  <a:pt x="4415" y="2251"/>
                </a:cubicBezTo>
                <a:cubicBezTo>
                  <a:pt x="4415" y="2369"/>
                  <a:pt x="4511" y="2465"/>
                  <a:pt x="4629" y="2465"/>
                </a:cubicBezTo>
                <a:cubicBezTo>
                  <a:pt x="4747" y="2465"/>
                  <a:pt x="4843" y="2369"/>
                  <a:pt x="4843" y="2251"/>
                </a:cubicBezTo>
                <a:cubicBezTo>
                  <a:pt x="4843" y="2180"/>
                  <a:pt x="4808" y="2117"/>
                  <a:pt x="4754" y="2078"/>
                </a:cubicBezTo>
                <a:lnTo>
                  <a:pt x="5325" y="1289"/>
                </a:lnTo>
                <a:cubicBezTo>
                  <a:pt x="5340" y="1290"/>
                  <a:pt x="5355" y="1291"/>
                  <a:pt x="5370" y="1291"/>
                </a:cubicBezTo>
                <a:cubicBezTo>
                  <a:pt x="5727" y="1291"/>
                  <a:pt x="6016" y="1002"/>
                  <a:pt x="6016" y="646"/>
                </a:cubicBezTo>
                <a:cubicBezTo>
                  <a:pt x="6016" y="289"/>
                  <a:pt x="5727" y="0"/>
                  <a:pt x="5370" y="0"/>
                </a:cubicBezTo>
                <a:cubicBezTo>
                  <a:pt x="5014" y="0"/>
                  <a:pt x="4725" y="289"/>
                  <a:pt x="4725" y="646"/>
                </a:cubicBezTo>
                <a:cubicBezTo>
                  <a:pt x="4725" y="823"/>
                  <a:pt x="4796" y="983"/>
                  <a:pt x="4911" y="1099"/>
                </a:cubicBezTo>
                <a:lnTo>
                  <a:pt x="4680" y="2043"/>
                </a:lnTo>
                <a:close/>
                <a:moveTo>
                  <a:pt x="4763" y="2251"/>
                </a:moveTo>
                <a:cubicBezTo>
                  <a:pt x="4763" y="2325"/>
                  <a:pt x="4703" y="2385"/>
                  <a:pt x="4629" y="2385"/>
                </a:cubicBezTo>
                <a:cubicBezTo>
                  <a:pt x="4555" y="2385"/>
                  <a:pt x="4495" y="2325"/>
                  <a:pt x="4495" y="2251"/>
                </a:cubicBezTo>
                <a:cubicBezTo>
                  <a:pt x="4495" y="2177"/>
                  <a:pt x="4555" y="2117"/>
                  <a:pt x="4629" y="2117"/>
                </a:cubicBezTo>
                <a:cubicBezTo>
                  <a:pt x="4640" y="2117"/>
                  <a:pt x="4651" y="2119"/>
                  <a:pt x="4661" y="2122"/>
                </a:cubicBezTo>
                <a:lnTo>
                  <a:pt x="4629" y="2251"/>
                </a:lnTo>
                <a:lnTo>
                  <a:pt x="4707" y="2143"/>
                </a:lnTo>
                <a:cubicBezTo>
                  <a:pt x="4741" y="2167"/>
                  <a:pt x="4763" y="2206"/>
                  <a:pt x="4763" y="2251"/>
                </a:cubicBezTo>
                <a:close/>
                <a:moveTo>
                  <a:pt x="5789" y="333"/>
                </a:moveTo>
                <a:cubicBezTo>
                  <a:pt x="5848" y="329"/>
                  <a:pt x="5904" y="439"/>
                  <a:pt x="5914" y="580"/>
                </a:cubicBezTo>
                <a:cubicBezTo>
                  <a:pt x="5924" y="721"/>
                  <a:pt x="5884" y="838"/>
                  <a:pt x="5824" y="843"/>
                </a:cubicBezTo>
                <a:cubicBezTo>
                  <a:pt x="5765" y="847"/>
                  <a:pt x="5709" y="736"/>
                  <a:pt x="5699" y="595"/>
                </a:cubicBezTo>
                <a:cubicBezTo>
                  <a:pt x="5689" y="454"/>
                  <a:pt x="5729" y="337"/>
                  <a:pt x="5789" y="333"/>
                </a:cubicBezTo>
                <a:close/>
                <a:moveTo>
                  <a:pt x="5654" y="5957"/>
                </a:moveTo>
                <a:cubicBezTo>
                  <a:pt x="5124" y="6476"/>
                  <a:pt x="4480" y="6773"/>
                  <a:pt x="3743" y="6843"/>
                </a:cubicBezTo>
                <a:cubicBezTo>
                  <a:pt x="2782" y="6935"/>
                  <a:pt x="1935" y="6655"/>
                  <a:pt x="1221" y="6002"/>
                </a:cubicBezTo>
                <a:cubicBezTo>
                  <a:pt x="621" y="5454"/>
                  <a:pt x="283" y="4765"/>
                  <a:pt x="192" y="3959"/>
                </a:cubicBezTo>
                <a:cubicBezTo>
                  <a:pt x="0" y="2268"/>
                  <a:pt x="1213" y="679"/>
                  <a:pt x="2891" y="422"/>
                </a:cubicBezTo>
                <a:cubicBezTo>
                  <a:pt x="3055" y="396"/>
                  <a:pt x="3220" y="385"/>
                  <a:pt x="3384" y="367"/>
                </a:cubicBezTo>
                <a:lnTo>
                  <a:pt x="3419" y="367"/>
                </a:lnTo>
                <a:cubicBezTo>
                  <a:pt x="3596" y="385"/>
                  <a:pt x="3774" y="393"/>
                  <a:pt x="3947" y="423"/>
                </a:cubicBezTo>
                <a:cubicBezTo>
                  <a:pt x="4165" y="461"/>
                  <a:pt x="4372" y="516"/>
                  <a:pt x="4568" y="590"/>
                </a:cubicBezTo>
                <a:cubicBezTo>
                  <a:pt x="4570" y="771"/>
                  <a:pt x="4628" y="944"/>
                  <a:pt x="4735" y="1087"/>
                </a:cubicBezTo>
                <a:lnTo>
                  <a:pt x="4617" y="1569"/>
                </a:lnTo>
                <a:cubicBezTo>
                  <a:pt x="4612" y="1569"/>
                  <a:pt x="4607" y="1570"/>
                  <a:pt x="4601" y="1570"/>
                </a:cubicBezTo>
                <a:cubicBezTo>
                  <a:pt x="4509" y="1571"/>
                  <a:pt x="4451" y="1502"/>
                  <a:pt x="4474" y="1413"/>
                </a:cubicBezTo>
                <a:cubicBezTo>
                  <a:pt x="4486" y="1367"/>
                  <a:pt x="4511" y="1324"/>
                  <a:pt x="4522" y="1278"/>
                </a:cubicBezTo>
                <a:cubicBezTo>
                  <a:pt x="4531" y="1244"/>
                  <a:pt x="4541" y="1191"/>
                  <a:pt x="4524" y="1174"/>
                </a:cubicBezTo>
                <a:cubicBezTo>
                  <a:pt x="4454" y="1105"/>
                  <a:pt x="4378" y="1038"/>
                  <a:pt x="4295" y="986"/>
                </a:cubicBezTo>
                <a:cubicBezTo>
                  <a:pt x="4145" y="891"/>
                  <a:pt x="3994" y="961"/>
                  <a:pt x="3845" y="995"/>
                </a:cubicBezTo>
                <a:cubicBezTo>
                  <a:pt x="3829" y="1117"/>
                  <a:pt x="3812" y="1133"/>
                  <a:pt x="3697" y="1099"/>
                </a:cubicBezTo>
                <a:cubicBezTo>
                  <a:pt x="3559" y="1058"/>
                  <a:pt x="3428" y="1000"/>
                  <a:pt x="3334" y="882"/>
                </a:cubicBezTo>
                <a:cubicBezTo>
                  <a:pt x="3322" y="867"/>
                  <a:pt x="3294" y="855"/>
                  <a:pt x="3275" y="857"/>
                </a:cubicBezTo>
                <a:cubicBezTo>
                  <a:pt x="3133" y="873"/>
                  <a:pt x="2991" y="892"/>
                  <a:pt x="2849" y="914"/>
                </a:cubicBezTo>
                <a:cubicBezTo>
                  <a:pt x="2829" y="917"/>
                  <a:pt x="2797" y="945"/>
                  <a:pt x="2797" y="960"/>
                </a:cubicBezTo>
                <a:cubicBezTo>
                  <a:pt x="2798" y="988"/>
                  <a:pt x="2816" y="1035"/>
                  <a:pt x="2833" y="1038"/>
                </a:cubicBezTo>
                <a:cubicBezTo>
                  <a:pt x="2879" y="1046"/>
                  <a:pt x="2932" y="1046"/>
                  <a:pt x="2975" y="1029"/>
                </a:cubicBezTo>
                <a:cubicBezTo>
                  <a:pt x="3033" y="1007"/>
                  <a:pt x="3083" y="962"/>
                  <a:pt x="3140" y="934"/>
                </a:cubicBezTo>
                <a:cubicBezTo>
                  <a:pt x="3209" y="900"/>
                  <a:pt x="3259" y="925"/>
                  <a:pt x="3278" y="999"/>
                </a:cubicBezTo>
                <a:cubicBezTo>
                  <a:pt x="3302" y="1088"/>
                  <a:pt x="3270" y="1162"/>
                  <a:pt x="3198" y="1208"/>
                </a:cubicBezTo>
                <a:cubicBezTo>
                  <a:pt x="3100" y="1270"/>
                  <a:pt x="2993" y="1318"/>
                  <a:pt x="2892" y="1375"/>
                </a:cubicBezTo>
                <a:cubicBezTo>
                  <a:pt x="2820" y="1415"/>
                  <a:pt x="2747" y="1454"/>
                  <a:pt x="2684" y="1505"/>
                </a:cubicBezTo>
                <a:cubicBezTo>
                  <a:pt x="2634" y="1546"/>
                  <a:pt x="2598" y="1609"/>
                  <a:pt x="2639" y="1674"/>
                </a:cubicBezTo>
                <a:cubicBezTo>
                  <a:pt x="2676" y="1735"/>
                  <a:pt x="2743" y="1720"/>
                  <a:pt x="2798" y="1701"/>
                </a:cubicBezTo>
                <a:cubicBezTo>
                  <a:pt x="2854" y="1681"/>
                  <a:pt x="2908" y="1651"/>
                  <a:pt x="2961" y="1622"/>
                </a:cubicBezTo>
                <a:cubicBezTo>
                  <a:pt x="2993" y="1604"/>
                  <a:pt x="3020" y="1576"/>
                  <a:pt x="3051" y="1557"/>
                </a:cubicBezTo>
                <a:cubicBezTo>
                  <a:pt x="3114" y="1518"/>
                  <a:pt x="3147" y="1531"/>
                  <a:pt x="3172" y="1600"/>
                </a:cubicBezTo>
                <a:cubicBezTo>
                  <a:pt x="3212" y="1715"/>
                  <a:pt x="3289" y="1741"/>
                  <a:pt x="3392" y="1674"/>
                </a:cubicBezTo>
                <a:cubicBezTo>
                  <a:pt x="3436" y="1646"/>
                  <a:pt x="3476" y="1609"/>
                  <a:pt x="3523" y="1584"/>
                </a:cubicBezTo>
                <a:cubicBezTo>
                  <a:pt x="3591" y="1547"/>
                  <a:pt x="3664" y="1587"/>
                  <a:pt x="3671" y="1658"/>
                </a:cubicBezTo>
                <a:cubicBezTo>
                  <a:pt x="3681" y="1764"/>
                  <a:pt x="3705" y="1784"/>
                  <a:pt x="3810" y="1773"/>
                </a:cubicBezTo>
                <a:cubicBezTo>
                  <a:pt x="3871" y="1766"/>
                  <a:pt x="3933" y="1756"/>
                  <a:pt x="3994" y="1748"/>
                </a:cubicBezTo>
                <a:cubicBezTo>
                  <a:pt x="4000" y="1755"/>
                  <a:pt x="4005" y="1761"/>
                  <a:pt x="4010" y="1767"/>
                </a:cubicBezTo>
                <a:cubicBezTo>
                  <a:pt x="3989" y="1807"/>
                  <a:pt x="3976" y="1858"/>
                  <a:pt x="3944" y="1885"/>
                </a:cubicBezTo>
                <a:cubicBezTo>
                  <a:pt x="3894" y="1925"/>
                  <a:pt x="3832" y="1954"/>
                  <a:pt x="3772" y="1980"/>
                </a:cubicBezTo>
                <a:cubicBezTo>
                  <a:pt x="3684" y="2017"/>
                  <a:pt x="3605" y="2040"/>
                  <a:pt x="3602" y="2045"/>
                </a:cubicBezTo>
                <a:cubicBezTo>
                  <a:pt x="3602" y="2045"/>
                  <a:pt x="3725" y="2095"/>
                  <a:pt x="3660" y="2113"/>
                </a:cubicBezTo>
                <a:cubicBezTo>
                  <a:pt x="3553" y="2143"/>
                  <a:pt x="3391" y="2317"/>
                  <a:pt x="3624" y="2245"/>
                </a:cubicBezTo>
                <a:cubicBezTo>
                  <a:pt x="3666" y="2232"/>
                  <a:pt x="3708" y="2222"/>
                  <a:pt x="3767" y="2206"/>
                </a:cubicBezTo>
                <a:cubicBezTo>
                  <a:pt x="3718" y="2353"/>
                  <a:pt x="3615" y="2411"/>
                  <a:pt x="3512" y="2466"/>
                </a:cubicBezTo>
                <a:cubicBezTo>
                  <a:pt x="3206" y="2630"/>
                  <a:pt x="3195" y="3023"/>
                  <a:pt x="3352" y="3224"/>
                </a:cubicBezTo>
                <a:cubicBezTo>
                  <a:pt x="3385" y="3268"/>
                  <a:pt x="3414" y="3317"/>
                  <a:pt x="3438" y="3367"/>
                </a:cubicBezTo>
                <a:cubicBezTo>
                  <a:pt x="3466" y="3425"/>
                  <a:pt x="3464" y="3494"/>
                  <a:pt x="3408" y="3524"/>
                </a:cubicBezTo>
                <a:cubicBezTo>
                  <a:pt x="3371" y="3544"/>
                  <a:pt x="3297" y="3540"/>
                  <a:pt x="3263" y="3515"/>
                </a:cubicBezTo>
                <a:cubicBezTo>
                  <a:pt x="3183" y="3453"/>
                  <a:pt x="3110" y="3378"/>
                  <a:pt x="3047" y="3298"/>
                </a:cubicBezTo>
                <a:cubicBezTo>
                  <a:pt x="2966" y="3197"/>
                  <a:pt x="2908" y="3076"/>
                  <a:pt x="2823" y="2980"/>
                </a:cubicBezTo>
                <a:cubicBezTo>
                  <a:pt x="2548" y="2668"/>
                  <a:pt x="2237" y="2737"/>
                  <a:pt x="1971" y="2971"/>
                </a:cubicBezTo>
                <a:cubicBezTo>
                  <a:pt x="1903" y="3031"/>
                  <a:pt x="1912" y="3084"/>
                  <a:pt x="1987" y="3133"/>
                </a:cubicBezTo>
                <a:cubicBezTo>
                  <a:pt x="2013" y="3151"/>
                  <a:pt x="2042" y="3165"/>
                  <a:pt x="2071" y="3177"/>
                </a:cubicBezTo>
                <a:cubicBezTo>
                  <a:pt x="2189" y="3225"/>
                  <a:pt x="2308" y="3270"/>
                  <a:pt x="2426" y="3318"/>
                </a:cubicBezTo>
                <a:cubicBezTo>
                  <a:pt x="2451" y="3328"/>
                  <a:pt x="2476" y="3339"/>
                  <a:pt x="2496" y="3355"/>
                </a:cubicBezTo>
                <a:cubicBezTo>
                  <a:pt x="2537" y="3388"/>
                  <a:pt x="2539" y="3423"/>
                  <a:pt x="2486" y="3445"/>
                </a:cubicBezTo>
                <a:cubicBezTo>
                  <a:pt x="2446" y="3460"/>
                  <a:pt x="2405" y="3469"/>
                  <a:pt x="2363" y="3478"/>
                </a:cubicBezTo>
                <a:cubicBezTo>
                  <a:pt x="2286" y="3495"/>
                  <a:pt x="2204" y="3500"/>
                  <a:pt x="2131" y="3529"/>
                </a:cubicBezTo>
                <a:cubicBezTo>
                  <a:pt x="2089" y="3546"/>
                  <a:pt x="2041" y="3598"/>
                  <a:pt x="2036" y="3640"/>
                </a:cubicBezTo>
                <a:cubicBezTo>
                  <a:pt x="2031" y="3675"/>
                  <a:pt x="2078" y="3723"/>
                  <a:pt x="2112" y="3756"/>
                </a:cubicBezTo>
                <a:cubicBezTo>
                  <a:pt x="2137" y="3780"/>
                  <a:pt x="2179" y="3785"/>
                  <a:pt x="2211" y="3805"/>
                </a:cubicBezTo>
                <a:cubicBezTo>
                  <a:pt x="2254" y="3831"/>
                  <a:pt x="2301" y="3857"/>
                  <a:pt x="2335" y="3894"/>
                </a:cubicBezTo>
                <a:cubicBezTo>
                  <a:pt x="2393" y="3956"/>
                  <a:pt x="2433" y="3971"/>
                  <a:pt x="2508" y="3930"/>
                </a:cubicBezTo>
                <a:cubicBezTo>
                  <a:pt x="2580" y="3890"/>
                  <a:pt x="2649" y="3845"/>
                  <a:pt x="2718" y="3801"/>
                </a:cubicBezTo>
                <a:cubicBezTo>
                  <a:pt x="2800" y="3749"/>
                  <a:pt x="2816" y="3755"/>
                  <a:pt x="2863" y="3839"/>
                </a:cubicBezTo>
                <a:cubicBezTo>
                  <a:pt x="2922" y="3944"/>
                  <a:pt x="3003" y="4030"/>
                  <a:pt x="3135" y="4006"/>
                </a:cubicBezTo>
                <a:cubicBezTo>
                  <a:pt x="3229" y="3989"/>
                  <a:pt x="3318" y="3946"/>
                  <a:pt x="3410" y="3915"/>
                </a:cubicBezTo>
                <a:cubicBezTo>
                  <a:pt x="3472" y="3894"/>
                  <a:pt x="3533" y="3863"/>
                  <a:pt x="3598" y="3856"/>
                </a:cubicBezTo>
                <a:cubicBezTo>
                  <a:pt x="3729" y="3840"/>
                  <a:pt x="3829" y="3951"/>
                  <a:pt x="3837" y="4105"/>
                </a:cubicBezTo>
                <a:cubicBezTo>
                  <a:pt x="3844" y="4258"/>
                  <a:pt x="3773" y="4373"/>
                  <a:pt x="3664" y="4473"/>
                </a:cubicBezTo>
                <a:cubicBezTo>
                  <a:pt x="3558" y="4571"/>
                  <a:pt x="3501" y="4683"/>
                  <a:pt x="3550" y="4835"/>
                </a:cubicBezTo>
                <a:cubicBezTo>
                  <a:pt x="3602" y="4997"/>
                  <a:pt x="3546" y="5136"/>
                  <a:pt x="3422" y="5243"/>
                </a:cubicBezTo>
                <a:cubicBezTo>
                  <a:pt x="3337" y="5318"/>
                  <a:pt x="3242" y="5383"/>
                  <a:pt x="3147" y="5446"/>
                </a:cubicBezTo>
                <a:cubicBezTo>
                  <a:pt x="3036" y="5521"/>
                  <a:pt x="2852" y="5929"/>
                  <a:pt x="2892" y="6073"/>
                </a:cubicBezTo>
                <a:cubicBezTo>
                  <a:pt x="2900" y="6100"/>
                  <a:pt x="2902" y="6103"/>
                  <a:pt x="2900" y="6132"/>
                </a:cubicBezTo>
                <a:cubicBezTo>
                  <a:pt x="2890" y="6286"/>
                  <a:pt x="2811" y="6259"/>
                  <a:pt x="2674" y="6283"/>
                </a:cubicBezTo>
                <a:cubicBezTo>
                  <a:pt x="2597" y="6296"/>
                  <a:pt x="2605" y="6132"/>
                  <a:pt x="2587" y="6058"/>
                </a:cubicBezTo>
                <a:cubicBezTo>
                  <a:pt x="2570" y="5986"/>
                  <a:pt x="2570" y="5906"/>
                  <a:pt x="2581" y="5832"/>
                </a:cubicBezTo>
                <a:cubicBezTo>
                  <a:pt x="2592" y="5760"/>
                  <a:pt x="2626" y="5691"/>
                  <a:pt x="2651" y="5621"/>
                </a:cubicBezTo>
                <a:cubicBezTo>
                  <a:pt x="2703" y="5474"/>
                  <a:pt x="2665" y="5350"/>
                  <a:pt x="2557" y="5243"/>
                </a:cubicBezTo>
                <a:cubicBezTo>
                  <a:pt x="2510" y="5196"/>
                  <a:pt x="2459" y="5154"/>
                  <a:pt x="2410" y="5109"/>
                </a:cubicBezTo>
                <a:cubicBezTo>
                  <a:pt x="2234" y="4944"/>
                  <a:pt x="2149" y="4737"/>
                  <a:pt x="2139" y="4500"/>
                </a:cubicBezTo>
                <a:cubicBezTo>
                  <a:pt x="2135" y="4380"/>
                  <a:pt x="2193" y="4326"/>
                  <a:pt x="2312" y="4315"/>
                </a:cubicBezTo>
                <a:cubicBezTo>
                  <a:pt x="2337" y="4312"/>
                  <a:pt x="2361" y="4309"/>
                  <a:pt x="2386" y="4306"/>
                </a:cubicBezTo>
                <a:cubicBezTo>
                  <a:pt x="2372" y="4207"/>
                  <a:pt x="2336" y="4169"/>
                  <a:pt x="2239" y="4163"/>
                </a:cubicBezTo>
                <a:cubicBezTo>
                  <a:pt x="2147" y="4158"/>
                  <a:pt x="2093" y="4105"/>
                  <a:pt x="2057" y="4030"/>
                </a:cubicBezTo>
                <a:cubicBezTo>
                  <a:pt x="2041" y="3994"/>
                  <a:pt x="2038" y="3952"/>
                  <a:pt x="2024" y="3916"/>
                </a:cubicBezTo>
                <a:cubicBezTo>
                  <a:pt x="1991" y="3828"/>
                  <a:pt x="1967" y="3732"/>
                  <a:pt x="1915" y="3656"/>
                </a:cubicBezTo>
                <a:cubicBezTo>
                  <a:pt x="1869" y="3588"/>
                  <a:pt x="1831" y="3529"/>
                  <a:pt x="1832" y="3442"/>
                </a:cubicBezTo>
                <a:cubicBezTo>
                  <a:pt x="1833" y="3401"/>
                  <a:pt x="1804" y="3354"/>
                  <a:pt x="1776" y="3320"/>
                </a:cubicBezTo>
                <a:cubicBezTo>
                  <a:pt x="1711" y="3244"/>
                  <a:pt x="1640" y="3173"/>
                  <a:pt x="1570" y="3103"/>
                </a:cubicBezTo>
                <a:cubicBezTo>
                  <a:pt x="1542" y="3075"/>
                  <a:pt x="1509" y="3052"/>
                  <a:pt x="1464" y="3016"/>
                </a:cubicBezTo>
                <a:cubicBezTo>
                  <a:pt x="1461" y="3085"/>
                  <a:pt x="1461" y="3130"/>
                  <a:pt x="1456" y="3175"/>
                </a:cubicBezTo>
                <a:cubicBezTo>
                  <a:pt x="1450" y="3238"/>
                  <a:pt x="1449" y="3304"/>
                  <a:pt x="1429" y="3362"/>
                </a:cubicBezTo>
                <a:cubicBezTo>
                  <a:pt x="1418" y="3395"/>
                  <a:pt x="1370" y="3439"/>
                  <a:pt x="1342" y="3436"/>
                </a:cubicBezTo>
                <a:cubicBezTo>
                  <a:pt x="1307" y="3433"/>
                  <a:pt x="1257" y="3393"/>
                  <a:pt x="1247" y="3359"/>
                </a:cubicBezTo>
                <a:cubicBezTo>
                  <a:pt x="1231" y="3298"/>
                  <a:pt x="1226" y="3227"/>
                  <a:pt x="1239" y="3164"/>
                </a:cubicBezTo>
                <a:cubicBezTo>
                  <a:pt x="1300" y="2871"/>
                  <a:pt x="1326" y="2576"/>
                  <a:pt x="1292" y="2277"/>
                </a:cubicBezTo>
                <a:cubicBezTo>
                  <a:pt x="1279" y="2168"/>
                  <a:pt x="1264" y="2059"/>
                  <a:pt x="1248" y="1938"/>
                </a:cubicBezTo>
                <a:cubicBezTo>
                  <a:pt x="675" y="2612"/>
                  <a:pt x="401" y="3837"/>
                  <a:pt x="965" y="4919"/>
                </a:cubicBezTo>
                <a:cubicBezTo>
                  <a:pt x="1570" y="6081"/>
                  <a:pt x="2865" y="6666"/>
                  <a:pt x="4134" y="6344"/>
                </a:cubicBezTo>
                <a:cubicBezTo>
                  <a:pt x="4466" y="6260"/>
                  <a:pt x="4761" y="6120"/>
                  <a:pt x="5019" y="5943"/>
                </a:cubicBezTo>
                <a:cubicBezTo>
                  <a:pt x="4880" y="5904"/>
                  <a:pt x="4668" y="5819"/>
                  <a:pt x="4649" y="5281"/>
                </a:cubicBezTo>
                <a:cubicBezTo>
                  <a:pt x="4622" y="4528"/>
                  <a:pt x="4743" y="4367"/>
                  <a:pt x="4810" y="4367"/>
                </a:cubicBezTo>
                <a:cubicBezTo>
                  <a:pt x="4877" y="4367"/>
                  <a:pt x="4918" y="4313"/>
                  <a:pt x="5133" y="4555"/>
                </a:cubicBezTo>
                <a:cubicBezTo>
                  <a:pt x="5348" y="4797"/>
                  <a:pt x="5456" y="4676"/>
                  <a:pt x="5469" y="4515"/>
                </a:cubicBezTo>
                <a:cubicBezTo>
                  <a:pt x="5483" y="4353"/>
                  <a:pt x="5644" y="4114"/>
                  <a:pt x="5711" y="4362"/>
                </a:cubicBezTo>
                <a:cubicBezTo>
                  <a:pt x="5758" y="4532"/>
                  <a:pt x="5861" y="4731"/>
                  <a:pt x="5943" y="4874"/>
                </a:cubicBezTo>
                <a:cubicBezTo>
                  <a:pt x="6098" y="4561"/>
                  <a:pt x="6189" y="4230"/>
                  <a:pt x="6209" y="3913"/>
                </a:cubicBezTo>
                <a:cubicBezTo>
                  <a:pt x="6168" y="3896"/>
                  <a:pt x="6126" y="3881"/>
                  <a:pt x="6086" y="3861"/>
                </a:cubicBezTo>
                <a:cubicBezTo>
                  <a:pt x="5905" y="3770"/>
                  <a:pt x="5799" y="3628"/>
                  <a:pt x="5791" y="3422"/>
                </a:cubicBezTo>
                <a:cubicBezTo>
                  <a:pt x="5785" y="3271"/>
                  <a:pt x="5760" y="3240"/>
                  <a:pt x="5606" y="3206"/>
                </a:cubicBezTo>
                <a:cubicBezTo>
                  <a:pt x="5444" y="3171"/>
                  <a:pt x="5392" y="3098"/>
                  <a:pt x="5438" y="2939"/>
                </a:cubicBezTo>
                <a:cubicBezTo>
                  <a:pt x="5468" y="2833"/>
                  <a:pt x="5518" y="2732"/>
                  <a:pt x="5563" y="2630"/>
                </a:cubicBezTo>
                <a:cubicBezTo>
                  <a:pt x="5611" y="2524"/>
                  <a:pt x="5643" y="2420"/>
                  <a:pt x="5618" y="2299"/>
                </a:cubicBezTo>
                <a:cubicBezTo>
                  <a:pt x="5596" y="2191"/>
                  <a:pt x="5600" y="2081"/>
                  <a:pt x="5699" y="1990"/>
                </a:cubicBezTo>
                <a:cubicBezTo>
                  <a:pt x="5606" y="1885"/>
                  <a:pt x="5521" y="1784"/>
                  <a:pt x="5431" y="1688"/>
                </a:cubicBezTo>
                <a:cubicBezTo>
                  <a:pt x="5388" y="1642"/>
                  <a:pt x="5352" y="1659"/>
                  <a:pt x="5339" y="1722"/>
                </a:cubicBezTo>
                <a:cubicBezTo>
                  <a:pt x="5335" y="1738"/>
                  <a:pt x="5336" y="1754"/>
                  <a:pt x="5332" y="1770"/>
                </a:cubicBezTo>
                <a:cubicBezTo>
                  <a:pt x="5303" y="1893"/>
                  <a:pt x="5233" y="1933"/>
                  <a:pt x="5141" y="1885"/>
                </a:cubicBezTo>
                <a:lnTo>
                  <a:pt x="5472" y="1427"/>
                </a:lnTo>
                <a:cubicBezTo>
                  <a:pt x="5566" y="1420"/>
                  <a:pt x="5655" y="1398"/>
                  <a:pt x="5738" y="1364"/>
                </a:cubicBezTo>
                <a:cubicBezTo>
                  <a:pt x="5845" y="1475"/>
                  <a:pt x="5947" y="1596"/>
                  <a:pt x="6042" y="1726"/>
                </a:cubicBezTo>
                <a:cubicBezTo>
                  <a:pt x="6366" y="2170"/>
                  <a:pt x="6567" y="2668"/>
                  <a:pt x="6627" y="3213"/>
                </a:cubicBezTo>
                <a:cubicBezTo>
                  <a:pt x="6744" y="4281"/>
                  <a:pt x="6424" y="5203"/>
                  <a:pt x="5654" y="5957"/>
                </a:cubicBezTo>
                <a:close/>
              </a:path>
            </a:pathLst>
          </a:custGeom>
          <a:solidFill>
            <a:srgbClr val="AC8D30"/>
          </a:solidFill>
          <a:ln>
            <a:noFill/>
          </a:ln>
        </p:spPr>
      </p:sp>
      <p:sp>
        <p:nvSpPr>
          <p:cNvPr id="34" name="writting-laptop_14481"/>
          <p:cNvSpPr>
            <a:spLocks noChangeAspect="1"/>
          </p:cNvSpPr>
          <p:nvPr>
            <p:custDataLst>
              <p:tags r:id="rId12"/>
            </p:custDataLst>
          </p:nvPr>
        </p:nvSpPr>
        <p:spPr bwMode="auto">
          <a:xfrm>
            <a:off x="9028011" y="1382088"/>
            <a:ext cx="429181" cy="339835"/>
          </a:xfrm>
          <a:custGeom>
            <a:avLst/>
            <a:gdLst>
              <a:gd name="connsiteX0" fmla="*/ 66529 w 609120"/>
              <a:gd name="connsiteY0" fmla="*/ 352898 h 482315"/>
              <a:gd name="connsiteX1" fmla="*/ 542591 w 609120"/>
              <a:gd name="connsiteY1" fmla="*/ 352898 h 482315"/>
              <a:gd name="connsiteX2" fmla="*/ 609120 w 609120"/>
              <a:gd name="connsiteY2" fmla="*/ 452184 h 482315"/>
              <a:gd name="connsiteX3" fmla="*/ 609120 w 609120"/>
              <a:gd name="connsiteY3" fmla="*/ 482315 h 482315"/>
              <a:gd name="connsiteX4" fmla="*/ 0 w 609120"/>
              <a:gd name="connsiteY4" fmla="*/ 482315 h 482315"/>
              <a:gd name="connsiteX5" fmla="*/ 0 w 609120"/>
              <a:gd name="connsiteY5" fmla="*/ 452184 h 482315"/>
              <a:gd name="connsiteX6" fmla="*/ 278451 w 609120"/>
              <a:gd name="connsiteY6" fmla="*/ 214237 h 482315"/>
              <a:gd name="connsiteX7" fmla="*/ 447314 w 609120"/>
              <a:gd name="connsiteY7" fmla="*/ 214237 h 482315"/>
              <a:gd name="connsiteX8" fmla="*/ 447314 w 609120"/>
              <a:gd name="connsiteY8" fmla="*/ 232866 h 482315"/>
              <a:gd name="connsiteX9" fmla="*/ 278451 w 609120"/>
              <a:gd name="connsiteY9" fmla="*/ 232866 h 482315"/>
              <a:gd name="connsiteX10" fmla="*/ 156937 w 609120"/>
              <a:gd name="connsiteY10" fmla="*/ 214237 h 482315"/>
              <a:gd name="connsiteX11" fmla="*/ 235970 w 609120"/>
              <a:gd name="connsiteY11" fmla="*/ 214237 h 482315"/>
              <a:gd name="connsiteX12" fmla="*/ 235970 w 609120"/>
              <a:gd name="connsiteY12" fmla="*/ 232866 h 482315"/>
              <a:gd name="connsiteX13" fmla="*/ 156937 w 609120"/>
              <a:gd name="connsiteY13" fmla="*/ 232866 h 482315"/>
              <a:gd name="connsiteX14" fmla="*/ 278451 w 609120"/>
              <a:gd name="connsiteY14" fmla="*/ 157149 h 482315"/>
              <a:gd name="connsiteX15" fmla="*/ 447314 w 609120"/>
              <a:gd name="connsiteY15" fmla="*/ 157149 h 482315"/>
              <a:gd name="connsiteX16" fmla="*/ 447314 w 609120"/>
              <a:gd name="connsiteY16" fmla="*/ 175778 h 482315"/>
              <a:gd name="connsiteX17" fmla="*/ 278451 w 609120"/>
              <a:gd name="connsiteY17" fmla="*/ 175778 h 482315"/>
              <a:gd name="connsiteX18" fmla="*/ 156937 w 609120"/>
              <a:gd name="connsiteY18" fmla="*/ 157149 h 482315"/>
              <a:gd name="connsiteX19" fmla="*/ 235970 w 609120"/>
              <a:gd name="connsiteY19" fmla="*/ 157149 h 482315"/>
              <a:gd name="connsiteX20" fmla="*/ 235970 w 609120"/>
              <a:gd name="connsiteY20" fmla="*/ 175778 h 482315"/>
              <a:gd name="connsiteX21" fmla="*/ 156937 w 609120"/>
              <a:gd name="connsiteY21" fmla="*/ 175778 h 482315"/>
              <a:gd name="connsiteX22" fmla="*/ 278451 w 609120"/>
              <a:gd name="connsiteY22" fmla="*/ 99991 h 482315"/>
              <a:gd name="connsiteX23" fmla="*/ 447314 w 609120"/>
              <a:gd name="connsiteY23" fmla="*/ 99991 h 482315"/>
              <a:gd name="connsiteX24" fmla="*/ 447314 w 609120"/>
              <a:gd name="connsiteY24" fmla="*/ 118691 h 482315"/>
              <a:gd name="connsiteX25" fmla="*/ 278451 w 609120"/>
              <a:gd name="connsiteY25" fmla="*/ 118691 h 482315"/>
              <a:gd name="connsiteX26" fmla="*/ 156937 w 609120"/>
              <a:gd name="connsiteY26" fmla="*/ 99991 h 482315"/>
              <a:gd name="connsiteX27" fmla="*/ 235970 w 609120"/>
              <a:gd name="connsiteY27" fmla="*/ 99991 h 482315"/>
              <a:gd name="connsiteX28" fmla="*/ 235970 w 609120"/>
              <a:gd name="connsiteY28" fmla="*/ 118691 h 482315"/>
              <a:gd name="connsiteX29" fmla="*/ 156937 w 609120"/>
              <a:gd name="connsiteY29" fmla="*/ 118691 h 482315"/>
              <a:gd name="connsiteX30" fmla="*/ 116312 w 609120"/>
              <a:gd name="connsiteY30" fmla="*/ 41471 h 482315"/>
              <a:gd name="connsiteX31" fmla="*/ 116312 w 609120"/>
              <a:gd name="connsiteY31" fmla="*/ 288120 h 482315"/>
              <a:gd name="connsiteX32" fmla="*/ 493160 w 609120"/>
              <a:gd name="connsiteY32" fmla="*/ 288120 h 482315"/>
              <a:gd name="connsiteX33" fmla="*/ 493160 w 609120"/>
              <a:gd name="connsiteY33" fmla="*/ 41471 h 482315"/>
              <a:gd name="connsiteX34" fmla="*/ 66684 w 609120"/>
              <a:gd name="connsiteY34" fmla="*/ 0 h 482315"/>
              <a:gd name="connsiteX35" fmla="*/ 542788 w 609120"/>
              <a:gd name="connsiteY35" fmla="*/ 0 h 482315"/>
              <a:gd name="connsiteX36" fmla="*/ 542788 w 609120"/>
              <a:gd name="connsiteY36" fmla="*/ 329682 h 482315"/>
              <a:gd name="connsiteX37" fmla="*/ 66684 w 609120"/>
              <a:gd name="connsiteY37" fmla="*/ 329682 h 48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9120" h="482315">
                <a:moveTo>
                  <a:pt x="66529" y="352898"/>
                </a:moveTo>
                <a:lnTo>
                  <a:pt x="542591" y="352898"/>
                </a:lnTo>
                <a:lnTo>
                  <a:pt x="609120" y="452184"/>
                </a:lnTo>
                <a:lnTo>
                  <a:pt x="609120" y="482315"/>
                </a:lnTo>
                <a:lnTo>
                  <a:pt x="0" y="482315"/>
                </a:lnTo>
                <a:lnTo>
                  <a:pt x="0" y="452184"/>
                </a:lnTo>
                <a:close/>
                <a:moveTo>
                  <a:pt x="278451" y="214237"/>
                </a:moveTo>
                <a:lnTo>
                  <a:pt x="447314" y="214237"/>
                </a:lnTo>
                <a:lnTo>
                  <a:pt x="447314" y="232866"/>
                </a:lnTo>
                <a:lnTo>
                  <a:pt x="278451" y="232866"/>
                </a:lnTo>
                <a:close/>
                <a:moveTo>
                  <a:pt x="156937" y="214237"/>
                </a:moveTo>
                <a:lnTo>
                  <a:pt x="235970" y="214237"/>
                </a:lnTo>
                <a:lnTo>
                  <a:pt x="235970" y="232866"/>
                </a:lnTo>
                <a:lnTo>
                  <a:pt x="156937" y="232866"/>
                </a:lnTo>
                <a:close/>
                <a:moveTo>
                  <a:pt x="278451" y="157149"/>
                </a:moveTo>
                <a:lnTo>
                  <a:pt x="447314" y="157149"/>
                </a:lnTo>
                <a:lnTo>
                  <a:pt x="447314" y="175778"/>
                </a:lnTo>
                <a:lnTo>
                  <a:pt x="278451" y="175778"/>
                </a:lnTo>
                <a:close/>
                <a:moveTo>
                  <a:pt x="156937" y="157149"/>
                </a:moveTo>
                <a:lnTo>
                  <a:pt x="235970" y="157149"/>
                </a:lnTo>
                <a:lnTo>
                  <a:pt x="235970" y="175778"/>
                </a:lnTo>
                <a:lnTo>
                  <a:pt x="156937" y="175778"/>
                </a:lnTo>
                <a:close/>
                <a:moveTo>
                  <a:pt x="278451" y="99991"/>
                </a:moveTo>
                <a:lnTo>
                  <a:pt x="447314" y="99991"/>
                </a:lnTo>
                <a:lnTo>
                  <a:pt x="447314" y="118691"/>
                </a:lnTo>
                <a:lnTo>
                  <a:pt x="278451" y="118691"/>
                </a:lnTo>
                <a:close/>
                <a:moveTo>
                  <a:pt x="156937" y="99991"/>
                </a:moveTo>
                <a:lnTo>
                  <a:pt x="235970" y="99991"/>
                </a:lnTo>
                <a:lnTo>
                  <a:pt x="235970" y="118691"/>
                </a:lnTo>
                <a:lnTo>
                  <a:pt x="156937" y="118691"/>
                </a:lnTo>
                <a:close/>
                <a:moveTo>
                  <a:pt x="116312" y="41471"/>
                </a:moveTo>
                <a:lnTo>
                  <a:pt x="116312" y="288120"/>
                </a:lnTo>
                <a:lnTo>
                  <a:pt x="493160" y="288120"/>
                </a:lnTo>
                <a:lnTo>
                  <a:pt x="493160" y="41471"/>
                </a:lnTo>
                <a:close/>
                <a:moveTo>
                  <a:pt x="66684" y="0"/>
                </a:moveTo>
                <a:lnTo>
                  <a:pt x="542788" y="0"/>
                </a:lnTo>
                <a:lnTo>
                  <a:pt x="542788" y="329682"/>
                </a:lnTo>
                <a:lnTo>
                  <a:pt x="66684" y="329682"/>
                </a:lnTo>
                <a:close/>
              </a:path>
            </a:pathLst>
          </a:custGeom>
          <a:solidFill>
            <a:srgbClr val="AC8D30"/>
          </a:solidFill>
          <a:ln>
            <a:noFill/>
          </a:ln>
        </p:spPr>
      </p:sp>
      <p:sp>
        <p:nvSpPr>
          <p:cNvPr id="35" name="文本框 22"/>
          <p:cNvSpPr txBox="1"/>
          <p:nvPr>
            <p:custDataLst>
              <p:tags r:id="rId13"/>
            </p:custDataLst>
          </p:nvPr>
        </p:nvSpPr>
        <p:spPr>
          <a:xfrm flipH="1">
            <a:off x="744855" y="3638550"/>
            <a:ext cx="2571115" cy="2158365"/>
          </a:xfrm>
          <a:prstGeom prst="rect">
            <a:avLst/>
          </a:prstGeom>
          <a:noFill/>
          <a:ln w="9525">
            <a:noFill/>
            <a:miter/>
          </a:ln>
          <a:effectLst>
            <a:outerShdw sx="999" sy="999" algn="ctr" rotWithShape="0">
              <a:srgbClr val="000000"/>
            </a:outerShdw>
          </a:effectLst>
        </p:spPr>
        <p:txBody>
          <a:bodyPr wrap="square" anchor="t">
            <a:spAutoFit/>
          </a:bodyPr>
          <a:lstStyle/>
          <a:p>
            <a:pPr lvl="0" algn="just">
              <a:lnSpc>
                <a:spcPct val="12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rPr>
              <a:t>值得注意的是，不只是信奉圣经的希伯来文明还是我们的华夏文明，甚至包括美索不达米亚平原的苏美尔文明，南美洲的玛雅文明，中国台湾的阿美族文明和泰雅族文明以及北美的印第安文明，甚至古希腊文明，均有关于大洪水的记载。</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7" name="文本框 22"/>
          <p:cNvSpPr txBox="1"/>
          <p:nvPr>
            <p:custDataLst>
              <p:tags r:id="rId14"/>
            </p:custDataLst>
          </p:nvPr>
        </p:nvSpPr>
        <p:spPr>
          <a:xfrm flipH="1">
            <a:off x="3626485" y="3644900"/>
            <a:ext cx="2369185" cy="2158365"/>
          </a:xfrm>
          <a:prstGeom prst="rect">
            <a:avLst/>
          </a:prstGeom>
          <a:noFill/>
          <a:ln w="9525">
            <a:noFill/>
            <a:miter/>
          </a:ln>
          <a:effectLst>
            <a:outerShdw sx="999" sy="999" algn="ctr" rotWithShape="0">
              <a:srgbClr val="000000"/>
            </a:outerShdw>
          </a:effectLst>
        </p:spPr>
        <p:txBody>
          <a:bodyPr wrap="square" anchor="t">
            <a:spAutoFit/>
          </a:bodyPr>
          <a:lstStyle/>
          <a:p>
            <a:pPr lvl="0" algn="just">
              <a:lnSpc>
                <a:spcPct val="12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rPr>
              <a:t>《圣经》和《山海经》都记载了发生于4000多年前的一场大洪水。《圣经》中表示：“洪水在地泛滥40昼夜，水往上涨，把方舟从地漂起。”《山海经》则讲到伏羲在木头上刻字，记述了洪水持续的时间，一共是40道。</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文本框 38"/>
          <p:cNvSpPr txBox="1"/>
          <p:nvPr>
            <p:custDataLst>
              <p:tags r:id="rId15"/>
            </p:custDataLst>
          </p:nvPr>
        </p:nvSpPr>
        <p:spPr>
          <a:xfrm flipH="1">
            <a:off x="6528435" y="3729355"/>
            <a:ext cx="1966595" cy="866140"/>
          </a:xfrm>
          <a:prstGeom prst="rect">
            <a:avLst/>
          </a:prstGeom>
          <a:noFill/>
          <a:ln w="9525">
            <a:noFill/>
            <a:miter/>
          </a:ln>
          <a:effectLst>
            <a:outerShdw sx="999" sy="999" algn="ctr" rotWithShape="0">
              <a:srgbClr val="000000"/>
            </a:outerShdw>
          </a:effectLst>
        </p:spPr>
        <p:txBody>
          <a:bodyPr wrap="square" anchor="t">
            <a:spAutoFit/>
          </a:bodyPr>
          <a:lstStyle/>
          <a:p>
            <a:pPr lvl="0" algn="just">
              <a:lnSpc>
                <a:spcPct val="12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rPr>
              <a:t>《圣经》和《山海经》都认为洪水是上天的惩罚。</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1" name="文本框 22"/>
          <p:cNvSpPr txBox="1"/>
          <p:nvPr>
            <p:custDataLst>
              <p:tags r:id="rId16"/>
            </p:custDataLst>
          </p:nvPr>
        </p:nvSpPr>
        <p:spPr>
          <a:xfrm flipH="1">
            <a:off x="9027795" y="3686175"/>
            <a:ext cx="1931670" cy="349250"/>
          </a:xfrm>
          <a:prstGeom prst="rect">
            <a:avLst/>
          </a:prstGeom>
          <a:noFill/>
          <a:ln w="9525">
            <a:noFill/>
            <a:miter/>
          </a:ln>
          <a:effectLst>
            <a:outerShdw sx="999" sy="999" algn="ctr" rotWithShape="0">
              <a:srgbClr val="000000"/>
            </a:outerShdw>
          </a:effectLst>
        </p:spPr>
        <p:txBody>
          <a:bodyPr wrap="square" anchor="t">
            <a:spAutoFit/>
          </a:bodyPr>
          <a:lstStyle/>
          <a:p>
            <a:pPr lvl="0" algn="just">
              <a:lnSpc>
                <a:spcPct val="12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rPr>
              <a:t>大禹治水与诺亚</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rPr>
              <a:t>方舟。</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43" name="直接连接符 42"/>
          <p:cNvCxnSpPr/>
          <p:nvPr>
            <p:custDataLst>
              <p:tags r:id="rId17"/>
            </p:custDataLst>
          </p:nvPr>
        </p:nvCxnSpPr>
        <p:spPr>
          <a:xfrm>
            <a:off x="2077067" y="2687553"/>
            <a:ext cx="0" cy="944880"/>
          </a:xfrm>
          <a:prstGeom prst="line">
            <a:avLst/>
          </a:prstGeom>
          <a:ln>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18"/>
            </p:custDataLst>
          </p:nvPr>
        </p:nvCxnSpPr>
        <p:spPr>
          <a:xfrm>
            <a:off x="4739199" y="2675700"/>
            <a:ext cx="0" cy="944880"/>
          </a:xfrm>
          <a:prstGeom prst="line">
            <a:avLst/>
          </a:prstGeom>
          <a:ln>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19"/>
            </p:custDataLst>
          </p:nvPr>
        </p:nvCxnSpPr>
        <p:spPr>
          <a:xfrm>
            <a:off x="7401331" y="2697713"/>
            <a:ext cx="0" cy="944880"/>
          </a:xfrm>
          <a:prstGeom prst="line">
            <a:avLst/>
          </a:prstGeom>
          <a:ln>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custDataLst>
              <p:tags r:id="rId20"/>
            </p:custDataLst>
          </p:nvPr>
        </p:nvCxnSpPr>
        <p:spPr>
          <a:xfrm>
            <a:off x="10063463" y="2675700"/>
            <a:ext cx="0" cy="944880"/>
          </a:xfrm>
          <a:prstGeom prst="line">
            <a:avLst/>
          </a:prstGeom>
          <a:ln>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47" name="文本框 46"/>
          <p:cNvSpPr txBox="1"/>
          <p:nvPr>
            <p:custDataLst>
              <p:tags r:id="rId21"/>
            </p:custDataLst>
          </p:nvPr>
        </p:nvSpPr>
        <p:spPr>
          <a:xfrm flipH="1">
            <a:off x="1190000" y="2211476"/>
            <a:ext cx="1791214" cy="398780"/>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洪水</a:t>
            </a:r>
            <a:r>
              <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记载</a:t>
            </a:r>
            <a:endPar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文本框 47"/>
          <p:cNvSpPr txBox="1"/>
          <p:nvPr>
            <p:custDataLst>
              <p:tags r:id="rId22"/>
            </p:custDataLst>
          </p:nvPr>
        </p:nvSpPr>
        <p:spPr>
          <a:xfrm flipH="1">
            <a:off x="3849285" y="2211476"/>
            <a:ext cx="1791214" cy="398780"/>
          </a:xfrm>
          <a:prstGeom prst="rect">
            <a:avLst/>
          </a:prstGeom>
          <a:noFill/>
          <a:ln w="9525">
            <a:noFill/>
            <a:miter/>
          </a:ln>
          <a:effectLst>
            <a:outerShdw sx="999" sy="999" algn="ctr" rotWithShape="0">
              <a:srgbClr val="000000"/>
            </a:outerShdw>
          </a:effectLst>
        </p:spPr>
        <p:txBody>
          <a:bodyPr wrap="square" anchor="t">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40</a:t>
            </a:r>
            <a:r>
              <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天</a:t>
            </a:r>
            <a:endPar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文本框 48"/>
          <p:cNvSpPr txBox="1"/>
          <p:nvPr>
            <p:custDataLst>
              <p:tags r:id="rId23"/>
            </p:custDataLst>
          </p:nvPr>
        </p:nvSpPr>
        <p:spPr>
          <a:xfrm flipH="1">
            <a:off x="6508570" y="2211476"/>
            <a:ext cx="1791214" cy="398780"/>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天罚</a:t>
            </a:r>
            <a:endPar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49"/>
          <p:cNvSpPr txBox="1"/>
          <p:nvPr>
            <p:custDataLst>
              <p:tags r:id="rId24"/>
            </p:custDataLst>
          </p:nvPr>
        </p:nvSpPr>
        <p:spPr>
          <a:xfrm flipH="1">
            <a:off x="9167856" y="2211476"/>
            <a:ext cx="1791214" cy="398780"/>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英雄</a:t>
            </a:r>
            <a:endPar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2"/>
          <p:cNvSpPr txBox="1"/>
          <p:nvPr/>
        </p:nvSpPr>
        <p:spPr>
          <a:xfrm flipH="1">
            <a:off x="342265" y="424180"/>
            <a:ext cx="4678045" cy="2261870"/>
          </a:xfrm>
          <a:prstGeom prst="rect">
            <a:avLst/>
          </a:prstGeom>
          <a:noFill/>
          <a:ln w="9525">
            <a:noFill/>
          </a:ln>
          <a:effectLst>
            <a:outerShdw sx="999" sy="999" algn="ctr" rotWithShape="0">
              <a:srgbClr val="000000"/>
            </a:outerShdw>
          </a:effectLst>
        </p:spPr>
        <p:txBody>
          <a:bodyPr wrap="square" lIns="0" tIns="0" rIns="0" bIns="0" anchor="t">
            <a:spAutoFit/>
          </a:bodyPr>
          <a:lstStyle/>
          <a:p>
            <a:pPr lvl="0">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当然，这两本书也不仅仅只讲到这些事情。《山海经》和《圣经》中所涵盖的内容都非常丰富，有所同也有所不同。</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lvl="0">
              <a:lnSpc>
                <a:spcPct val="150000"/>
              </a:lnSpc>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lvl="0">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Of course, these two books don't just talk about these things. Both </a:t>
            </a:r>
            <a:r>
              <a:rPr lang="en-US" altLang="zh-CN" sz="1400" b="1" i="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the Classic of Mountains and Seas</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 and </a:t>
            </a:r>
            <a:r>
              <a:rPr lang="en-US" altLang="zh-CN" sz="1400" b="1" i="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the Bible</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 cover a wealth of content, with similarities and differences.</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22"/>
          <p:cNvSpPr txBox="1"/>
          <p:nvPr/>
        </p:nvSpPr>
        <p:spPr>
          <a:xfrm flipH="1">
            <a:off x="342265" y="3686175"/>
            <a:ext cx="4004945" cy="2638425"/>
          </a:xfrm>
          <a:prstGeom prst="rect">
            <a:avLst/>
          </a:prstGeom>
          <a:noFill/>
          <a:ln w="9525">
            <a:noFill/>
          </a:ln>
          <a:effectLst>
            <a:outerShdw sx="999" sy="999" algn="ctr" rotWithShape="0">
              <a:srgbClr val="000000"/>
            </a:outerShdw>
          </a:effectLst>
        </p:spPr>
        <p:txBody>
          <a:bodyPr wrap="square" lIns="0" tIns="0" rIns="0" bIns="0" anchor="t">
            <a:noAutofit/>
          </a:bodyPr>
          <a:lstStyle/>
          <a:p>
            <a:pPr lvl="0" algn="just">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然而不可否认的是上古时期的人类确实有着很多相似的记忆，这其中蕴含着我们至今仍无法理解的人类起源之谜。人类的进程也许并没有那么简单。</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lvl="0" algn="just">
              <a:lnSpc>
                <a:spcPct val="150000"/>
              </a:lnSpc>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lvl="0" algn="just">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However, it is undeniable that humans in ancient times did have many similar memories, which contain mysteries of human origins that we still cannot understand.The human process may not be so simple.</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文本框 22"/>
          <p:cNvSpPr txBox="1"/>
          <p:nvPr/>
        </p:nvSpPr>
        <p:spPr>
          <a:xfrm flipH="1">
            <a:off x="8268970" y="2226310"/>
            <a:ext cx="3582035" cy="4201160"/>
          </a:xfrm>
          <a:prstGeom prst="rect">
            <a:avLst/>
          </a:prstGeom>
          <a:noFill/>
          <a:ln w="9525">
            <a:noFill/>
          </a:ln>
          <a:effectLst>
            <a:outerShdw sx="999" sy="999" algn="ctr" rotWithShape="0">
              <a:srgbClr val="000000"/>
            </a:outerShdw>
          </a:effectLst>
        </p:spPr>
        <p:txBody>
          <a:bodyPr wrap="square" lIns="0" tIns="0" rIns="0" bIns="0" anchor="t">
            <a:spAutoFit/>
          </a:bodyPr>
          <a:lstStyle/>
          <a:p>
            <a:pPr lvl="0" algn="just">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Hu Shi, Professor Zhu Dake and others who made this conjecture believe that the reason why there are so many similarities between </a:t>
            </a:r>
            <a:r>
              <a:rPr lang="en-US" altLang="zh-CN" sz="1400" b="1" i="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the Classic of Mountains and Seas</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 and </a:t>
            </a:r>
            <a:r>
              <a:rPr lang="en-US" altLang="zh-CN" sz="1400" b="1" i="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the Bible</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 is that their stories have a master. And this master was originally created by those in Africa and their descendants. Later, as they went out of Africa and into the world, their myths spread around the world. Later, people in different regions reworked these masters, which gave rise to these colorful myths and stories.</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文本框 20"/>
          <p:cNvSpPr txBox="1"/>
          <p:nvPr/>
        </p:nvSpPr>
        <p:spPr>
          <a:xfrm flipH="1">
            <a:off x="6797040" y="287655"/>
            <a:ext cx="5136515" cy="1938655"/>
          </a:xfrm>
          <a:prstGeom prst="rect">
            <a:avLst/>
          </a:prstGeom>
          <a:noFill/>
          <a:ln w="9525">
            <a:noFill/>
          </a:ln>
          <a:effectLst>
            <a:outerShdw sx="999" sy="999" algn="ctr" rotWithShape="0">
              <a:srgbClr val="000000"/>
            </a:outerShdw>
          </a:effectLst>
        </p:spPr>
        <p:txBody>
          <a:bodyPr wrap="square" lIns="0" tIns="0" rIns="0" bIns="0" anchor="t">
            <a:spAutoFit/>
          </a:bodyPr>
          <a:lstStyle/>
          <a:p>
            <a:pPr lvl="0">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做出这个猜想的胡适，朱大可教授等人认为，《山海经》与《圣经》中之所以有这么多类似的地方，是因为它们的故事都有一个母版。而这个母版，就是最初由非洲的那些人及其后代创造出来的。后来随着他们走出非洲，走向全球，其神话也传播到了世界各地。再后来，不同地区的人类对这些母版进行了再加工，这才有了如今这些多姿多彩的神话故事。</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等腰三角形 27"/>
          <p:cNvSpPr/>
          <p:nvPr/>
        </p:nvSpPr>
        <p:spPr>
          <a:xfrm>
            <a:off x="5276724" y="1124477"/>
            <a:ext cx="1851600" cy="1853332"/>
          </a:xfrm>
          <a:prstGeom prst="triangle">
            <a:avLst/>
          </a:pr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等腰三角形 28"/>
          <p:cNvSpPr/>
          <p:nvPr/>
        </p:nvSpPr>
        <p:spPr>
          <a:xfrm flipV="1">
            <a:off x="5276724" y="3090394"/>
            <a:ext cx="1853332" cy="185333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等腰三角形 29"/>
          <p:cNvSpPr/>
          <p:nvPr/>
        </p:nvSpPr>
        <p:spPr>
          <a:xfrm>
            <a:off x="6340225" y="3090394"/>
            <a:ext cx="1853332" cy="1853332"/>
          </a:xfrm>
          <a:prstGeom prst="triangle">
            <a:avLst/>
          </a:pr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等腰三角形 30"/>
          <p:cNvSpPr/>
          <p:nvPr/>
        </p:nvSpPr>
        <p:spPr>
          <a:xfrm>
            <a:off x="4213223" y="3090394"/>
            <a:ext cx="1853332" cy="1853332"/>
          </a:xfrm>
          <a:prstGeom prst="triangle">
            <a:avLst/>
          </a:pr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Freeform 61"/>
          <p:cNvSpPr>
            <a:spLocks noEditPoints="1"/>
          </p:cNvSpPr>
          <p:nvPr/>
        </p:nvSpPr>
        <p:spPr>
          <a:xfrm>
            <a:off x="6962042" y="4013797"/>
            <a:ext cx="640872" cy="560791"/>
          </a:xfrm>
          <a:custGeom>
            <a:avLst/>
            <a:gdLst>
              <a:gd name="connsiteX0" fmla="*/ 294328 w 607639"/>
              <a:gd name="connsiteY0" fmla="*/ 513011 h 531711"/>
              <a:gd name="connsiteX1" fmla="*/ 313310 w 607639"/>
              <a:gd name="connsiteY1" fmla="*/ 513011 h 531711"/>
              <a:gd name="connsiteX2" fmla="*/ 313310 w 607639"/>
              <a:gd name="connsiteY2" fmla="*/ 531711 h 531711"/>
              <a:gd name="connsiteX3" fmla="*/ 294328 w 607639"/>
              <a:gd name="connsiteY3" fmla="*/ 531711 h 531711"/>
              <a:gd name="connsiteX4" fmla="*/ 351275 w 607639"/>
              <a:gd name="connsiteY4" fmla="*/ 399260 h 531711"/>
              <a:gd name="connsiteX5" fmla="*/ 550763 w 607639"/>
              <a:gd name="connsiteY5" fmla="*/ 399260 h 531711"/>
              <a:gd name="connsiteX6" fmla="*/ 550763 w 607639"/>
              <a:gd name="connsiteY6" fmla="*/ 417819 h 531711"/>
              <a:gd name="connsiteX7" fmla="*/ 351275 w 607639"/>
              <a:gd name="connsiteY7" fmla="*/ 417819 h 531711"/>
              <a:gd name="connsiteX8" fmla="*/ 56805 w 607639"/>
              <a:gd name="connsiteY8" fmla="*/ 399260 h 531711"/>
              <a:gd name="connsiteX9" fmla="*/ 256364 w 607639"/>
              <a:gd name="connsiteY9" fmla="*/ 399260 h 531711"/>
              <a:gd name="connsiteX10" fmla="*/ 256364 w 607639"/>
              <a:gd name="connsiteY10" fmla="*/ 417819 h 531711"/>
              <a:gd name="connsiteX11" fmla="*/ 56805 w 607639"/>
              <a:gd name="connsiteY11" fmla="*/ 417819 h 531711"/>
              <a:gd name="connsiteX12" fmla="*/ 351275 w 607639"/>
              <a:gd name="connsiteY12" fmla="*/ 351840 h 531711"/>
              <a:gd name="connsiteX13" fmla="*/ 550763 w 607639"/>
              <a:gd name="connsiteY13" fmla="*/ 351840 h 531711"/>
              <a:gd name="connsiteX14" fmla="*/ 550763 w 607639"/>
              <a:gd name="connsiteY14" fmla="*/ 370399 h 531711"/>
              <a:gd name="connsiteX15" fmla="*/ 351275 w 607639"/>
              <a:gd name="connsiteY15" fmla="*/ 370399 h 531711"/>
              <a:gd name="connsiteX16" fmla="*/ 56805 w 607639"/>
              <a:gd name="connsiteY16" fmla="*/ 351840 h 531711"/>
              <a:gd name="connsiteX17" fmla="*/ 256364 w 607639"/>
              <a:gd name="connsiteY17" fmla="*/ 351840 h 531711"/>
              <a:gd name="connsiteX18" fmla="*/ 256364 w 607639"/>
              <a:gd name="connsiteY18" fmla="*/ 370399 h 531711"/>
              <a:gd name="connsiteX19" fmla="*/ 56805 w 607639"/>
              <a:gd name="connsiteY19" fmla="*/ 370399 h 531711"/>
              <a:gd name="connsiteX20" fmla="*/ 351275 w 607639"/>
              <a:gd name="connsiteY20" fmla="*/ 304349 h 531711"/>
              <a:gd name="connsiteX21" fmla="*/ 550763 w 607639"/>
              <a:gd name="connsiteY21" fmla="*/ 304349 h 531711"/>
              <a:gd name="connsiteX22" fmla="*/ 550763 w 607639"/>
              <a:gd name="connsiteY22" fmla="*/ 323049 h 531711"/>
              <a:gd name="connsiteX23" fmla="*/ 351275 w 607639"/>
              <a:gd name="connsiteY23" fmla="*/ 323049 h 531711"/>
              <a:gd name="connsiteX24" fmla="*/ 56805 w 607639"/>
              <a:gd name="connsiteY24" fmla="*/ 304349 h 531711"/>
              <a:gd name="connsiteX25" fmla="*/ 256364 w 607639"/>
              <a:gd name="connsiteY25" fmla="*/ 304349 h 531711"/>
              <a:gd name="connsiteX26" fmla="*/ 256364 w 607639"/>
              <a:gd name="connsiteY26" fmla="*/ 323049 h 531711"/>
              <a:gd name="connsiteX27" fmla="*/ 56805 w 607639"/>
              <a:gd name="connsiteY27" fmla="*/ 323049 h 531711"/>
              <a:gd name="connsiteX28" fmla="*/ 351275 w 607639"/>
              <a:gd name="connsiteY28" fmla="*/ 257000 h 531711"/>
              <a:gd name="connsiteX29" fmla="*/ 550763 w 607639"/>
              <a:gd name="connsiteY29" fmla="*/ 257000 h 531711"/>
              <a:gd name="connsiteX30" fmla="*/ 550763 w 607639"/>
              <a:gd name="connsiteY30" fmla="*/ 275559 h 531711"/>
              <a:gd name="connsiteX31" fmla="*/ 351275 w 607639"/>
              <a:gd name="connsiteY31" fmla="*/ 275559 h 531711"/>
              <a:gd name="connsiteX32" fmla="*/ 56805 w 607639"/>
              <a:gd name="connsiteY32" fmla="*/ 257000 h 531711"/>
              <a:gd name="connsiteX33" fmla="*/ 256364 w 607639"/>
              <a:gd name="connsiteY33" fmla="*/ 257000 h 531711"/>
              <a:gd name="connsiteX34" fmla="*/ 256364 w 607639"/>
              <a:gd name="connsiteY34" fmla="*/ 275559 h 531711"/>
              <a:gd name="connsiteX35" fmla="*/ 56805 w 607639"/>
              <a:gd name="connsiteY35" fmla="*/ 275559 h 531711"/>
              <a:gd name="connsiteX36" fmla="*/ 351275 w 607639"/>
              <a:gd name="connsiteY36" fmla="*/ 209509 h 531711"/>
              <a:gd name="connsiteX37" fmla="*/ 550763 w 607639"/>
              <a:gd name="connsiteY37" fmla="*/ 209509 h 531711"/>
              <a:gd name="connsiteX38" fmla="*/ 550763 w 607639"/>
              <a:gd name="connsiteY38" fmla="*/ 228068 h 531711"/>
              <a:gd name="connsiteX39" fmla="*/ 351275 w 607639"/>
              <a:gd name="connsiteY39" fmla="*/ 228068 h 531711"/>
              <a:gd name="connsiteX40" fmla="*/ 56805 w 607639"/>
              <a:gd name="connsiteY40" fmla="*/ 209509 h 531711"/>
              <a:gd name="connsiteX41" fmla="*/ 256364 w 607639"/>
              <a:gd name="connsiteY41" fmla="*/ 209509 h 531711"/>
              <a:gd name="connsiteX42" fmla="*/ 256364 w 607639"/>
              <a:gd name="connsiteY42" fmla="*/ 228068 h 531711"/>
              <a:gd name="connsiteX43" fmla="*/ 56805 w 607639"/>
              <a:gd name="connsiteY43" fmla="*/ 228068 h 531711"/>
              <a:gd name="connsiteX44" fmla="*/ 351275 w 607639"/>
              <a:gd name="connsiteY44" fmla="*/ 162089 h 531711"/>
              <a:gd name="connsiteX45" fmla="*/ 550763 w 607639"/>
              <a:gd name="connsiteY45" fmla="*/ 162089 h 531711"/>
              <a:gd name="connsiteX46" fmla="*/ 550763 w 607639"/>
              <a:gd name="connsiteY46" fmla="*/ 180718 h 531711"/>
              <a:gd name="connsiteX47" fmla="*/ 351275 w 607639"/>
              <a:gd name="connsiteY47" fmla="*/ 180718 h 531711"/>
              <a:gd name="connsiteX48" fmla="*/ 56805 w 607639"/>
              <a:gd name="connsiteY48" fmla="*/ 162089 h 531711"/>
              <a:gd name="connsiteX49" fmla="*/ 256364 w 607639"/>
              <a:gd name="connsiteY49" fmla="*/ 162089 h 531711"/>
              <a:gd name="connsiteX50" fmla="*/ 256364 w 607639"/>
              <a:gd name="connsiteY50" fmla="*/ 180718 h 531711"/>
              <a:gd name="connsiteX51" fmla="*/ 56805 w 607639"/>
              <a:gd name="connsiteY51" fmla="*/ 180718 h 531711"/>
              <a:gd name="connsiteX52" fmla="*/ 351275 w 607639"/>
              <a:gd name="connsiteY52" fmla="*/ 114669 h 531711"/>
              <a:gd name="connsiteX53" fmla="*/ 550763 w 607639"/>
              <a:gd name="connsiteY53" fmla="*/ 114669 h 531711"/>
              <a:gd name="connsiteX54" fmla="*/ 550763 w 607639"/>
              <a:gd name="connsiteY54" fmla="*/ 133298 h 531711"/>
              <a:gd name="connsiteX55" fmla="*/ 351275 w 607639"/>
              <a:gd name="connsiteY55" fmla="*/ 133298 h 531711"/>
              <a:gd name="connsiteX56" fmla="*/ 56805 w 607639"/>
              <a:gd name="connsiteY56" fmla="*/ 114669 h 531711"/>
              <a:gd name="connsiteX57" fmla="*/ 256364 w 607639"/>
              <a:gd name="connsiteY57" fmla="*/ 114669 h 531711"/>
              <a:gd name="connsiteX58" fmla="*/ 256364 w 607639"/>
              <a:gd name="connsiteY58" fmla="*/ 133298 h 531711"/>
              <a:gd name="connsiteX59" fmla="*/ 56805 w 607639"/>
              <a:gd name="connsiteY59" fmla="*/ 133298 h 531711"/>
              <a:gd name="connsiteX60" fmla="*/ 351275 w 607639"/>
              <a:gd name="connsiteY60" fmla="*/ 67249 h 531711"/>
              <a:gd name="connsiteX61" fmla="*/ 550763 w 607639"/>
              <a:gd name="connsiteY61" fmla="*/ 67249 h 531711"/>
              <a:gd name="connsiteX62" fmla="*/ 550763 w 607639"/>
              <a:gd name="connsiteY62" fmla="*/ 85878 h 531711"/>
              <a:gd name="connsiteX63" fmla="*/ 351275 w 607639"/>
              <a:gd name="connsiteY63" fmla="*/ 85878 h 531711"/>
              <a:gd name="connsiteX64" fmla="*/ 56805 w 607639"/>
              <a:gd name="connsiteY64" fmla="*/ 67249 h 531711"/>
              <a:gd name="connsiteX65" fmla="*/ 256364 w 607639"/>
              <a:gd name="connsiteY65" fmla="*/ 67249 h 531711"/>
              <a:gd name="connsiteX66" fmla="*/ 256364 w 607639"/>
              <a:gd name="connsiteY66" fmla="*/ 85878 h 531711"/>
              <a:gd name="connsiteX67" fmla="*/ 56805 w 607639"/>
              <a:gd name="connsiteY67" fmla="*/ 85878 h 531711"/>
              <a:gd name="connsiteX68" fmla="*/ 18691 w 607639"/>
              <a:gd name="connsiteY68" fmla="*/ 19461 h 531711"/>
              <a:gd name="connsiteX69" fmla="*/ 18691 w 607639"/>
              <a:gd name="connsiteY69" fmla="*/ 465647 h 531711"/>
              <a:gd name="connsiteX70" fmla="*/ 275293 w 607639"/>
              <a:gd name="connsiteY70" fmla="*/ 465647 h 531711"/>
              <a:gd name="connsiteX71" fmla="*/ 294518 w 607639"/>
              <a:gd name="connsiteY71" fmla="*/ 470801 h 531711"/>
              <a:gd name="connsiteX72" fmla="*/ 294518 w 607639"/>
              <a:gd name="connsiteY72" fmla="*/ 38656 h 531711"/>
              <a:gd name="connsiteX73" fmla="*/ 275293 w 607639"/>
              <a:gd name="connsiteY73" fmla="*/ 19461 h 531711"/>
              <a:gd name="connsiteX74" fmla="*/ 332346 w 607639"/>
              <a:gd name="connsiteY74" fmla="*/ 18573 h 531711"/>
              <a:gd name="connsiteX75" fmla="*/ 313120 w 607639"/>
              <a:gd name="connsiteY75" fmla="*/ 37767 h 531711"/>
              <a:gd name="connsiteX76" fmla="*/ 313120 w 607639"/>
              <a:gd name="connsiteY76" fmla="*/ 38656 h 531711"/>
              <a:gd name="connsiteX77" fmla="*/ 313120 w 607639"/>
              <a:gd name="connsiteY77" fmla="*/ 469912 h 531711"/>
              <a:gd name="connsiteX78" fmla="*/ 332346 w 607639"/>
              <a:gd name="connsiteY78" fmla="*/ 464758 h 531711"/>
              <a:gd name="connsiteX79" fmla="*/ 588948 w 607639"/>
              <a:gd name="connsiteY79" fmla="*/ 464758 h 531711"/>
              <a:gd name="connsiteX80" fmla="*/ 588948 w 607639"/>
              <a:gd name="connsiteY80" fmla="*/ 18573 h 531711"/>
              <a:gd name="connsiteX81" fmla="*/ 332346 w 607639"/>
              <a:gd name="connsiteY81" fmla="*/ 0 h 531711"/>
              <a:gd name="connsiteX82" fmla="*/ 607639 w 607639"/>
              <a:gd name="connsiteY82" fmla="*/ 0 h 531711"/>
              <a:gd name="connsiteX83" fmla="*/ 607639 w 607639"/>
              <a:gd name="connsiteY83" fmla="*/ 483331 h 531711"/>
              <a:gd name="connsiteX84" fmla="*/ 332346 w 607639"/>
              <a:gd name="connsiteY84" fmla="*/ 483331 h 531711"/>
              <a:gd name="connsiteX85" fmla="*/ 313120 w 607639"/>
              <a:gd name="connsiteY85" fmla="*/ 502525 h 531711"/>
              <a:gd name="connsiteX86" fmla="*/ 313120 w 607639"/>
              <a:gd name="connsiteY86" fmla="*/ 503414 h 531711"/>
              <a:gd name="connsiteX87" fmla="*/ 294518 w 607639"/>
              <a:gd name="connsiteY87" fmla="*/ 503414 h 531711"/>
              <a:gd name="connsiteX88" fmla="*/ 275293 w 607639"/>
              <a:gd name="connsiteY88" fmla="*/ 484219 h 531711"/>
              <a:gd name="connsiteX89" fmla="*/ 0 w 607639"/>
              <a:gd name="connsiteY89" fmla="*/ 484219 h 531711"/>
              <a:gd name="connsiteX90" fmla="*/ 0 w 607639"/>
              <a:gd name="connsiteY90" fmla="*/ 889 h 531711"/>
              <a:gd name="connsiteX91" fmla="*/ 275293 w 607639"/>
              <a:gd name="connsiteY91" fmla="*/ 889 h 531711"/>
              <a:gd name="connsiteX92" fmla="*/ 303419 w 607639"/>
              <a:gd name="connsiteY92" fmla="*/ 13418 h 531711"/>
              <a:gd name="connsiteX93" fmla="*/ 332346 w 607639"/>
              <a:gd name="connsiteY93" fmla="*/ 0 h 53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7639" h="531711">
                <a:moveTo>
                  <a:pt x="294328" y="513011"/>
                </a:moveTo>
                <a:lnTo>
                  <a:pt x="313310" y="513011"/>
                </a:lnTo>
                <a:lnTo>
                  <a:pt x="313310" y="531711"/>
                </a:lnTo>
                <a:lnTo>
                  <a:pt x="294328" y="531711"/>
                </a:lnTo>
                <a:close/>
                <a:moveTo>
                  <a:pt x="351275" y="399260"/>
                </a:moveTo>
                <a:lnTo>
                  <a:pt x="550763" y="399260"/>
                </a:lnTo>
                <a:lnTo>
                  <a:pt x="550763" y="417819"/>
                </a:lnTo>
                <a:lnTo>
                  <a:pt x="351275" y="417819"/>
                </a:lnTo>
                <a:close/>
                <a:moveTo>
                  <a:pt x="56805" y="399260"/>
                </a:moveTo>
                <a:lnTo>
                  <a:pt x="256364" y="399260"/>
                </a:lnTo>
                <a:lnTo>
                  <a:pt x="256364" y="417819"/>
                </a:lnTo>
                <a:lnTo>
                  <a:pt x="56805" y="417819"/>
                </a:lnTo>
                <a:close/>
                <a:moveTo>
                  <a:pt x="351275" y="351840"/>
                </a:moveTo>
                <a:lnTo>
                  <a:pt x="550763" y="351840"/>
                </a:lnTo>
                <a:lnTo>
                  <a:pt x="550763" y="370399"/>
                </a:lnTo>
                <a:lnTo>
                  <a:pt x="351275" y="370399"/>
                </a:lnTo>
                <a:close/>
                <a:moveTo>
                  <a:pt x="56805" y="351840"/>
                </a:moveTo>
                <a:lnTo>
                  <a:pt x="256364" y="351840"/>
                </a:lnTo>
                <a:lnTo>
                  <a:pt x="256364" y="370399"/>
                </a:lnTo>
                <a:lnTo>
                  <a:pt x="56805" y="370399"/>
                </a:lnTo>
                <a:close/>
                <a:moveTo>
                  <a:pt x="351275" y="304349"/>
                </a:moveTo>
                <a:lnTo>
                  <a:pt x="550763" y="304349"/>
                </a:lnTo>
                <a:lnTo>
                  <a:pt x="550763" y="323049"/>
                </a:lnTo>
                <a:lnTo>
                  <a:pt x="351275" y="323049"/>
                </a:lnTo>
                <a:close/>
                <a:moveTo>
                  <a:pt x="56805" y="304349"/>
                </a:moveTo>
                <a:lnTo>
                  <a:pt x="256364" y="304349"/>
                </a:lnTo>
                <a:lnTo>
                  <a:pt x="256364" y="323049"/>
                </a:lnTo>
                <a:lnTo>
                  <a:pt x="56805" y="323049"/>
                </a:lnTo>
                <a:close/>
                <a:moveTo>
                  <a:pt x="351275" y="257000"/>
                </a:moveTo>
                <a:lnTo>
                  <a:pt x="550763" y="257000"/>
                </a:lnTo>
                <a:lnTo>
                  <a:pt x="550763" y="275559"/>
                </a:lnTo>
                <a:lnTo>
                  <a:pt x="351275" y="275559"/>
                </a:lnTo>
                <a:close/>
                <a:moveTo>
                  <a:pt x="56805" y="257000"/>
                </a:moveTo>
                <a:lnTo>
                  <a:pt x="256364" y="257000"/>
                </a:lnTo>
                <a:lnTo>
                  <a:pt x="256364" y="275559"/>
                </a:lnTo>
                <a:lnTo>
                  <a:pt x="56805" y="275559"/>
                </a:lnTo>
                <a:close/>
                <a:moveTo>
                  <a:pt x="351275" y="209509"/>
                </a:moveTo>
                <a:lnTo>
                  <a:pt x="550763" y="209509"/>
                </a:lnTo>
                <a:lnTo>
                  <a:pt x="550763" y="228068"/>
                </a:lnTo>
                <a:lnTo>
                  <a:pt x="351275" y="228068"/>
                </a:lnTo>
                <a:close/>
                <a:moveTo>
                  <a:pt x="56805" y="209509"/>
                </a:moveTo>
                <a:lnTo>
                  <a:pt x="256364" y="209509"/>
                </a:lnTo>
                <a:lnTo>
                  <a:pt x="256364" y="228068"/>
                </a:lnTo>
                <a:lnTo>
                  <a:pt x="56805" y="228068"/>
                </a:lnTo>
                <a:close/>
                <a:moveTo>
                  <a:pt x="351275" y="162089"/>
                </a:moveTo>
                <a:lnTo>
                  <a:pt x="550763" y="162089"/>
                </a:lnTo>
                <a:lnTo>
                  <a:pt x="550763" y="180718"/>
                </a:lnTo>
                <a:lnTo>
                  <a:pt x="351275" y="180718"/>
                </a:lnTo>
                <a:close/>
                <a:moveTo>
                  <a:pt x="56805" y="162089"/>
                </a:moveTo>
                <a:lnTo>
                  <a:pt x="256364" y="162089"/>
                </a:lnTo>
                <a:lnTo>
                  <a:pt x="256364" y="180718"/>
                </a:lnTo>
                <a:lnTo>
                  <a:pt x="56805" y="180718"/>
                </a:lnTo>
                <a:close/>
                <a:moveTo>
                  <a:pt x="351275" y="114669"/>
                </a:moveTo>
                <a:lnTo>
                  <a:pt x="550763" y="114669"/>
                </a:lnTo>
                <a:lnTo>
                  <a:pt x="550763" y="133298"/>
                </a:lnTo>
                <a:lnTo>
                  <a:pt x="351275" y="133298"/>
                </a:lnTo>
                <a:close/>
                <a:moveTo>
                  <a:pt x="56805" y="114669"/>
                </a:moveTo>
                <a:lnTo>
                  <a:pt x="256364" y="114669"/>
                </a:lnTo>
                <a:lnTo>
                  <a:pt x="256364" y="133298"/>
                </a:lnTo>
                <a:lnTo>
                  <a:pt x="56805" y="133298"/>
                </a:lnTo>
                <a:close/>
                <a:moveTo>
                  <a:pt x="351275" y="67249"/>
                </a:moveTo>
                <a:lnTo>
                  <a:pt x="550763" y="67249"/>
                </a:lnTo>
                <a:lnTo>
                  <a:pt x="550763" y="85878"/>
                </a:lnTo>
                <a:lnTo>
                  <a:pt x="351275" y="85878"/>
                </a:lnTo>
                <a:close/>
                <a:moveTo>
                  <a:pt x="56805" y="67249"/>
                </a:moveTo>
                <a:lnTo>
                  <a:pt x="256364" y="67249"/>
                </a:lnTo>
                <a:lnTo>
                  <a:pt x="256364" y="85878"/>
                </a:lnTo>
                <a:lnTo>
                  <a:pt x="56805" y="85878"/>
                </a:lnTo>
                <a:close/>
                <a:moveTo>
                  <a:pt x="18691" y="19461"/>
                </a:moveTo>
                <a:lnTo>
                  <a:pt x="18691" y="465647"/>
                </a:lnTo>
                <a:lnTo>
                  <a:pt x="275293" y="465647"/>
                </a:lnTo>
                <a:cubicBezTo>
                  <a:pt x="282325" y="465647"/>
                  <a:pt x="288822" y="467513"/>
                  <a:pt x="294518" y="470801"/>
                </a:cubicBezTo>
                <a:lnTo>
                  <a:pt x="294518" y="38656"/>
                </a:lnTo>
                <a:cubicBezTo>
                  <a:pt x="294518" y="28081"/>
                  <a:pt x="285885" y="19461"/>
                  <a:pt x="275293" y="19461"/>
                </a:cubicBezTo>
                <a:close/>
                <a:moveTo>
                  <a:pt x="332346" y="18573"/>
                </a:moveTo>
                <a:cubicBezTo>
                  <a:pt x="321754" y="18573"/>
                  <a:pt x="313120" y="27192"/>
                  <a:pt x="313120" y="37767"/>
                </a:cubicBezTo>
                <a:lnTo>
                  <a:pt x="313120" y="38656"/>
                </a:lnTo>
                <a:lnTo>
                  <a:pt x="313120" y="469912"/>
                </a:lnTo>
                <a:cubicBezTo>
                  <a:pt x="318728" y="466624"/>
                  <a:pt x="325314" y="464758"/>
                  <a:pt x="332346" y="464758"/>
                </a:cubicBezTo>
                <a:lnTo>
                  <a:pt x="588948" y="464758"/>
                </a:lnTo>
                <a:lnTo>
                  <a:pt x="588948" y="18573"/>
                </a:lnTo>
                <a:close/>
                <a:moveTo>
                  <a:pt x="332346" y="0"/>
                </a:moveTo>
                <a:lnTo>
                  <a:pt x="607639" y="0"/>
                </a:lnTo>
                <a:lnTo>
                  <a:pt x="607639" y="483331"/>
                </a:lnTo>
                <a:lnTo>
                  <a:pt x="332346" y="483331"/>
                </a:lnTo>
                <a:cubicBezTo>
                  <a:pt x="321754" y="483331"/>
                  <a:pt x="313120" y="491951"/>
                  <a:pt x="313120" y="502525"/>
                </a:cubicBezTo>
                <a:lnTo>
                  <a:pt x="313120" y="503414"/>
                </a:lnTo>
                <a:lnTo>
                  <a:pt x="294518" y="503414"/>
                </a:lnTo>
                <a:cubicBezTo>
                  <a:pt x="294518" y="492839"/>
                  <a:pt x="285885" y="484219"/>
                  <a:pt x="275293" y="484219"/>
                </a:cubicBezTo>
                <a:lnTo>
                  <a:pt x="0" y="484219"/>
                </a:lnTo>
                <a:lnTo>
                  <a:pt x="0" y="889"/>
                </a:lnTo>
                <a:lnTo>
                  <a:pt x="275293" y="889"/>
                </a:lnTo>
                <a:cubicBezTo>
                  <a:pt x="286419" y="889"/>
                  <a:pt x="296476" y="5687"/>
                  <a:pt x="303419" y="13418"/>
                </a:cubicBezTo>
                <a:cubicBezTo>
                  <a:pt x="310361" y="5243"/>
                  <a:pt x="320775" y="0"/>
                  <a:pt x="332346" y="0"/>
                </a:cubicBezTo>
                <a:close/>
              </a:path>
            </a:pathLst>
          </a:custGeom>
          <a:solidFill>
            <a:srgbClr val="AC8D30"/>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Freeform 103"/>
          <p:cNvSpPr>
            <a:spLocks noEditPoints="1"/>
          </p:cNvSpPr>
          <p:nvPr/>
        </p:nvSpPr>
        <p:spPr>
          <a:xfrm>
            <a:off x="4783078" y="4152942"/>
            <a:ext cx="640872" cy="396819"/>
          </a:xfrm>
          <a:custGeom>
            <a:avLst/>
            <a:gdLst>
              <a:gd name="T0" fmla="*/ 5960 w 6160"/>
              <a:gd name="T1" fmla="*/ 2358 h 3820"/>
              <a:gd name="T2" fmla="*/ 5607 w 6160"/>
              <a:gd name="T3" fmla="*/ 2358 h 3820"/>
              <a:gd name="T4" fmla="*/ 3080 w 6160"/>
              <a:gd name="T5" fmla="*/ 0 h 3820"/>
              <a:gd name="T6" fmla="*/ 553 w 6160"/>
              <a:gd name="T7" fmla="*/ 2358 h 3820"/>
              <a:gd name="T8" fmla="*/ 200 w 6160"/>
              <a:gd name="T9" fmla="*/ 2358 h 3820"/>
              <a:gd name="T10" fmla="*/ 0 w 6160"/>
              <a:gd name="T11" fmla="*/ 2558 h 3820"/>
              <a:gd name="T12" fmla="*/ 0 w 6160"/>
              <a:gd name="T13" fmla="*/ 3620 h 3820"/>
              <a:gd name="T14" fmla="*/ 200 w 6160"/>
              <a:gd name="T15" fmla="*/ 3820 h 3820"/>
              <a:gd name="T16" fmla="*/ 5960 w 6160"/>
              <a:gd name="T17" fmla="*/ 3820 h 3820"/>
              <a:gd name="T18" fmla="*/ 6160 w 6160"/>
              <a:gd name="T19" fmla="*/ 3620 h 3820"/>
              <a:gd name="T20" fmla="*/ 6160 w 6160"/>
              <a:gd name="T21" fmla="*/ 2558 h 3820"/>
              <a:gd name="T22" fmla="*/ 5960 w 6160"/>
              <a:gd name="T23" fmla="*/ 2358 h 3820"/>
              <a:gd name="T24" fmla="*/ 3080 w 6160"/>
              <a:gd name="T25" fmla="*/ 400 h 3820"/>
              <a:gd name="T26" fmla="*/ 5204 w 6160"/>
              <a:gd name="T27" fmla="*/ 2333 h 3820"/>
              <a:gd name="T28" fmla="*/ 4414 w 6160"/>
              <a:gd name="T29" fmla="*/ 2333 h 3820"/>
              <a:gd name="T30" fmla="*/ 3080 w 6160"/>
              <a:gd name="T31" fmla="*/ 1185 h 3820"/>
              <a:gd name="T32" fmla="*/ 1746 w 6160"/>
              <a:gd name="T33" fmla="*/ 2333 h 3820"/>
              <a:gd name="T34" fmla="*/ 956 w 6160"/>
              <a:gd name="T35" fmla="*/ 2333 h 3820"/>
              <a:gd name="T36" fmla="*/ 3080 w 6160"/>
              <a:gd name="T37" fmla="*/ 400 h 3820"/>
              <a:gd name="T38" fmla="*/ 4012 w 6160"/>
              <a:gd name="T39" fmla="*/ 2358 h 3820"/>
              <a:gd name="T40" fmla="*/ 2148 w 6160"/>
              <a:gd name="T41" fmla="*/ 2358 h 3820"/>
              <a:gd name="T42" fmla="*/ 3080 w 6160"/>
              <a:gd name="T43" fmla="*/ 1585 h 3820"/>
              <a:gd name="T44" fmla="*/ 4012 w 6160"/>
              <a:gd name="T45" fmla="*/ 2358 h 3820"/>
              <a:gd name="T46" fmla="*/ 5760 w 6160"/>
              <a:gd name="T47" fmla="*/ 3420 h 3820"/>
              <a:gd name="T48" fmla="*/ 5627 w 6160"/>
              <a:gd name="T49" fmla="*/ 3420 h 3820"/>
              <a:gd name="T50" fmla="*/ 5627 w 6160"/>
              <a:gd name="T51" fmla="*/ 3250 h 3820"/>
              <a:gd name="T52" fmla="*/ 5427 w 6160"/>
              <a:gd name="T53" fmla="*/ 3050 h 3820"/>
              <a:gd name="T54" fmla="*/ 5227 w 6160"/>
              <a:gd name="T55" fmla="*/ 3250 h 3820"/>
              <a:gd name="T56" fmla="*/ 5227 w 6160"/>
              <a:gd name="T57" fmla="*/ 3420 h 3820"/>
              <a:gd name="T58" fmla="*/ 4844 w 6160"/>
              <a:gd name="T59" fmla="*/ 3420 h 3820"/>
              <a:gd name="T60" fmla="*/ 4844 w 6160"/>
              <a:gd name="T61" fmla="*/ 3250 h 3820"/>
              <a:gd name="T62" fmla="*/ 4644 w 6160"/>
              <a:gd name="T63" fmla="*/ 3050 h 3820"/>
              <a:gd name="T64" fmla="*/ 4444 w 6160"/>
              <a:gd name="T65" fmla="*/ 3250 h 3820"/>
              <a:gd name="T66" fmla="*/ 4444 w 6160"/>
              <a:gd name="T67" fmla="*/ 3420 h 3820"/>
              <a:gd name="T68" fmla="*/ 4062 w 6160"/>
              <a:gd name="T69" fmla="*/ 3420 h 3820"/>
              <a:gd name="T70" fmla="*/ 4062 w 6160"/>
              <a:gd name="T71" fmla="*/ 3250 h 3820"/>
              <a:gd name="T72" fmla="*/ 3862 w 6160"/>
              <a:gd name="T73" fmla="*/ 3050 h 3820"/>
              <a:gd name="T74" fmla="*/ 3662 w 6160"/>
              <a:gd name="T75" fmla="*/ 3250 h 3820"/>
              <a:gd name="T76" fmla="*/ 3662 w 6160"/>
              <a:gd name="T77" fmla="*/ 3420 h 3820"/>
              <a:gd name="T78" fmla="*/ 3280 w 6160"/>
              <a:gd name="T79" fmla="*/ 3420 h 3820"/>
              <a:gd name="T80" fmla="*/ 3280 w 6160"/>
              <a:gd name="T81" fmla="*/ 3250 h 3820"/>
              <a:gd name="T82" fmla="*/ 3080 w 6160"/>
              <a:gd name="T83" fmla="*/ 3050 h 3820"/>
              <a:gd name="T84" fmla="*/ 2880 w 6160"/>
              <a:gd name="T85" fmla="*/ 3250 h 3820"/>
              <a:gd name="T86" fmla="*/ 2880 w 6160"/>
              <a:gd name="T87" fmla="*/ 3420 h 3820"/>
              <a:gd name="T88" fmla="*/ 2498 w 6160"/>
              <a:gd name="T89" fmla="*/ 3420 h 3820"/>
              <a:gd name="T90" fmla="*/ 2498 w 6160"/>
              <a:gd name="T91" fmla="*/ 3250 h 3820"/>
              <a:gd name="T92" fmla="*/ 2298 w 6160"/>
              <a:gd name="T93" fmla="*/ 3050 h 3820"/>
              <a:gd name="T94" fmla="*/ 2098 w 6160"/>
              <a:gd name="T95" fmla="*/ 3250 h 3820"/>
              <a:gd name="T96" fmla="*/ 2098 w 6160"/>
              <a:gd name="T97" fmla="*/ 3420 h 3820"/>
              <a:gd name="T98" fmla="*/ 1716 w 6160"/>
              <a:gd name="T99" fmla="*/ 3420 h 3820"/>
              <a:gd name="T100" fmla="*/ 1716 w 6160"/>
              <a:gd name="T101" fmla="*/ 3250 h 3820"/>
              <a:gd name="T102" fmla="*/ 1516 w 6160"/>
              <a:gd name="T103" fmla="*/ 3050 h 3820"/>
              <a:gd name="T104" fmla="*/ 1316 w 6160"/>
              <a:gd name="T105" fmla="*/ 3250 h 3820"/>
              <a:gd name="T106" fmla="*/ 1316 w 6160"/>
              <a:gd name="T107" fmla="*/ 3420 h 3820"/>
              <a:gd name="T108" fmla="*/ 933 w 6160"/>
              <a:gd name="T109" fmla="*/ 3420 h 3820"/>
              <a:gd name="T110" fmla="*/ 933 w 6160"/>
              <a:gd name="T111" fmla="*/ 3250 h 3820"/>
              <a:gd name="T112" fmla="*/ 733 w 6160"/>
              <a:gd name="T113" fmla="*/ 3050 h 3820"/>
              <a:gd name="T114" fmla="*/ 533 w 6160"/>
              <a:gd name="T115" fmla="*/ 3250 h 3820"/>
              <a:gd name="T116" fmla="*/ 533 w 6160"/>
              <a:gd name="T117" fmla="*/ 3420 h 3820"/>
              <a:gd name="T118" fmla="*/ 400 w 6160"/>
              <a:gd name="T119" fmla="*/ 3420 h 3820"/>
              <a:gd name="T120" fmla="*/ 400 w 6160"/>
              <a:gd name="T121" fmla="*/ 2758 h 3820"/>
              <a:gd name="T122" fmla="*/ 5760 w 6160"/>
              <a:gd name="T123" fmla="*/ 2758 h 3820"/>
              <a:gd name="T124" fmla="*/ 5760 w 6160"/>
              <a:gd name="T125" fmla="*/ 3420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60" h="3820">
                <a:moveTo>
                  <a:pt x="5960" y="2358"/>
                </a:moveTo>
                <a:lnTo>
                  <a:pt x="5607" y="2358"/>
                </a:lnTo>
                <a:cubicBezTo>
                  <a:pt x="5517" y="1043"/>
                  <a:pt x="4418" y="0"/>
                  <a:pt x="3080" y="0"/>
                </a:cubicBezTo>
                <a:cubicBezTo>
                  <a:pt x="1742" y="0"/>
                  <a:pt x="643" y="1043"/>
                  <a:pt x="553" y="2358"/>
                </a:cubicBezTo>
                <a:lnTo>
                  <a:pt x="200" y="2358"/>
                </a:lnTo>
                <a:cubicBezTo>
                  <a:pt x="90" y="2358"/>
                  <a:pt x="0" y="2447"/>
                  <a:pt x="0" y="2558"/>
                </a:cubicBezTo>
                <a:lnTo>
                  <a:pt x="0" y="3620"/>
                </a:lnTo>
                <a:cubicBezTo>
                  <a:pt x="0" y="3730"/>
                  <a:pt x="90" y="3820"/>
                  <a:pt x="200" y="3820"/>
                </a:cubicBezTo>
                <a:lnTo>
                  <a:pt x="5960" y="3820"/>
                </a:lnTo>
                <a:cubicBezTo>
                  <a:pt x="6070" y="3820"/>
                  <a:pt x="6160" y="3730"/>
                  <a:pt x="6160" y="3620"/>
                </a:cubicBezTo>
                <a:lnTo>
                  <a:pt x="6160" y="2558"/>
                </a:lnTo>
                <a:cubicBezTo>
                  <a:pt x="6160" y="2447"/>
                  <a:pt x="6070" y="2358"/>
                  <a:pt x="5960" y="2358"/>
                </a:cubicBezTo>
                <a:close/>
                <a:moveTo>
                  <a:pt x="3080" y="400"/>
                </a:moveTo>
                <a:cubicBezTo>
                  <a:pt x="4189" y="400"/>
                  <a:pt x="5103" y="1251"/>
                  <a:pt x="5204" y="2333"/>
                </a:cubicBezTo>
                <a:lnTo>
                  <a:pt x="4414" y="2333"/>
                </a:lnTo>
                <a:cubicBezTo>
                  <a:pt x="4317" y="1684"/>
                  <a:pt x="3756" y="1185"/>
                  <a:pt x="3080" y="1185"/>
                </a:cubicBezTo>
                <a:cubicBezTo>
                  <a:pt x="2404" y="1185"/>
                  <a:pt x="1843" y="1684"/>
                  <a:pt x="1746" y="2333"/>
                </a:cubicBezTo>
                <a:lnTo>
                  <a:pt x="956" y="2333"/>
                </a:lnTo>
                <a:cubicBezTo>
                  <a:pt x="1057" y="1251"/>
                  <a:pt x="1971" y="400"/>
                  <a:pt x="3080" y="400"/>
                </a:cubicBezTo>
                <a:close/>
                <a:moveTo>
                  <a:pt x="4012" y="2358"/>
                </a:moveTo>
                <a:lnTo>
                  <a:pt x="2148" y="2358"/>
                </a:lnTo>
                <a:cubicBezTo>
                  <a:pt x="2230" y="1918"/>
                  <a:pt x="2617" y="1585"/>
                  <a:pt x="3080" y="1585"/>
                </a:cubicBezTo>
                <a:cubicBezTo>
                  <a:pt x="3543" y="1585"/>
                  <a:pt x="3930" y="1918"/>
                  <a:pt x="4012" y="2358"/>
                </a:cubicBezTo>
                <a:close/>
                <a:moveTo>
                  <a:pt x="5760" y="3420"/>
                </a:moveTo>
                <a:lnTo>
                  <a:pt x="5627" y="3420"/>
                </a:lnTo>
                <a:lnTo>
                  <a:pt x="5627" y="3250"/>
                </a:lnTo>
                <a:cubicBezTo>
                  <a:pt x="5627" y="3140"/>
                  <a:pt x="5537" y="3050"/>
                  <a:pt x="5427" y="3050"/>
                </a:cubicBezTo>
                <a:cubicBezTo>
                  <a:pt x="5316" y="3050"/>
                  <a:pt x="5227" y="3140"/>
                  <a:pt x="5227" y="3250"/>
                </a:cubicBezTo>
                <a:lnTo>
                  <a:pt x="5227" y="3420"/>
                </a:lnTo>
                <a:lnTo>
                  <a:pt x="4844" y="3420"/>
                </a:lnTo>
                <a:lnTo>
                  <a:pt x="4844" y="3250"/>
                </a:lnTo>
                <a:cubicBezTo>
                  <a:pt x="4844" y="3140"/>
                  <a:pt x="4755" y="3050"/>
                  <a:pt x="4644" y="3050"/>
                </a:cubicBezTo>
                <a:cubicBezTo>
                  <a:pt x="4534" y="3050"/>
                  <a:pt x="4444" y="3140"/>
                  <a:pt x="4444" y="3250"/>
                </a:cubicBezTo>
                <a:lnTo>
                  <a:pt x="4444" y="3420"/>
                </a:lnTo>
                <a:lnTo>
                  <a:pt x="4062" y="3420"/>
                </a:lnTo>
                <a:lnTo>
                  <a:pt x="4062" y="3250"/>
                </a:lnTo>
                <a:cubicBezTo>
                  <a:pt x="4062" y="3140"/>
                  <a:pt x="3973" y="3050"/>
                  <a:pt x="3862" y="3050"/>
                </a:cubicBezTo>
                <a:cubicBezTo>
                  <a:pt x="3752" y="3050"/>
                  <a:pt x="3662" y="3140"/>
                  <a:pt x="3662" y="3250"/>
                </a:cubicBezTo>
                <a:lnTo>
                  <a:pt x="3662" y="3420"/>
                </a:lnTo>
                <a:lnTo>
                  <a:pt x="3280" y="3420"/>
                </a:lnTo>
                <a:lnTo>
                  <a:pt x="3280" y="3250"/>
                </a:lnTo>
                <a:cubicBezTo>
                  <a:pt x="3280" y="3140"/>
                  <a:pt x="3190" y="3050"/>
                  <a:pt x="3080" y="3050"/>
                </a:cubicBezTo>
                <a:cubicBezTo>
                  <a:pt x="2970" y="3050"/>
                  <a:pt x="2880" y="3140"/>
                  <a:pt x="2880" y="3250"/>
                </a:cubicBezTo>
                <a:lnTo>
                  <a:pt x="2880" y="3420"/>
                </a:lnTo>
                <a:lnTo>
                  <a:pt x="2498" y="3420"/>
                </a:lnTo>
                <a:lnTo>
                  <a:pt x="2498" y="3250"/>
                </a:lnTo>
                <a:cubicBezTo>
                  <a:pt x="2498" y="3140"/>
                  <a:pt x="2408" y="3050"/>
                  <a:pt x="2298" y="3050"/>
                </a:cubicBezTo>
                <a:cubicBezTo>
                  <a:pt x="2187" y="3050"/>
                  <a:pt x="2098" y="3140"/>
                  <a:pt x="2098" y="3250"/>
                </a:cubicBezTo>
                <a:lnTo>
                  <a:pt x="2098" y="3420"/>
                </a:lnTo>
                <a:lnTo>
                  <a:pt x="1716" y="3420"/>
                </a:lnTo>
                <a:lnTo>
                  <a:pt x="1716" y="3250"/>
                </a:lnTo>
                <a:cubicBezTo>
                  <a:pt x="1716" y="3140"/>
                  <a:pt x="1626" y="3050"/>
                  <a:pt x="1516" y="3050"/>
                </a:cubicBezTo>
                <a:cubicBezTo>
                  <a:pt x="1405" y="3050"/>
                  <a:pt x="1316" y="3140"/>
                  <a:pt x="1316" y="3250"/>
                </a:cubicBezTo>
                <a:lnTo>
                  <a:pt x="1316" y="3420"/>
                </a:lnTo>
                <a:lnTo>
                  <a:pt x="933" y="3420"/>
                </a:lnTo>
                <a:lnTo>
                  <a:pt x="933" y="3250"/>
                </a:lnTo>
                <a:cubicBezTo>
                  <a:pt x="933" y="3140"/>
                  <a:pt x="844" y="3050"/>
                  <a:pt x="733" y="3050"/>
                </a:cubicBezTo>
                <a:cubicBezTo>
                  <a:pt x="623" y="3050"/>
                  <a:pt x="533" y="3140"/>
                  <a:pt x="533" y="3250"/>
                </a:cubicBezTo>
                <a:lnTo>
                  <a:pt x="533" y="3420"/>
                </a:lnTo>
                <a:lnTo>
                  <a:pt x="400" y="3420"/>
                </a:lnTo>
                <a:lnTo>
                  <a:pt x="400" y="2758"/>
                </a:lnTo>
                <a:lnTo>
                  <a:pt x="5760" y="2758"/>
                </a:lnTo>
                <a:lnTo>
                  <a:pt x="5760" y="3420"/>
                </a:lnTo>
                <a:close/>
              </a:path>
            </a:pathLst>
          </a:custGeom>
          <a:solidFill>
            <a:srgbClr val="AC8D30"/>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Freeform 45"/>
          <p:cNvSpPr/>
          <p:nvPr/>
        </p:nvSpPr>
        <p:spPr>
          <a:xfrm>
            <a:off x="5864392" y="1988804"/>
            <a:ext cx="698777" cy="697250"/>
          </a:xfrm>
          <a:custGeom>
            <a:avLst/>
            <a:gdLst>
              <a:gd name="T0" fmla="*/ 6820 w 6844"/>
              <a:gd name="T1" fmla="*/ 6595 h 6839"/>
              <a:gd name="T2" fmla="*/ 6582 w 6844"/>
              <a:gd name="T3" fmla="*/ 5516 h 6839"/>
              <a:gd name="T4" fmla="*/ 6532 w 6844"/>
              <a:gd name="T5" fmla="*/ 5426 h 6839"/>
              <a:gd name="T6" fmla="*/ 5879 w 6844"/>
              <a:gd name="T7" fmla="*/ 4774 h 6839"/>
              <a:gd name="T8" fmla="*/ 4091 w 6844"/>
              <a:gd name="T9" fmla="*/ 2458 h 6839"/>
              <a:gd name="T10" fmla="*/ 2386 w 6844"/>
              <a:gd name="T11" fmla="*/ 1038 h 6839"/>
              <a:gd name="T12" fmla="*/ 2898 w 6844"/>
              <a:gd name="T13" fmla="*/ 524 h 6839"/>
              <a:gd name="T14" fmla="*/ 4452 w 6844"/>
              <a:gd name="T15" fmla="*/ 2074 h 6839"/>
              <a:gd name="T16" fmla="*/ 4712 w 6844"/>
              <a:gd name="T17" fmla="*/ 2074 h 6839"/>
              <a:gd name="T18" fmla="*/ 4712 w 6844"/>
              <a:gd name="T19" fmla="*/ 1814 h 6839"/>
              <a:gd name="T20" fmla="*/ 3024 w 6844"/>
              <a:gd name="T21" fmla="*/ 134 h 6839"/>
              <a:gd name="T22" fmla="*/ 2764 w 6844"/>
              <a:gd name="T23" fmla="*/ 134 h 6839"/>
              <a:gd name="T24" fmla="*/ 2063 w 6844"/>
              <a:gd name="T25" fmla="*/ 838 h 6839"/>
              <a:gd name="T26" fmla="*/ 544 w 6844"/>
              <a:gd name="T27" fmla="*/ 579 h 6839"/>
              <a:gd name="T28" fmla="*/ 2438 w 6844"/>
              <a:gd name="T29" fmla="*/ 4118 h 6839"/>
              <a:gd name="T30" fmla="*/ 4759 w 6844"/>
              <a:gd name="T31" fmla="*/ 5898 h 6839"/>
              <a:gd name="T32" fmla="*/ 5412 w 6844"/>
              <a:gd name="T33" fmla="*/ 6550 h 6839"/>
              <a:gd name="T34" fmla="*/ 5503 w 6844"/>
              <a:gd name="T35" fmla="*/ 6599 h 6839"/>
              <a:gd name="T36" fmla="*/ 6607 w 6844"/>
              <a:gd name="T37" fmla="*/ 6839 h 6839"/>
              <a:gd name="T38" fmla="*/ 6820 w 6844"/>
              <a:gd name="T39" fmla="*/ 6595 h 6839"/>
              <a:gd name="T40" fmla="*/ 806 w 6844"/>
              <a:gd name="T41" fmla="*/ 839 h 6839"/>
              <a:gd name="T42" fmla="*/ 3187 w 6844"/>
              <a:gd name="T43" fmla="*/ 2120 h 6839"/>
              <a:gd name="T44" fmla="*/ 2095 w 6844"/>
              <a:gd name="T45" fmla="*/ 3218 h 6839"/>
              <a:gd name="T46" fmla="*/ 806 w 6844"/>
              <a:gd name="T47" fmla="*/ 839 h 6839"/>
              <a:gd name="T48" fmla="*/ 2696 w 6844"/>
              <a:gd name="T49" fmla="*/ 3858 h 6839"/>
              <a:gd name="T50" fmla="*/ 2342 w 6844"/>
              <a:gd name="T51" fmla="*/ 3491 h 6839"/>
              <a:gd name="T52" fmla="*/ 3460 w 6844"/>
              <a:gd name="T53" fmla="*/ 2367 h 6839"/>
              <a:gd name="T54" fmla="*/ 3828 w 6844"/>
              <a:gd name="T55" fmla="*/ 2720 h 6839"/>
              <a:gd name="T56" fmla="*/ 5502 w 6844"/>
              <a:gd name="T57" fmla="*/ 4848 h 6839"/>
              <a:gd name="T58" fmla="*/ 4831 w 6844"/>
              <a:gd name="T59" fmla="*/ 5523 h 6839"/>
              <a:gd name="T60" fmla="*/ 2696 w 6844"/>
              <a:gd name="T61" fmla="*/ 3858 h 6839"/>
              <a:gd name="T62" fmla="*/ 5632 w 6844"/>
              <a:gd name="T63" fmla="*/ 6251 h 6839"/>
              <a:gd name="T64" fmla="*/ 5127 w 6844"/>
              <a:gd name="T65" fmla="*/ 5747 h 6839"/>
              <a:gd name="T66" fmla="*/ 5727 w 6844"/>
              <a:gd name="T67" fmla="*/ 5144 h 6839"/>
              <a:gd name="T68" fmla="*/ 6232 w 6844"/>
              <a:gd name="T69" fmla="*/ 5648 h 6839"/>
              <a:gd name="T70" fmla="*/ 6403 w 6844"/>
              <a:gd name="T71" fmla="*/ 6419 h 6839"/>
              <a:gd name="T72" fmla="*/ 5632 w 6844"/>
              <a:gd name="T73" fmla="*/ 6251 h 6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44" h="6839">
                <a:moveTo>
                  <a:pt x="6820" y="6595"/>
                </a:moveTo>
                <a:lnTo>
                  <a:pt x="6582" y="5516"/>
                </a:lnTo>
                <a:cubicBezTo>
                  <a:pt x="6574" y="5482"/>
                  <a:pt x="6556" y="5451"/>
                  <a:pt x="6532" y="5426"/>
                </a:cubicBezTo>
                <a:lnTo>
                  <a:pt x="5879" y="4774"/>
                </a:lnTo>
                <a:cubicBezTo>
                  <a:pt x="5540" y="4098"/>
                  <a:pt x="4891" y="3256"/>
                  <a:pt x="4091" y="2458"/>
                </a:cubicBezTo>
                <a:cubicBezTo>
                  <a:pt x="3511" y="1880"/>
                  <a:pt x="2919" y="1391"/>
                  <a:pt x="2386" y="1038"/>
                </a:cubicBezTo>
                <a:lnTo>
                  <a:pt x="2898" y="524"/>
                </a:lnTo>
                <a:lnTo>
                  <a:pt x="4452" y="2074"/>
                </a:lnTo>
                <a:cubicBezTo>
                  <a:pt x="4527" y="2148"/>
                  <a:pt x="4644" y="2142"/>
                  <a:pt x="4712" y="2074"/>
                </a:cubicBezTo>
                <a:cubicBezTo>
                  <a:pt x="4784" y="2002"/>
                  <a:pt x="4784" y="1886"/>
                  <a:pt x="4712" y="1814"/>
                </a:cubicBezTo>
                <a:lnTo>
                  <a:pt x="3024" y="134"/>
                </a:lnTo>
                <a:cubicBezTo>
                  <a:pt x="2990" y="99"/>
                  <a:pt x="2898" y="0"/>
                  <a:pt x="2764" y="134"/>
                </a:cubicBezTo>
                <a:lnTo>
                  <a:pt x="2063" y="838"/>
                </a:lnTo>
                <a:cubicBezTo>
                  <a:pt x="1631" y="587"/>
                  <a:pt x="831" y="292"/>
                  <a:pt x="544" y="579"/>
                </a:cubicBezTo>
                <a:cubicBezTo>
                  <a:pt x="0" y="1123"/>
                  <a:pt x="1086" y="2772"/>
                  <a:pt x="2438" y="4118"/>
                </a:cubicBezTo>
                <a:cubicBezTo>
                  <a:pt x="3238" y="4916"/>
                  <a:pt x="4082" y="5563"/>
                  <a:pt x="4759" y="5898"/>
                </a:cubicBezTo>
                <a:lnTo>
                  <a:pt x="5412" y="6550"/>
                </a:lnTo>
                <a:cubicBezTo>
                  <a:pt x="5438" y="6575"/>
                  <a:pt x="5468" y="6592"/>
                  <a:pt x="5503" y="6599"/>
                </a:cubicBezTo>
                <a:lnTo>
                  <a:pt x="6607" y="6839"/>
                </a:lnTo>
                <a:cubicBezTo>
                  <a:pt x="6760" y="6839"/>
                  <a:pt x="6844" y="6723"/>
                  <a:pt x="6820" y="6595"/>
                </a:cubicBezTo>
                <a:close/>
                <a:moveTo>
                  <a:pt x="806" y="839"/>
                </a:moveTo>
                <a:cubicBezTo>
                  <a:pt x="1004" y="639"/>
                  <a:pt x="2247" y="1180"/>
                  <a:pt x="3187" y="2120"/>
                </a:cubicBezTo>
                <a:lnTo>
                  <a:pt x="2095" y="3218"/>
                </a:lnTo>
                <a:cubicBezTo>
                  <a:pt x="966" y="1935"/>
                  <a:pt x="634" y="1010"/>
                  <a:pt x="806" y="839"/>
                </a:cubicBezTo>
                <a:close/>
                <a:moveTo>
                  <a:pt x="2696" y="3858"/>
                </a:moveTo>
                <a:cubicBezTo>
                  <a:pt x="2571" y="3732"/>
                  <a:pt x="2454" y="3611"/>
                  <a:pt x="2342" y="3491"/>
                </a:cubicBezTo>
                <a:lnTo>
                  <a:pt x="3460" y="2367"/>
                </a:lnTo>
                <a:cubicBezTo>
                  <a:pt x="3582" y="2479"/>
                  <a:pt x="3704" y="2596"/>
                  <a:pt x="3828" y="2720"/>
                </a:cubicBezTo>
                <a:cubicBezTo>
                  <a:pt x="4566" y="3455"/>
                  <a:pt x="5168" y="4223"/>
                  <a:pt x="5502" y="4848"/>
                </a:cubicBezTo>
                <a:lnTo>
                  <a:pt x="4831" y="5523"/>
                </a:lnTo>
                <a:cubicBezTo>
                  <a:pt x="4204" y="5192"/>
                  <a:pt x="3435" y="4592"/>
                  <a:pt x="2696" y="3858"/>
                </a:cubicBezTo>
                <a:close/>
                <a:moveTo>
                  <a:pt x="5632" y="6251"/>
                </a:moveTo>
                <a:lnTo>
                  <a:pt x="5127" y="5747"/>
                </a:lnTo>
                <a:lnTo>
                  <a:pt x="5727" y="5144"/>
                </a:lnTo>
                <a:lnTo>
                  <a:pt x="6232" y="5648"/>
                </a:lnTo>
                <a:lnTo>
                  <a:pt x="6403" y="6419"/>
                </a:lnTo>
                <a:lnTo>
                  <a:pt x="5632" y="6251"/>
                </a:lnTo>
                <a:close/>
              </a:path>
            </a:pathLst>
          </a:custGeom>
          <a:solidFill>
            <a:srgbClr val="AC8D30"/>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20"/>
          <p:cNvSpPr txBox="1"/>
          <p:nvPr/>
        </p:nvSpPr>
        <p:spPr>
          <a:xfrm flipH="1">
            <a:off x="5424170" y="3165475"/>
            <a:ext cx="1567815" cy="368935"/>
          </a:xfrm>
          <a:prstGeom prst="rect">
            <a:avLst/>
          </a:prstGeom>
          <a:noFill/>
          <a:ln w="9525">
            <a:noFill/>
          </a:ln>
          <a:effectLst>
            <a:outerShdw sx="999" sy="999" algn="ctr" rotWithShape="0">
              <a:srgbClr val="000000"/>
            </a:outerShdw>
          </a:effectLst>
        </p:spPr>
        <p:txBody>
          <a:bodyPr wrap="square" lIns="0" tIns="0" rIns="0" bIns="0" anchor="t">
            <a:spAutoFit/>
          </a:bodyPr>
          <a:lstStyle/>
          <a:p>
            <a:pPr lvl="0" algn="ct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summary</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rot="16200000">
            <a:off x="6196669" y="2113280"/>
            <a:ext cx="0" cy="3537258"/>
          </a:xfrm>
          <a:prstGeom prst="line">
            <a:avLst/>
          </a:prstGeom>
          <a:ln w="9525">
            <a:solidFill>
              <a:srgbClr val="AC8D3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222500" y="2680970"/>
            <a:ext cx="8209280" cy="1057275"/>
          </a:xfrm>
          <a:prstGeom prst="rect">
            <a:avLst/>
          </a:prstGeom>
        </p:spPr>
        <p:txBody>
          <a:bodyPr>
            <a:noAutofit/>
            <a:extLst>
              <a:ext uri="{4A0BC546-FE56-4ADE-93B0-CB8AF2F6F144}">
                <wpsdc:textFrameExt xmlns:wpsdc="http://www.wps.cn/officeDocument/2022/drawingmlCustomData" type="text"/>
              </a:ext>
            </a:extLst>
          </a:bodyPr>
          <a:p>
            <a:pPr algn="l"/>
            <a:r>
              <a:rPr lang="en-US" altLang="zh-CN" sz="540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Thanks for your listening</a:t>
            </a:r>
            <a:r>
              <a:rPr lang="zh-CN" altLang="en-US" sz="540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a:t>
            </a:r>
            <a:endParaRPr lang="zh-CN" altLang="en-US" sz="540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423980" y="3057044"/>
            <a:ext cx="6297295" cy="6985"/>
          </a:xfrm>
          <a:prstGeom prst="line">
            <a:avLst/>
          </a:prstGeom>
          <a:ln w="9525">
            <a:solidFill>
              <a:srgbClr val="AC8D3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423795" y="2441575"/>
            <a:ext cx="7106920" cy="46037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400" i="1">
                <a:latin typeface="Arial" panose="020B0604020202020204" pitchFamily="34" charset="0"/>
                <a:ea typeface="微软雅黑" panose="020B0503020204020204" pitchFamily="34" charset="-122"/>
              </a:rPr>
              <a:t>The Bible</a:t>
            </a:r>
            <a:r>
              <a:rPr lang="zh-CN" altLang="en-US" sz="2400">
                <a:latin typeface="Arial" panose="020B0604020202020204" pitchFamily="34" charset="0"/>
                <a:ea typeface="微软雅黑" panose="020B0503020204020204" pitchFamily="34" charset="-122"/>
              </a:rPr>
              <a:t> and</a:t>
            </a:r>
            <a:r>
              <a:rPr lang="en-US" altLang="zh-CN" sz="2400">
                <a:latin typeface="Arial" panose="020B0604020202020204" pitchFamily="34" charset="0"/>
                <a:ea typeface="微软雅黑" panose="020B0503020204020204" pitchFamily="34" charset="-122"/>
              </a:rPr>
              <a:t> </a:t>
            </a:r>
            <a:r>
              <a:rPr lang="en-US" altLang="zh-CN" sz="2400" i="1">
                <a:latin typeface="Arial" panose="020B0604020202020204" pitchFamily="34" charset="0"/>
                <a:ea typeface="微软雅黑" panose="020B0503020204020204" pitchFamily="34" charset="-122"/>
              </a:rPr>
              <a:t>T</a:t>
            </a:r>
            <a:r>
              <a:rPr lang="zh-CN" altLang="en-US" sz="2400" i="1">
                <a:latin typeface="Arial" panose="020B0604020202020204" pitchFamily="34" charset="0"/>
                <a:ea typeface="微软雅黑" panose="020B0503020204020204" pitchFamily="34" charset="-122"/>
              </a:rPr>
              <a:t>he Classic of Mountains and Seas</a:t>
            </a:r>
            <a:endParaRPr lang="zh-CN" altLang="en-US" sz="2400" i="1">
              <a:latin typeface="Arial" panose="020B0604020202020204" pitchFamily="34" charset="0"/>
              <a:ea typeface="微软雅黑" panose="020B0503020204020204" pitchFamily="34" charset="-122"/>
            </a:endParaRPr>
          </a:p>
        </p:txBody>
      </p:sp>
      <p:sp>
        <p:nvSpPr>
          <p:cNvPr id="5" name="文本框 4"/>
          <p:cNvSpPr txBox="1"/>
          <p:nvPr/>
        </p:nvSpPr>
        <p:spPr>
          <a:xfrm>
            <a:off x="2311400" y="3218815"/>
            <a:ext cx="8007350" cy="132207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4000" b="1">
                <a:latin typeface="Arial Black" panose="020B0A04020102020204" charset="0"/>
                <a:ea typeface="微软雅黑" panose="020B0503020204020204" pitchFamily="34" charset="-122"/>
                <a:cs typeface="Arial Black" panose="020B0A04020102020204" charset="0"/>
              </a:rPr>
              <a:t>The same history</a:t>
            </a:r>
            <a:endParaRPr lang="zh-CN" altLang="en-US" sz="4000" b="1">
              <a:latin typeface="Arial Black" panose="020B0A04020102020204" charset="0"/>
              <a:ea typeface="微软雅黑" panose="020B0503020204020204" pitchFamily="34" charset="-122"/>
              <a:cs typeface="Arial Black" panose="020B0A04020102020204" charset="0"/>
            </a:endParaRPr>
          </a:p>
          <a:p>
            <a:pPr algn="l"/>
            <a:r>
              <a:rPr lang="zh-CN" altLang="en-US" sz="4000" b="1">
                <a:latin typeface="Arial Black" panose="020B0A04020102020204" charset="0"/>
                <a:ea typeface="微软雅黑" panose="020B0503020204020204" pitchFamily="34" charset="-122"/>
                <a:cs typeface="Arial Black" panose="020B0A04020102020204" charset="0"/>
              </a:rPr>
              <a:t>from different perspectives</a:t>
            </a:r>
            <a:r>
              <a:rPr lang="en-US" altLang="zh-CN" sz="4000" b="1">
                <a:latin typeface="Arial Black" panose="020B0A04020102020204" charset="0"/>
                <a:ea typeface="微软雅黑" panose="020B0503020204020204" pitchFamily="34" charset="-122"/>
                <a:cs typeface="Arial Black" panose="020B0A04020102020204" charset="0"/>
              </a:rPr>
              <a:t>?</a:t>
            </a:r>
            <a:endParaRPr lang="en-US" altLang="zh-CN" sz="4000" b="1">
              <a:latin typeface="Arial Black" panose="020B0A04020102020204" charset="0"/>
              <a:ea typeface="微软雅黑" panose="020B0503020204020204" pitchFamily="34" charset="-122"/>
              <a:cs typeface="Arial Black" panose="020B0A04020102020204" charset="0"/>
            </a:endParaRPr>
          </a:p>
        </p:txBody>
      </p:sp>
      <p:sp>
        <p:nvSpPr>
          <p:cNvPr id="6" name="文本框 5"/>
          <p:cNvSpPr txBox="1"/>
          <p:nvPr/>
        </p:nvSpPr>
        <p:spPr>
          <a:xfrm>
            <a:off x="9742170" y="5170805"/>
            <a:ext cx="920750" cy="36830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pitchFamily="34" charset="-122"/>
              </a:rPr>
              <a:t>罗嘉</a:t>
            </a:r>
            <a:r>
              <a:rPr lang="zh-CN" altLang="en-US" sz="1800">
                <a:latin typeface="Arial" panose="020B0604020202020204" pitchFamily="34" charset="0"/>
                <a:ea typeface="微软雅黑" panose="020B0503020204020204" pitchFamily="34" charset="-122"/>
              </a:rPr>
              <a:t>怡</a:t>
            </a:r>
            <a:endParaRPr lang="zh-CN" altLang="en-US" sz="180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69248" y="432435"/>
            <a:ext cx="6308725" cy="645160"/>
          </a:xfrm>
          <a:prstGeom prst="rect">
            <a:avLst/>
          </a:prstGeom>
          <a:noFill/>
          <a:ln>
            <a:noFill/>
          </a:ln>
        </p:spPr>
        <p:txBody>
          <a:bodyPr wrap="none" rtlCol="0" anchor="t">
            <a:spAutoFit/>
          </a:bodyPr>
          <a:p>
            <a:pPr algn="ctr"/>
            <a:r>
              <a:rPr lang="zh-CN" altLang="en-US" sz="3600" b="1">
                <a:ln/>
                <a:solidFill>
                  <a:schemeClr val="tx1"/>
                </a:solidFill>
                <a:effectLst>
                  <a:outerShdw blurRad="38100" dist="19050" dir="2700000" algn="tl" rotWithShape="0">
                    <a:schemeClr val="dk1">
                      <a:alpha val="40000"/>
                    </a:schemeClr>
                  </a:outerShdw>
                </a:effectLst>
              </a:rPr>
              <a:t>References written at the f</a:t>
            </a:r>
            <a:r>
              <a:rPr lang="en-US" altLang="zh-CN" sz="3600" b="1">
                <a:ln/>
                <a:solidFill>
                  <a:schemeClr val="tx1"/>
                </a:solidFill>
                <a:effectLst>
                  <a:outerShdw blurRad="38100" dist="19050" dir="2700000" algn="tl" rotWithShape="0">
                    <a:schemeClr val="dk1">
                      <a:alpha val="40000"/>
                    </a:schemeClr>
                  </a:outerShdw>
                </a:effectLst>
              </a:rPr>
              <a:t>rist</a:t>
            </a:r>
            <a:endParaRPr lang="en-US" altLang="zh-CN" sz="3600" b="1">
              <a:ln/>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1194435" y="1167765"/>
            <a:ext cx="9803130" cy="4523105"/>
          </a:xfrm>
          <a:prstGeom prst="rect">
            <a:avLst/>
          </a:prstGeom>
        </p:spPr>
        <p:txBody>
          <a:bodyPr wrap="square">
            <a:spAutoFit/>
            <a:extLst>
              <a:ext uri="{4A0BC546-FE56-4ADE-93B0-CB8AF2F6F144}">
                <wpsdc:textFrameExt xmlns:wpsdc="http://www.wps.cn/officeDocument/2022/drawingmlCustomData" type="text"/>
              </a:ext>
            </a:extLst>
          </a:bodyPr>
          <a:p>
            <a:pPr indent="0" algn="just" fontAlgn="auto">
              <a:lnSpc>
                <a:spcPct val="150000"/>
              </a:lnSpc>
            </a:pPr>
            <a:r>
              <a:rPr lang="en-US" altLang="zh-CN" sz="2400" b="1">
                <a:latin typeface="Arial" panose="020B0604020202020204" pitchFamily="34" charset="0"/>
                <a:ea typeface="微软雅黑" panose="020B0503020204020204" pitchFamily="34" charset="-122"/>
              </a:rPr>
              <a:t>1.</a:t>
            </a:r>
            <a:r>
              <a:rPr lang="zh-CN" altLang="en-US" sz="2400" b="1">
                <a:latin typeface="Arial" panose="020B0604020202020204" pitchFamily="34" charset="0"/>
                <a:ea typeface="微软雅黑" panose="020B0503020204020204" pitchFamily="34" charset="-122"/>
              </a:rPr>
              <a:t>引用了部分胡适、刘师培的观点</a:t>
            </a:r>
            <a:endParaRPr lang="zh-CN" altLang="en-US" sz="2400" b="1">
              <a:latin typeface="Arial" panose="020B0604020202020204" pitchFamily="34" charset="0"/>
              <a:ea typeface="微软雅黑" panose="020B0503020204020204" pitchFamily="34" charset="-122"/>
            </a:endParaRPr>
          </a:p>
          <a:p>
            <a:pPr indent="0" algn="just" fontAlgn="auto">
              <a:lnSpc>
                <a:spcPct val="150000"/>
              </a:lnSpc>
            </a:pPr>
            <a:r>
              <a:rPr lang="en-US" altLang="zh-CN" sz="2400" b="1">
                <a:latin typeface="Arial" panose="020B0604020202020204" pitchFamily="34" charset="0"/>
                <a:ea typeface="微软雅黑" panose="020B0503020204020204" pitchFamily="34" charset="-122"/>
              </a:rPr>
              <a:t>2.[罗志田]《山海经》与近代中国史学——中国民俗学网 2011-04-12</a:t>
            </a:r>
            <a:endParaRPr lang="en-US" altLang="zh-CN" sz="2400" b="1">
              <a:latin typeface="Arial" panose="020B0604020202020204" pitchFamily="34" charset="0"/>
              <a:ea typeface="微软雅黑" panose="020B0503020204020204" pitchFamily="34" charset="-122"/>
            </a:endParaRPr>
          </a:p>
          <a:p>
            <a:pPr indent="0" algn="just" fontAlgn="auto">
              <a:lnSpc>
                <a:spcPct val="150000"/>
              </a:lnSpc>
            </a:pPr>
            <a:r>
              <a:rPr lang="en-US" altLang="zh-CN" sz="2400" b="1">
                <a:latin typeface="Arial" panose="020B0604020202020204" pitchFamily="34" charset="0"/>
                <a:ea typeface="微软雅黑" panose="020B0503020204020204" pitchFamily="34" charset="-122"/>
              </a:rPr>
              <a:t>3.朱大可. 破碎的中国上古神系[J]. 文艺理论研究, 2013, 33 (01): 192-201.</a:t>
            </a:r>
            <a:endParaRPr lang="en-US" altLang="zh-CN" sz="2400" b="1">
              <a:latin typeface="Arial" panose="020B0604020202020204" pitchFamily="34" charset="0"/>
              <a:ea typeface="微软雅黑" panose="020B0503020204020204" pitchFamily="34" charset="-122"/>
            </a:endParaRPr>
          </a:p>
          <a:p>
            <a:pPr indent="0" algn="just" fontAlgn="auto">
              <a:lnSpc>
                <a:spcPct val="150000"/>
              </a:lnSpc>
            </a:pPr>
            <a:r>
              <a:rPr lang="en-US" altLang="zh-CN" sz="2400" b="1">
                <a:latin typeface="Arial" panose="020B0604020202020204" pitchFamily="34" charset="0"/>
                <a:ea typeface="微软雅黑" panose="020B0503020204020204" pitchFamily="34" charset="-122"/>
              </a:rPr>
              <a:t>4.朱大可.从《山海经》看上古神话的若干真相[J].文艺争鸣,2011(14):129-132.</a:t>
            </a:r>
            <a:endParaRPr lang="en-US" altLang="zh-CN" sz="2400" b="1">
              <a:latin typeface="Arial" panose="020B0604020202020204" pitchFamily="34" charset="0"/>
              <a:ea typeface="微软雅黑" panose="020B0503020204020204" pitchFamily="34" charset="-122"/>
            </a:endParaRPr>
          </a:p>
          <a:p>
            <a:pPr indent="0" algn="just" fontAlgn="auto">
              <a:lnSpc>
                <a:spcPct val="150000"/>
              </a:lnSpc>
            </a:pPr>
            <a:r>
              <a:rPr lang="en-US" altLang="zh-CN" sz="2400" b="1">
                <a:latin typeface="Arial" panose="020B0604020202020204" pitchFamily="34" charset="0"/>
                <a:ea typeface="微软雅黑" panose="020B0503020204020204" pitchFamily="34" charset="-122"/>
              </a:rPr>
              <a:t>5.</a:t>
            </a:r>
            <a:r>
              <a:rPr lang="zh-CN" altLang="en-US" sz="2400" b="1">
                <a:latin typeface="Arial" panose="020B0604020202020204" pitchFamily="34" charset="0"/>
                <a:ea typeface="微软雅黑" panose="020B0503020204020204" pitchFamily="34" charset="-122"/>
              </a:rPr>
              <a:t>朱大可其它书作的部分观点</a:t>
            </a:r>
            <a:endParaRPr lang="zh-CN" altLang="en-US" sz="2400" b="1">
              <a:latin typeface="Arial" panose="020B0604020202020204" pitchFamily="34" charset="0"/>
              <a:ea typeface="微软雅黑" panose="020B0503020204020204" pitchFamily="34" charset="-122"/>
            </a:endParaRPr>
          </a:p>
          <a:p>
            <a:pPr indent="0" algn="just" fontAlgn="auto">
              <a:lnSpc>
                <a:spcPct val="150000"/>
              </a:lnSpc>
            </a:pPr>
            <a:r>
              <a:rPr lang="en-US" altLang="zh-CN" sz="2400" b="1">
                <a:latin typeface="Arial" panose="020B0604020202020204" pitchFamily="34" charset="0"/>
                <a:ea typeface="微软雅黑" panose="020B0503020204020204" pitchFamily="34" charset="-122"/>
              </a:rPr>
              <a:t>6.</a:t>
            </a:r>
            <a:r>
              <a:rPr lang="zh-CN" altLang="en-US" sz="2400" b="1">
                <a:latin typeface="Arial" panose="020B0604020202020204" pitchFamily="34" charset="0"/>
                <a:ea typeface="微软雅黑" panose="020B0503020204020204" pitchFamily="34" charset="-122"/>
              </a:rPr>
              <a:t>一些图片和文字描述来自百度和</a:t>
            </a:r>
            <a:r>
              <a:rPr lang="en-US" altLang="zh-CN" sz="2400" b="1">
                <a:latin typeface="Arial" panose="020B0604020202020204" pitchFamily="34" charset="0"/>
                <a:ea typeface="微软雅黑" panose="020B0503020204020204" pitchFamily="34" charset="-122"/>
              </a:rPr>
              <a:t>being</a:t>
            </a:r>
            <a:endParaRPr lang="en-US" altLang="zh-CN" sz="2400" b="1">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custDataLst>
              <p:tags r:id="rId1"/>
            </p:custDataLst>
          </p:nvPr>
        </p:nvSpPr>
        <p:spPr>
          <a:xfrm>
            <a:off x="4337096" y="1786175"/>
            <a:ext cx="432000" cy="432000"/>
          </a:xfrm>
          <a:prstGeom prst="ellipse">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custDataLst>
              <p:tags r:id="rId2"/>
            </p:custDataLst>
          </p:nvPr>
        </p:nvSpPr>
        <p:spPr>
          <a:xfrm>
            <a:off x="4337096" y="2730115"/>
            <a:ext cx="432000" cy="432000"/>
          </a:xfrm>
          <a:prstGeom prst="ellipse">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custDataLst>
              <p:tags r:id="rId3"/>
            </p:custDataLst>
          </p:nvPr>
        </p:nvSpPr>
        <p:spPr>
          <a:xfrm>
            <a:off x="4337096" y="3674055"/>
            <a:ext cx="432000" cy="432000"/>
          </a:xfrm>
          <a:prstGeom prst="ellipse">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custDataLst>
              <p:tags r:id="rId4"/>
            </p:custDataLst>
          </p:nvPr>
        </p:nvSpPr>
        <p:spPr>
          <a:xfrm>
            <a:off x="4337096" y="4617995"/>
            <a:ext cx="432000" cy="432000"/>
          </a:xfrm>
          <a:prstGeom prst="ellipse">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25"/>
          <p:cNvSpPr txBox="1"/>
          <p:nvPr>
            <p:custDataLst>
              <p:tags r:id="rId5"/>
            </p:custDataLst>
          </p:nvPr>
        </p:nvSpPr>
        <p:spPr>
          <a:xfrm flipH="1">
            <a:off x="4212557" y="1689925"/>
            <a:ext cx="723153" cy="583565"/>
          </a:xfrm>
          <a:prstGeom prst="rect">
            <a:avLst/>
          </a:prstGeom>
          <a:noFill/>
        </p:spPr>
        <p:txBody>
          <a:bodyPr wrap="square" rtlCol="0">
            <a:spAutoFit/>
            <a:scene3d>
              <a:camera prst="orthographicFront"/>
              <a:lightRig rig="threePt" dir="t"/>
            </a:scene3d>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endParaRPr kumimoji="0" lang="en-US" altLang="zh-CN" sz="32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7" name="TextBox 25"/>
          <p:cNvSpPr txBox="1"/>
          <p:nvPr>
            <p:custDataLst>
              <p:tags r:id="rId6"/>
            </p:custDataLst>
          </p:nvPr>
        </p:nvSpPr>
        <p:spPr>
          <a:xfrm flipH="1">
            <a:off x="4768850" y="1593850"/>
            <a:ext cx="6325870" cy="768350"/>
          </a:xfrm>
          <a:prstGeom prst="rect">
            <a:avLst/>
          </a:prstGeom>
          <a:noFill/>
        </p:spPr>
        <p:txBody>
          <a:bodyPr wrap="square" rtlCol="0">
            <a:spAutoFit/>
            <a:scene3d>
              <a:camera prst="orthographicFront"/>
              <a:lightRig rig="threePt" dir="t"/>
            </a:scene3d>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伊甸园</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与</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昆仑山</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The Garden of Eden </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and Kunlun Mountain</a:t>
            </a:r>
            <a:endPar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4" name="TextBox 25"/>
          <p:cNvSpPr txBox="1"/>
          <p:nvPr>
            <p:custDataLst>
              <p:tags r:id="rId7"/>
            </p:custDataLst>
          </p:nvPr>
        </p:nvSpPr>
        <p:spPr>
          <a:xfrm flipH="1">
            <a:off x="4212557" y="2633865"/>
            <a:ext cx="723153" cy="583565"/>
          </a:xfrm>
          <a:prstGeom prst="rect">
            <a:avLst/>
          </a:prstGeom>
          <a:noFill/>
        </p:spPr>
        <p:txBody>
          <a:bodyPr wrap="square" rtlCol="0">
            <a:spAutoFit/>
            <a:scene3d>
              <a:camera prst="orthographicFront"/>
              <a:lightRig rig="threePt" dir="t"/>
            </a:scene3d>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endParaRPr kumimoji="0" lang="zh-CN" altLang="en-US" sz="32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2" name="TextBox 25"/>
          <p:cNvSpPr txBox="1"/>
          <p:nvPr>
            <p:custDataLst>
              <p:tags r:id="rId8"/>
            </p:custDataLst>
          </p:nvPr>
        </p:nvSpPr>
        <p:spPr>
          <a:xfrm flipH="1">
            <a:off x="4212557" y="3577805"/>
            <a:ext cx="723153" cy="583565"/>
          </a:xfrm>
          <a:prstGeom prst="rect">
            <a:avLst/>
          </a:prstGeom>
          <a:noFill/>
        </p:spPr>
        <p:txBody>
          <a:bodyPr wrap="square" rtlCol="0">
            <a:spAutoFit/>
            <a:scene3d>
              <a:camera prst="orthographicFront"/>
              <a:lightRig rig="threePt" dir="t"/>
            </a:scene3d>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endParaRPr kumimoji="0" lang="en-US" altLang="zh-CN" sz="32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0" name="TextBox 25"/>
          <p:cNvSpPr txBox="1"/>
          <p:nvPr>
            <p:custDataLst>
              <p:tags r:id="rId9"/>
            </p:custDataLst>
          </p:nvPr>
        </p:nvSpPr>
        <p:spPr>
          <a:xfrm flipH="1">
            <a:off x="4212557" y="4521745"/>
            <a:ext cx="723153" cy="583565"/>
          </a:xfrm>
          <a:prstGeom prst="rect">
            <a:avLst/>
          </a:prstGeom>
          <a:noFill/>
        </p:spPr>
        <p:txBody>
          <a:bodyPr wrap="square" rtlCol="0">
            <a:spAutoFit/>
            <a:scene3d>
              <a:camera prst="orthographicFront"/>
              <a:lightRig rig="threePt" dir="t"/>
            </a:scene3d>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4.</a:t>
            </a:r>
            <a:endParaRPr kumimoji="0" lang="en-US" altLang="zh-CN" sz="32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5"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
        <p:nvSpPr>
          <p:cNvPr id="2" name="TextBox 25"/>
          <p:cNvSpPr txBox="1"/>
          <p:nvPr>
            <p:custDataLst>
              <p:tags r:id="rId10"/>
            </p:custDataLst>
          </p:nvPr>
        </p:nvSpPr>
        <p:spPr>
          <a:xfrm flipH="1">
            <a:off x="4768850" y="2541270"/>
            <a:ext cx="6325870" cy="768350"/>
          </a:xfrm>
          <a:prstGeom prst="rect">
            <a:avLst/>
          </a:prstGeom>
          <a:noFill/>
        </p:spPr>
        <p:txBody>
          <a:bodyPr wrap="square" rtlCol="0">
            <a:spAutoFit/>
            <a:scene3d>
              <a:camera prst="orthographicFront"/>
              <a:lightRig rig="threePt" dir="t"/>
            </a:scene3d>
          </a:bodyPr>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亚当夏娃</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与</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伏羲女娲</a:t>
            </a:r>
            <a:endPar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Adam and Eve </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and Fuxi and Nuwa</a:t>
            </a:r>
            <a:endPar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TextBox 25"/>
          <p:cNvSpPr txBox="1"/>
          <p:nvPr>
            <p:custDataLst>
              <p:tags r:id="rId11"/>
            </p:custDataLst>
          </p:nvPr>
        </p:nvSpPr>
        <p:spPr>
          <a:xfrm flipH="1">
            <a:off x="4768850" y="4429125"/>
            <a:ext cx="6325870" cy="768350"/>
          </a:xfrm>
          <a:prstGeom prst="rect">
            <a:avLst/>
          </a:prstGeom>
          <a:noFill/>
        </p:spPr>
        <p:txBody>
          <a:bodyPr wrap="square" rtlCol="0">
            <a:spAutoFit/>
            <a:scene3d>
              <a:camera prst="orthographicFront"/>
              <a:lightRig rig="threePt" dir="t"/>
            </a:scene3d>
          </a:bodyPr>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诺亚方舟</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与</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大禹治水</a:t>
            </a:r>
            <a:endPar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The Garden of Eden </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and Kunlun Mountain</a:t>
            </a:r>
            <a:endPar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TextBox 25"/>
          <p:cNvSpPr txBox="1"/>
          <p:nvPr>
            <p:custDataLst>
              <p:tags r:id="rId12"/>
            </p:custDataLst>
          </p:nvPr>
        </p:nvSpPr>
        <p:spPr>
          <a:xfrm flipH="1">
            <a:off x="4768850" y="3489325"/>
            <a:ext cx="6325870" cy="768350"/>
          </a:xfrm>
          <a:prstGeom prst="rect">
            <a:avLst/>
          </a:prstGeom>
          <a:noFill/>
        </p:spPr>
        <p:txBody>
          <a:bodyPr wrap="square" rtlCol="0">
            <a:spAutoFit/>
            <a:scene3d>
              <a:camera prst="orthographicFront"/>
              <a:lightRig rig="threePt" dir="t"/>
            </a:scene3d>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巴别塔</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与</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虚见木</a:t>
            </a:r>
            <a:endPar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The Tower of Babel </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and X</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ujianmu</a:t>
            </a:r>
            <a:endPar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7236164" y="2298700"/>
            <a:ext cx="0" cy="2559358"/>
          </a:xfrm>
          <a:prstGeom prst="line">
            <a:avLst/>
          </a:prstGeom>
          <a:ln w="9525">
            <a:solidFill>
              <a:srgbClr val="AC8D30"/>
            </a:solidFill>
          </a:ln>
        </p:spPr>
        <p:style>
          <a:lnRef idx="1">
            <a:schemeClr val="accent1"/>
          </a:lnRef>
          <a:fillRef idx="0">
            <a:schemeClr val="accent1"/>
          </a:fillRef>
          <a:effectRef idx="0">
            <a:schemeClr val="accent1"/>
          </a:effectRef>
          <a:fontRef idx="minor">
            <a:schemeClr val="tx1"/>
          </a:fontRef>
        </p:style>
      </p:cxnSp>
      <p:sp>
        <p:nvSpPr>
          <p:cNvPr id="77" name="TextBox 25"/>
          <p:cNvSpPr txBox="1"/>
          <p:nvPr>
            <p:custDataLst>
              <p:tags r:id="rId1"/>
            </p:custDataLst>
          </p:nvPr>
        </p:nvSpPr>
        <p:spPr>
          <a:xfrm flipH="1">
            <a:off x="5673725" y="1946275"/>
            <a:ext cx="1524635" cy="3263900"/>
          </a:xfrm>
          <a:prstGeom prst="rect">
            <a:avLst/>
          </a:prstGeom>
          <a:noFill/>
        </p:spPr>
        <p:txBody>
          <a:bodyPr vert="eaVert" wrap="square" lIns="269875" tIns="136525" rIns="269875" bIns="136525" rtlCol="0" anchor="b" anchorCtr="0">
            <a:spAutoFit/>
            <a:scene3d>
              <a:camera prst="orthographicFront"/>
              <a:lightRig rig="threePt" dir="t"/>
            </a:scene3d>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伊甸园</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与</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昆仑山</a:t>
            </a:r>
            <a:endPar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The Garden of Eden </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and Kunlun Mountain</a:t>
            </a:r>
            <a:endPar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 name="文本框 1"/>
          <p:cNvSpPr txBox="1"/>
          <p:nvPr/>
        </p:nvSpPr>
        <p:spPr>
          <a:xfrm>
            <a:off x="7274560" y="2663825"/>
            <a:ext cx="1856740" cy="1828800"/>
          </a:xfrm>
          <a:prstGeom prst="rect">
            <a:avLst/>
          </a:prstGeom>
        </p:spPr>
        <p:txBody>
          <a:bodyPr vert="horz">
            <a:noAutofit/>
            <a:extLst>
              <a:ext uri="{4A0BC546-FE56-4ADE-93B0-CB8AF2F6F144}">
                <wpsdc:textFrameExt xmlns:wpsdc="http://www.wps.cn/officeDocument/2022/drawingmlCustomData" type="text"/>
              </a:ext>
            </a:extLst>
          </a:bodyPr>
          <a:p>
            <a:pPr algn="ctr"/>
            <a:r>
              <a:rPr lang="zh-CN" altLang="en-US" sz="5400">
                <a:ln/>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Part</a:t>
            </a:r>
            <a:endParaRPr lang="zh-CN" altLang="en-US" sz="5400">
              <a:ln/>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endParaRPr>
          </a:p>
          <a:p>
            <a:pPr algn="ctr"/>
            <a:r>
              <a:rPr lang="zh-CN" altLang="en-US" sz="5400">
                <a:ln/>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 </a:t>
            </a:r>
            <a:r>
              <a:rPr lang="en-US" altLang="zh-CN" sz="5400">
                <a:ln/>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1</a:t>
            </a:r>
            <a:endParaRPr lang="en-US" altLang="zh-CN" sz="5400">
              <a:ln/>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45575" y="469900"/>
            <a:ext cx="2762250" cy="587565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 name="矩形 2"/>
          <p:cNvSpPr/>
          <p:nvPr/>
        </p:nvSpPr>
        <p:spPr>
          <a:xfrm>
            <a:off x="6231255" y="469900"/>
            <a:ext cx="2703830" cy="5875655"/>
          </a:xfrm>
          <a:prstGeom prst="rect">
            <a:avLst/>
          </a:pr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396875" y="470535"/>
            <a:ext cx="2760345" cy="587502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5" name="矩形 4"/>
          <p:cNvSpPr/>
          <p:nvPr/>
        </p:nvSpPr>
        <p:spPr>
          <a:xfrm>
            <a:off x="3349625" y="469900"/>
            <a:ext cx="2711450" cy="5875655"/>
          </a:xfrm>
          <a:prstGeom prst="rect">
            <a:avLst/>
          </a:prstGeom>
          <a:noFill/>
          <a:ln>
            <a:solidFill>
              <a:srgbClr val="AC8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22"/>
          <p:cNvSpPr txBox="1"/>
          <p:nvPr/>
        </p:nvSpPr>
        <p:spPr>
          <a:xfrm flipH="1">
            <a:off x="3468370" y="1223010"/>
            <a:ext cx="2451735" cy="2416175"/>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《圣经》中记载伊甸园在东方，有四条河从伊甸之地流出并滋润园里。现在有说法认为是幼发拉底河 、 底格里斯河 、基训河和比逊河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 name="椭圆 8"/>
          <p:cNvSpPr/>
          <p:nvPr/>
        </p:nvSpPr>
        <p:spPr>
          <a:xfrm>
            <a:off x="4378931" y="591502"/>
            <a:ext cx="630832" cy="630832"/>
          </a:xfrm>
          <a:prstGeom prst="ellipse">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checked_158820"/>
          <p:cNvSpPr>
            <a:spLocks noChangeAspect="1"/>
          </p:cNvSpPr>
          <p:nvPr/>
        </p:nvSpPr>
        <p:spPr bwMode="auto">
          <a:xfrm>
            <a:off x="4535256" y="763632"/>
            <a:ext cx="323968" cy="286571"/>
          </a:xfrm>
          <a:custGeom>
            <a:avLst/>
            <a:gdLst>
              <a:gd name="T0" fmla="*/ 137 w 6556"/>
              <a:gd name="T1" fmla="*/ 2034 h 5808"/>
              <a:gd name="T2" fmla="*/ 23 w 6556"/>
              <a:gd name="T3" fmla="*/ 2558 h 5808"/>
              <a:gd name="T4" fmla="*/ 9 w 6556"/>
              <a:gd name="T5" fmla="*/ 2659 h 5808"/>
              <a:gd name="T6" fmla="*/ 4 w 6556"/>
              <a:gd name="T7" fmla="*/ 2814 h 5808"/>
              <a:gd name="T8" fmla="*/ 0 w 6556"/>
              <a:gd name="T9" fmla="*/ 2906 h 5808"/>
              <a:gd name="T10" fmla="*/ 0 w 6556"/>
              <a:gd name="T11" fmla="*/ 2926 h 5808"/>
              <a:gd name="T12" fmla="*/ 0 w 6556"/>
              <a:gd name="T13" fmla="*/ 2938 h 5808"/>
              <a:gd name="T14" fmla="*/ 0 w 6556"/>
              <a:gd name="T15" fmla="*/ 2948 h 5808"/>
              <a:gd name="T16" fmla="*/ 17 w 6556"/>
              <a:gd name="T17" fmla="*/ 3212 h 5808"/>
              <a:gd name="T18" fmla="*/ 60 w 6556"/>
              <a:gd name="T19" fmla="*/ 3474 h 5808"/>
              <a:gd name="T20" fmla="*/ 431 w 6556"/>
              <a:gd name="T21" fmla="*/ 4494 h 5808"/>
              <a:gd name="T22" fmla="*/ 1944 w 6556"/>
              <a:gd name="T23" fmla="*/ 5676 h 5808"/>
              <a:gd name="T24" fmla="*/ 2439 w 6556"/>
              <a:gd name="T25" fmla="*/ 5783 h 5808"/>
              <a:gd name="T26" fmla="*/ 2559 w 6556"/>
              <a:gd name="T27" fmla="*/ 5796 h 5808"/>
              <a:gd name="T28" fmla="*/ 2727 w 6556"/>
              <a:gd name="T29" fmla="*/ 5806 h 5808"/>
              <a:gd name="T30" fmla="*/ 2769 w 6556"/>
              <a:gd name="T31" fmla="*/ 5808 h 5808"/>
              <a:gd name="T32" fmla="*/ 2791 w 6556"/>
              <a:gd name="T33" fmla="*/ 5808 h 5808"/>
              <a:gd name="T34" fmla="*/ 2923 w 6556"/>
              <a:gd name="T35" fmla="*/ 5803 h 5808"/>
              <a:gd name="T36" fmla="*/ 5320 w 6556"/>
              <a:gd name="T37" fmla="*/ 4274 h 5808"/>
              <a:gd name="T38" fmla="*/ 5552 w 6556"/>
              <a:gd name="T39" fmla="*/ 3692 h 5808"/>
              <a:gd name="T40" fmla="*/ 5583 w 6556"/>
              <a:gd name="T41" fmla="*/ 3574 h 5808"/>
              <a:gd name="T42" fmla="*/ 5619 w 6556"/>
              <a:gd name="T43" fmla="*/ 3410 h 5808"/>
              <a:gd name="T44" fmla="*/ 5627 w 6556"/>
              <a:gd name="T45" fmla="*/ 3370 h 5808"/>
              <a:gd name="T46" fmla="*/ 5581 w 6556"/>
              <a:gd name="T47" fmla="*/ 2979 h 5808"/>
              <a:gd name="T48" fmla="*/ 5407 w 6556"/>
              <a:gd name="T49" fmla="*/ 3214 h 5808"/>
              <a:gd name="T50" fmla="*/ 4113 w 6556"/>
              <a:gd name="T51" fmla="*/ 4962 h 5808"/>
              <a:gd name="T52" fmla="*/ 2795 w 6556"/>
              <a:gd name="T53" fmla="*/ 5328 h 5808"/>
              <a:gd name="T54" fmla="*/ 2771 w 6556"/>
              <a:gd name="T55" fmla="*/ 5327 h 5808"/>
              <a:gd name="T56" fmla="*/ 2631 w 6556"/>
              <a:gd name="T57" fmla="*/ 5318 h 5808"/>
              <a:gd name="T58" fmla="*/ 2456 w 6556"/>
              <a:gd name="T59" fmla="*/ 5296 h 5808"/>
              <a:gd name="T60" fmla="*/ 2132 w 6556"/>
              <a:gd name="T61" fmla="*/ 5222 h 5808"/>
              <a:gd name="T62" fmla="*/ 1013 w 6556"/>
              <a:gd name="T63" fmla="*/ 4488 h 5808"/>
              <a:gd name="T64" fmla="*/ 457 w 6556"/>
              <a:gd name="T65" fmla="*/ 3274 h 5808"/>
              <a:gd name="T66" fmla="*/ 436 w 6556"/>
              <a:gd name="T67" fmla="*/ 3106 h 5808"/>
              <a:gd name="T68" fmla="*/ 428 w 6556"/>
              <a:gd name="T69" fmla="*/ 2978 h 5808"/>
              <a:gd name="T70" fmla="*/ 425 w 6556"/>
              <a:gd name="T71" fmla="*/ 2946 h 5808"/>
              <a:gd name="T72" fmla="*/ 425 w 6556"/>
              <a:gd name="T73" fmla="*/ 2938 h 5808"/>
              <a:gd name="T74" fmla="*/ 431 w 6556"/>
              <a:gd name="T75" fmla="*/ 2759 h 5808"/>
              <a:gd name="T76" fmla="*/ 445 w 6556"/>
              <a:gd name="T77" fmla="*/ 2587 h 5808"/>
              <a:gd name="T78" fmla="*/ 521 w 6556"/>
              <a:gd name="T79" fmla="*/ 2267 h 5808"/>
              <a:gd name="T80" fmla="*/ 609 w 6556"/>
              <a:gd name="T81" fmla="*/ 2031 h 5808"/>
              <a:gd name="T82" fmla="*/ 1295 w 6556"/>
              <a:gd name="T83" fmla="*/ 1128 h 5808"/>
              <a:gd name="T84" fmla="*/ 4248 w 6556"/>
              <a:gd name="T85" fmla="*/ 1062 h 5808"/>
              <a:gd name="T86" fmla="*/ 3981 w 6556"/>
              <a:gd name="T87" fmla="*/ 2251 h 5808"/>
              <a:gd name="T88" fmla="*/ 1979 w 6556"/>
              <a:gd name="T89" fmla="*/ 2359 h 5808"/>
              <a:gd name="T90" fmla="*/ 1779 w 6556"/>
              <a:gd name="T91" fmla="*/ 2498 h 5808"/>
              <a:gd name="T92" fmla="*/ 2704 w 6556"/>
              <a:gd name="T93" fmla="*/ 3763 h 5808"/>
              <a:gd name="T94" fmla="*/ 2996 w 6556"/>
              <a:gd name="T95" fmla="*/ 3763 h 5808"/>
              <a:gd name="T96" fmla="*/ 4847 w 6556"/>
              <a:gd name="T97" fmla="*/ 1988 h 5808"/>
              <a:gd name="T98" fmla="*/ 6460 w 6556"/>
              <a:gd name="T99" fmla="*/ 68 h 5808"/>
              <a:gd name="T100" fmla="*/ 5228 w 6556"/>
              <a:gd name="T101" fmla="*/ 940 h 5808"/>
              <a:gd name="T102" fmla="*/ 4859 w 6556"/>
              <a:gd name="T103" fmla="*/ 1186 h 5808"/>
              <a:gd name="T104" fmla="*/ 3295 w 6556"/>
              <a:gd name="T105" fmla="*/ 166 h 5808"/>
              <a:gd name="T106" fmla="*/ 2960 w 6556"/>
              <a:gd name="T107" fmla="*/ 123 h 5808"/>
              <a:gd name="T108" fmla="*/ 2796 w 6556"/>
              <a:gd name="T109" fmla="*/ 115 h 5808"/>
              <a:gd name="T110" fmla="*/ 2779 w 6556"/>
              <a:gd name="T111" fmla="*/ 115 h 5808"/>
              <a:gd name="T112" fmla="*/ 2716 w 6556"/>
              <a:gd name="T113" fmla="*/ 118 h 5808"/>
              <a:gd name="T114" fmla="*/ 2465 w 6556"/>
              <a:gd name="T115" fmla="*/ 131 h 5808"/>
              <a:gd name="T116" fmla="*/ 2217 w 6556"/>
              <a:gd name="T117" fmla="*/ 167 h 5808"/>
              <a:gd name="T118" fmla="*/ 1975 w 6556"/>
              <a:gd name="T119" fmla="*/ 228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56" h="5808">
                <a:moveTo>
                  <a:pt x="349" y="1546"/>
                </a:moveTo>
                <a:cubicBezTo>
                  <a:pt x="264" y="1702"/>
                  <a:pt x="192" y="1864"/>
                  <a:pt x="137" y="2034"/>
                </a:cubicBezTo>
                <a:cubicBezTo>
                  <a:pt x="104" y="2116"/>
                  <a:pt x="91" y="2204"/>
                  <a:pt x="68" y="2290"/>
                </a:cubicBezTo>
                <a:cubicBezTo>
                  <a:pt x="44" y="2374"/>
                  <a:pt x="36" y="2467"/>
                  <a:pt x="23" y="2558"/>
                </a:cubicBezTo>
                <a:lnTo>
                  <a:pt x="13" y="2626"/>
                </a:lnTo>
                <a:lnTo>
                  <a:pt x="9" y="2659"/>
                </a:lnTo>
                <a:lnTo>
                  <a:pt x="8" y="2690"/>
                </a:lnTo>
                <a:lnTo>
                  <a:pt x="4" y="2814"/>
                </a:lnTo>
                <a:lnTo>
                  <a:pt x="1" y="2875"/>
                </a:lnTo>
                <a:lnTo>
                  <a:pt x="0" y="2906"/>
                </a:lnTo>
                <a:lnTo>
                  <a:pt x="0" y="2922"/>
                </a:lnTo>
                <a:lnTo>
                  <a:pt x="0" y="2926"/>
                </a:lnTo>
                <a:lnTo>
                  <a:pt x="0" y="2936"/>
                </a:lnTo>
                <a:lnTo>
                  <a:pt x="0" y="2938"/>
                </a:lnTo>
                <a:lnTo>
                  <a:pt x="0" y="2940"/>
                </a:lnTo>
                <a:lnTo>
                  <a:pt x="0" y="2948"/>
                </a:lnTo>
                <a:lnTo>
                  <a:pt x="8" y="3080"/>
                </a:lnTo>
                <a:lnTo>
                  <a:pt x="17" y="3212"/>
                </a:lnTo>
                <a:cubicBezTo>
                  <a:pt x="23" y="3256"/>
                  <a:pt x="31" y="3299"/>
                  <a:pt x="39" y="3343"/>
                </a:cubicBezTo>
                <a:lnTo>
                  <a:pt x="60" y="3474"/>
                </a:lnTo>
                <a:cubicBezTo>
                  <a:pt x="67" y="3518"/>
                  <a:pt x="81" y="3559"/>
                  <a:pt x="92" y="3602"/>
                </a:cubicBezTo>
                <a:cubicBezTo>
                  <a:pt x="149" y="3912"/>
                  <a:pt x="260" y="4219"/>
                  <a:pt x="431" y="4494"/>
                </a:cubicBezTo>
                <a:cubicBezTo>
                  <a:pt x="600" y="4768"/>
                  <a:pt x="820" y="5015"/>
                  <a:pt x="1077" y="5216"/>
                </a:cubicBezTo>
                <a:cubicBezTo>
                  <a:pt x="1335" y="5418"/>
                  <a:pt x="1629" y="5575"/>
                  <a:pt x="1944" y="5676"/>
                </a:cubicBezTo>
                <a:lnTo>
                  <a:pt x="2184" y="5740"/>
                </a:lnTo>
                <a:cubicBezTo>
                  <a:pt x="2265" y="5759"/>
                  <a:pt x="2353" y="5770"/>
                  <a:pt x="2439" y="5783"/>
                </a:cubicBezTo>
                <a:lnTo>
                  <a:pt x="2503" y="5792"/>
                </a:lnTo>
                <a:lnTo>
                  <a:pt x="2559" y="5796"/>
                </a:lnTo>
                <a:lnTo>
                  <a:pt x="2671" y="5803"/>
                </a:lnTo>
                <a:lnTo>
                  <a:pt x="2727" y="5806"/>
                </a:lnTo>
                <a:lnTo>
                  <a:pt x="2755" y="5807"/>
                </a:lnTo>
                <a:lnTo>
                  <a:pt x="2769" y="5808"/>
                </a:lnTo>
                <a:lnTo>
                  <a:pt x="2787" y="5808"/>
                </a:lnTo>
                <a:lnTo>
                  <a:pt x="2791" y="5808"/>
                </a:lnTo>
                <a:lnTo>
                  <a:pt x="2799" y="5808"/>
                </a:lnTo>
                <a:lnTo>
                  <a:pt x="2923" y="5803"/>
                </a:lnTo>
                <a:cubicBezTo>
                  <a:pt x="3584" y="5775"/>
                  <a:pt x="4232" y="5502"/>
                  <a:pt x="4717" y="5054"/>
                </a:cubicBezTo>
                <a:cubicBezTo>
                  <a:pt x="4961" y="4831"/>
                  <a:pt x="5165" y="4566"/>
                  <a:pt x="5320" y="4274"/>
                </a:cubicBezTo>
                <a:cubicBezTo>
                  <a:pt x="5399" y="4127"/>
                  <a:pt x="5461" y="3978"/>
                  <a:pt x="5515" y="3816"/>
                </a:cubicBezTo>
                <a:lnTo>
                  <a:pt x="5552" y="3692"/>
                </a:lnTo>
                <a:lnTo>
                  <a:pt x="5571" y="3630"/>
                </a:lnTo>
                <a:cubicBezTo>
                  <a:pt x="5576" y="3610"/>
                  <a:pt x="5579" y="3592"/>
                  <a:pt x="5583" y="3574"/>
                </a:cubicBezTo>
                <a:lnTo>
                  <a:pt x="5607" y="3464"/>
                </a:lnTo>
                <a:lnTo>
                  <a:pt x="5619" y="3410"/>
                </a:lnTo>
                <a:lnTo>
                  <a:pt x="5621" y="3396"/>
                </a:lnTo>
                <a:lnTo>
                  <a:pt x="5627" y="3370"/>
                </a:lnTo>
                <a:lnTo>
                  <a:pt x="5632" y="3339"/>
                </a:lnTo>
                <a:cubicBezTo>
                  <a:pt x="5652" y="3222"/>
                  <a:pt x="5615" y="3035"/>
                  <a:pt x="5581" y="2979"/>
                </a:cubicBezTo>
                <a:cubicBezTo>
                  <a:pt x="5549" y="2924"/>
                  <a:pt x="5519" y="2934"/>
                  <a:pt x="5492" y="2980"/>
                </a:cubicBezTo>
                <a:cubicBezTo>
                  <a:pt x="5464" y="3028"/>
                  <a:pt x="5437" y="3114"/>
                  <a:pt x="5407" y="3214"/>
                </a:cubicBezTo>
                <a:cubicBezTo>
                  <a:pt x="5297" y="3542"/>
                  <a:pt x="5153" y="3879"/>
                  <a:pt x="4935" y="4182"/>
                </a:cubicBezTo>
                <a:cubicBezTo>
                  <a:pt x="4717" y="4484"/>
                  <a:pt x="4441" y="4760"/>
                  <a:pt x="4113" y="4962"/>
                </a:cubicBezTo>
                <a:cubicBezTo>
                  <a:pt x="3724" y="5212"/>
                  <a:pt x="3263" y="5332"/>
                  <a:pt x="2805" y="5328"/>
                </a:cubicBezTo>
                <a:lnTo>
                  <a:pt x="2795" y="5328"/>
                </a:lnTo>
                <a:lnTo>
                  <a:pt x="2791" y="5328"/>
                </a:lnTo>
                <a:lnTo>
                  <a:pt x="2771" y="5327"/>
                </a:lnTo>
                <a:lnTo>
                  <a:pt x="2724" y="5324"/>
                </a:lnTo>
                <a:lnTo>
                  <a:pt x="2631" y="5318"/>
                </a:lnTo>
                <a:lnTo>
                  <a:pt x="2537" y="5311"/>
                </a:lnTo>
                <a:cubicBezTo>
                  <a:pt x="2508" y="5307"/>
                  <a:pt x="2483" y="5302"/>
                  <a:pt x="2456" y="5296"/>
                </a:cubicBezTo>
                <a:cubicBezTo>
                  <a:pt x="2403" y="5286"/>
                  <a:pt x="2349" y="5278"/>
                  <a:pt x="2296" y="5267"/>
                </a:cubicBezTo>
                <a:lnTo>
                  <a:pt x="2132" y="5222"/>
                </a:lnTo>
                <a:cubicBezTo>
                  <a:pt x="1917" y="5151"/>
                  <a:pt x="1707" y="5063"/>
                  <a:pt x="1520" y="4934"/>
                </a:cubicBezTo>
                <a:cubicBezTo>
                  <a:pt x="1333" y="4807"/>
                  <a:pt x="1157" y="4663"/>
                  <a:pt x="1013" y="4488"/>
                </a:cubicBezTo>
                <a:cubicBezTo>
                  <a:pt x="869" y="4316"/>
                  <a:pt x="739" y="4130"/>
                  <a:pt x="649" y="3922"/>
                </a:cubicBezTo>
                <a:cubicBezTo>
                  <a:pt x="559" y="3714"/>
                  <a:pt x="487" y="3498"/>
                  <a:pt x="457" y="3274"/>
                </a:cubicBezTo>
                <a:lnTo>
                  <a:pt x="443" y="3190"/>
                </a:lnTo>
                <a:cubicBezTo>
                  <a:pt x="439" y="3162"/>
                  <a:pt x="439" y="3134"/>
                  <a:pt x="436" y="3106"/>
                </a:cubicBezTo>
                <a:lnTo>
                  <a:pt x="431" y="3020"/>
                </a:lnTo>
                <a:lnTo>
                  <a:pt x="428" y="2978"/>
                </a:lnTo>
                <a:lnTo>
                  <a:pt x="427" y="2956"/>
                </a:lnTo>
                <a:lnTo>
                  <a:pt x="425" y="2946"/>
                </a:lnTo>
                <a:lnTo>
                  <a:pt x="425" y="2940"/>
                </a:lnTo>
                <a:lnTo>
                  <a:pt x="425" y="2938"/>
                </a:lnTo>
                <a:lnTo>
                  <a:pt x="425" y="2936"/>
                </a:lnTo>
                <a:lnTo>
                  <a:pt x="431" y="2759"/>
                </a:lnTo>
                <a:cubicBezTo>
                  <a:pt x="432" y="2728"/>
                  <a:pt x="431" y="2694"/>
                  <a:pt x="435" y="2667"/>
                </a:cubicBezTo>
                <a:lnTo>
                  <a:pt x="445" y="2587"/>
                </a:lnTo>
                <a:cubicBezTo>
                  <a:pt x="456" y="2534"/>
                  <a:pt x="460" y="2483"/>
                  <a:pt x="476" y="2428"/>
                </a:cubicBezTo>
                <a:lnTo>
                  <a:pt x="521" y="2267"/>
                </a:lnTo>
                <a:cubicBezTo>
                  <a:pt x="535" y="2212"/>
                  <a:pt x="561" y="2162"/>
                  <a:pt x="579" y="2110"/>
                </a:cubicBezTo>
                <a:lnTo>
                  <a:pt x="609" y="2031"/>
                </a:lnTo>
                <a:cubicBezTo>
                  <a:pt x="620" y="2004"/>
                  <a:pt x="635" y="1980"/>
                  <a:pt x="645" y="1955"/>
                </a:cubicBezTo>
                <a:cubicBezTo>
                  <a:pt x="799" y="1636"/>
                  <a:pt x="1023" y="1352"/>
                  <a:pt x="1295" y="1128"/>
                </a:cubicBezTo>
                <a:cubicBezTo>
                  <a:pt x="1571" y="908"/>
                  <a:pt x="1892" y="750"/>
                  <a:pt x="2233" y="666"/>
                </a:cubicBezTo>
                <a:cubicBezTo>
                  <a:pt x="2917" y="494"/>
                  <a:pt x="3671" y="640"/>
                  <a:pt x="4248" y="1062"/>
                </a:cubicBezTo>
                <a:cubicBezTo>
                  <a:pt x="4456" y="1210"/>
                  <a:pt x="4625" y="1370"/>
                  <a:pt x="4744" y="1443"/>
                </a:cubicBezTo>
                <a:cubicBezTo>
                  <a:pt x="4489" y="1711"/>
                  <a:pt x="4236" y="1983"/>
                  <a:pt x="3981" y="2251"/>
                </a:cubicBezTo>
                <a:cubicBezTo>
                  <a:pt x="3580" y="2551"/>
                  <a:pt x="3211" y="2891"/>
                  <a:pt x="2851" y="3244"/>
                </a:cubicBezTo>
                <a:cubicBezTo>
                  <a:pt x="2557" y="2952"/>
                  <a:pt x="2261" y="2662"/>
                  <a:pt x="1979" y="2359"/>
                </a:cubicBezTo>
                <a:cubicBezTo>
                  <a:pt x="1945" y="2323"/>
                  <a:pt x="1859" y="2302"/>
                  <a:pt x="1819" y="2308"/>
                </a:cubicBezTo>
                <a:cubicBezTo>
                  <a:pt x="1739" y="2320"/>
                  <a:pt x="1744" y="2403"/>
                  <a:pt x="1779" y="2498"/>
                </a:cubicBezTo>
                <a:cubicBezTo>
                  <a:pt x="1896" y="2811"/>
                  <a:pt x="2113" y="3116"/>
                  <a:pt x="2368" y="3394"/>
                </a:cubicBezTo>
                <a:lnTo>
                  <a:pt x="2704" y="3763"/>
                </a:lnTo>
                <a:cubicBezTo>
                  <a:pt x="2777" y="3844"/>
                  <a:pt x="2903" y="3850"/>
                  <a:pt x="2983" y="3776"/>
                </a:cubicBezTo>
                <a:lnTo>
                  <a:pt x="2996" y="3763"/>
                </a:lnTo>
                <a:cubicBezTo>
                  <a:pt x="3545" y="3266"/>
                  <a:pt x="4093" y="2767"/>
                  <a:pt x="4596" y="2216"/>
                </a:cubicBezTo>
                <a:lnTo>
                  <a:pt x="4847" y="1988"/>
                </a:lnTo>
                <a:cubicBezTo>
                  <a:pt x="5369" y="1500"/>
                  <a:pt x="5881" y="1000"/>
                  <a:pt x="6348" y="459"/>
                </a:cubicBezTo>
                <a:cubicBezTo>
                  <a:pt x="6480" y="306"/>
                  <a:pt x="6556" y="143"/>
                  <a:pt x="6460" y="68"/>
                </a:cubicBezTo>
                <a:cubicBezTo>
                  <a:pt x="6372" y="0"/>
                  <a:pt x="6213" y="43"/>
                  <a:pt x="6057" y="180"/>
                </a:cubicBezTo>
                <a:cubicBezTo>
                  <a:pt x="5776" y="427"/>
                  <a:pt x="5492" y="675"/>
                  <a:pt x="5228" y="940"/>
                </a:cubicBezTo>
                <a:cubicBezTo>
                  <a:pt x="5117" y="1052"/>
                  <a:pt x="5008" y="1166"/>
                  <a:pt x="4899" y="1279"/>
                </a:cubicBezTo>
                <a:cubicBezTo>
                  <a:pt x="4889" y="1250"/>
                  <a:pt x="4876" y="1219"/>
                  <a:pt x="4859" y="1186"/>
                </a:cubicBezTo>
                <a:cubicBezTo>
                  <a:pt x="4793" y="1052"/>
                  <a:pt x="4668" y="884"/>
                  <a:pt x="4479" y="730"/>
                </a:cubicBezTo>
                <a:cubicBezTo>
                  <a:pt x="4140" y="454"/>
                  <a:pt x="3731" y="255"/>
                  <a:pt x="3295" y="166"/>
                </a:cubicBezTo>
                <a:lnTo>
                  <a:pt x="3132" y="142"/>
                </a:lnTo>
                <a:lnTo>
                  <a:pt x="2960" y="123"/>
                </a:lnTo>
                <a:lnTo>
                  <a:pt x="2805" y="115"/>
                </a:lnTo>
                <a:lnTo>
                  <a:pt x="2796" y="115"/>
                </a:lnTo>
                <a:lnTo>
                  <a:pt x="2791" y="115"/>
                </a:lnTo>
                <a:lnTo>
                  <a:pt x="2779" y="115"/>
                </a:lnTo>
                <a:lnTo>
                  <a:pt x="2757" y="116"/>
                </a:lnTo>
                <a:lnTo>
                  <a:pt x="2716" y="118"/>
                </a:lnTo>
                <a:lnTo>
                  <a:pt x="2632" y="120"/>
                </a:lnTo>
                <a:cubicBezTo>
                  <a:pt x="2576" y="124"/>
                  <a:pt x="2520" y="122"/>
                  <a:pt x="2465" y="131"/>
                </a:cubicBezTo>
                <a:lnTo>
                  <a:pt x="2300" y="155"/>
                </a:lnTo>
                <a:lnTo>
                  <a:pt x="2217" y="167"/>
                </a:lnTo>
                <a:lnTo>
                  <a:pt x="2136" y="187"/>
                </a:lnTo>
                <a:lnTo>
                  <a:pt x="1975" y="228"/>
                </a:lnTo>
                <a:cubicBezTo>
                  <a:pt x="1287" y="436"/>
                  <a:pt x="692" y="922"/>
                  <a:pt x="349" y="1546"/>
                </a:cubicBezTo>
                <a:close/>
              </a:path>
            </a:pathLst>
          </a:custGeom>
          <a:solidFill>
            <a:schemeClr val="bg1"/>
          </a:solidFill>
          <a:ln>
            <a:noFill/>
          </a:ln>
        </p:spPr>
      </p:sp>
      <p:sp>
        <p:nvSpPr>
          <p:cNvPr id="12" name="椭圆 11"/>
          <p:cNvSpPr/>
          <p:nvPr/>
        </p:nvSpPr>
        <p:spPr>
          <a:xfrm>
            <a:off x="7268000" y="592097"/>
            <a:ext cx="630832" cy="630832"/>
          </a:xfrm>
          <a:prstGeom prst="ellipse">
            <a:avLst/>
          </a:prstGeom>
          <a:solidFill>
            <a:srgbClr val="AC8D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checked_158820"/>
          <p:cNvSpPr>
            <a:spLocks noChangeAspect="1"/>
          </p:cNvSpPr>
          <p:nvPr/>
        </p:nvSpPr>
        <p:spPr bwMode="auto">
          <a:xfrm>
            <a:off x="7424325" y="764227"/>
            <a:ext cx="323968" cy="286571"/>
          </a:xfrm>
          <a:custGeom>
            <a:avLst/>
            <a:gdLst>
              <a:gd name="T0" fmla="*/ 137 w 6556"/>
              <a:gd name="T1" fmla="*/ 2034 h 5808"/>
              <a:gd name="T2" fmla="*/ 23 w 6556"/>
              <a:gd name="T3" fmla="*/ 2558 h 5808"/>
              <a:gd name="T4" fmla="*/ 9 w 6556"/>
              <a:gd name="T5" fmla="*/ 2659 h 5808"/>
              <a:gd name="T6" fmla="*/ 4 w 6556"/>
              <a:gd name="T7" fmla="*/ 2814 h 5808"/>
              <a:gd name="T8" fmla="*/ 0 w 6556"/>
              <a:gd name="T9" fmla="*/ 2906 h 5808"/>
              <a:gd name="T10" fmla="*/ 0 w 6556"/>
              <a:gd name="T11" fmla="*/ 2926 h 5808"/>
              <a:gd name="T12" fmla="*/ 0 w 6556"/>
              <a:gd name="T13" fmla="*/ 2938 h 5808"/>
              <a:gd name="T14" fmla="*/ 0 w 6556"/>
              <a:gd name="T15" fmla="*/ 2948 h 5808"/>
              <a:gd name="T16" fmla="*/ 17 w 6556"/>
              <a:gd name="T17" fmla="*/ 3212 h 5808"/>
              <a:gd name="T18" fmla="*/ 60 w 6556"/>
              <a:gd name="T19" fmla="*/ 3474 h 5808"/>
              <a:gd name="T20" fmla="*/ 431 w 6556"/>
              <a:gd name="T21" fmla="*/ 4494 h 5808"/>
              <a:gd name="T22" fmla="*/ 1944 w 6556"/>
              <a:gd name="T23" fmla="*/ 5676 h 5808"/>
              <a:gd name="T24" fmla="*/ 2439 w 6556"/>
              <a:gd name="T25" fmla="*/ 5783 h 5808"/>
              <a:gd name="T26" fmla="*/ 2559 w 6556"/>
              <a:gd name="T27" fmla="*/ 5796 h 5808"/>
              <a:gd name="T28" fmla="*/ 2727 w 6556"/>
              <a:gd name="T29" fmla="*/ 5806 h 5808"/>
              <a:gd name="T30" fmla="*/ 2769 w 6556"/>
              <a:gd name="T31" fmla="*/ 5808 h 5808"/>
              <a:gd name="T32" fmla="*/ 2791 w 6556"/>
              <a:gd name="T33" fmla="*/ 5808 h 5808"/>
              <a:gd name="T34" fmla="*/ 2923 w 6556"/>
              <a:gd name="T35" fmla="*/ 5803 h 5808"/>
              <a:gd name="T36" fmla="*/ 5320 w 6556"/>
              <a:gd name="T37" fmla="*/ 4274 h 5808"/>
              <a:gd name="T38" fmla="*/ 5552 w 6556"/>
              <a:gd name="T39" fmla="*/ 3692 h 5808"/>
              <a:gd name="T40" fmla="*/ 5583 w 6556"/>
              <a:gd name="T41" fmla="*/ 3574 h 5808"/>
              <a:gd name="T42" fmla="*/ 5619 w 6556"/>
              <a:gd name="T43" fmla="*/ 3410 h 5808"/>
              <a:gd name="T44" fmla="*/ 5627 w 6556"/>
              <a:gd name="T45" fmla="*/ 3370 h 5808"/>
              <a:gd name="T46" fmla="*/ 5581 w 6556"/>
              <a:gd name="T47" fmla="*/ 2979 h 5808"/>
              <a:gd name="T48" fmla="*/ 5407 w 6556"/>
              <a:gd name="T49" fmla="*/ 3214 h 5808"/>
              <a:gd name="T50" fmla="*/ 4113 w 6556"/>
              <a:gd name="T51" fmla="*/ 4962 h 5808"/>
              <a:gd name="T52" fmla="*/ 2795 w 6556"/>
              <a:gd name="T53" fmla="*/ 5328 h 5808"/>
              <a:gd name="T54" fmla="*/ 2771 w 6556"/>
              <a:gd name="T55" fmla="*/ 5327 h 5808"/>
              <a:gd name="T56" fmla="*/ 2631 w 6556"/>
              <a:gd name="T57" fmla="*/ 5318 h 5808"/>
              <a:gd name="T58" fmla="*/ 2456 w 6556"/>
              <a:gd name="T59" fmla="*/ 5296 h 5808"/>
              <a:gd name="T60" fmla="*/ 2132 w 6556"/>
              <a:gd name="T61" fmla="*/ 5222 h 5808"/>
              <a:gd name="T62" fmla="*/ 1013 w 6556"/>
              <a:gd name="T63" fmla="*/ 4488 h 5808"/>
              <a:gd name="T64" fmla="*/ 457 w 6556"/>
              <a:gd name="T65" fmla="*/ 3274 h 5808"/>
              <a:gd name="T66" fmla="*/ 436 w 6556"/>
              <a:gd name="T67" fmla="*/ 3106 h 5808"/>
              <a:gd name="T68" fmla="*/ 428 w 6556"/>
              <a:gd name="T69" fmla="*/ 2978 h 5808"/>
              <a:gd name="T70" fmla="*/ 425 w 6556"/>
              <a:gd name="T71" fmla="*/ 2946 h 5808"/>
              <a:gd name="T72" fmla="*/ 425 w 6556"/>
              <a:gd name="T73" fmla="*/ 2938 h 5808"/>
              <a:gd name="T74" fmla="*/ 431 w 6556"/>
              <a:gd name="T75" fmla="*/ 2759 h 5808"/>
              <a:gd name="T76" fmla="*/ 445 w 6556"/>
              <a:gd name="T77" fmla="*/ 2587 h 5808"/>
              <a:gd name="T78" fmla="*/ 521 w 6556"/>
              <a:gd name="T79" fmla="*/ 2267 h 5808"/>
              <a:gd name="T80" fmla="*/ 609 w 6556"/>
              <a:gd name="T81" fmla="*/ 2031 h 5808"/>
              <a:gd name="T82" fmla="*/ 1295 w 6556"/>
              <a:gd name="T83" fmla="*/ 1128 h 5808"/>
              <a:gd name="T84" fmla="*/ 4248 w 6556"/>
              <a:gd name="T85" fmla="*/ 1062 h 5808"/>
              <a:gd name="T86" fmla="*/ 3981 w 6556"/>
              <a:gd name="T87" fmla="*/ 2251 h 5808"/>
              <a:gd name="T88" fmla="*/ 1979 w 6556"/>
              <a:gd name="T89" fmla="*/ 2359 h 5808"/>
              <a:gd name="T90" fmla="*/ 1779 w 6556"/>
              <a:gd name="T91" fmla="*/ 2498 h 5808"/>
              <a:gd name="T92" fmla="*/ 2704 w 6556"/>
              <a:gd name="T93" fmla="*/ 3763 h 5808"/>
              <a:gd name="T94" fmla="*/ 2996 w 6556"/>
              <a:gd name="T95" fmla="*/ 3763 h 5808"/>
              <a:gd name="T96" fmla="*/ 4847 w 6556"/>
              <a:gd name="T97" fmla="*/ 1988 h 5808"/>
              <a:gd name="T98" fmla="*/ 6460 w 6556"/>
              <a:gd name="T99" fmla="*/ 68 h 5808"/>
              <a:gd name="T100" fmla="*/ 5228 w 6556"/>
              <a:gd name="T101" fmla="*/ 940 h 5808"/>
              <a:gd name="T102" fmla="*/ 4859 w 6556"/>
              <a:gd name="T103" fmla="*/ 1186 h 5808"/>
              <a:gd name="T104" fmla="*/ 3295 w 6556"/>
              <a:gd name="T105" fmla="*/ 166 h 5808"/>
              <a:gd name="T106" fmla="*/ 2960 w 6556"/>
              <a:gd name="T107" fmla="*/ 123 h 5808"/>
              <a:gd name="T108" fmla="*/ 2796 w 6556"/>
              <a:gd name="T109" fmla="*/ 115 h 5808"/>
              <a:gd name="T110" fmla="*/ 2779 w 6556"/>
              <a:gd name="T111" fmla="*/ 115 h 5808"/>
              <a:gd name="T112" fmla="*/ 2716 w 6556"/>
              <a:gd name="T113" fmla="*/ 118 h 5808"/>
              <a:gd name="T114" fmla="*/ 2465 w 6556"/>
              <a:gd name="T115" fmla="*/ 131 h 5808"/>
              <a:gd name="T116" fmla="*/ 2217 w 6556"/>
              <a:gd name="T117" fmla="*/ 167 h 5808"/>
              <a:gd name="T118" fmla="*/ 1975 w 6556"/>
              <a:gd name="T119" fmla="*/ 228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56" h="5808">
                <a:moveTo>
                  <a:pt x="349" y="1546"/>
                </a:moveTo>
                <a:cubicBezTo>
                  <a:pt x="264" y="1702"/>
                  <a:pt x="192" y="1864"/>
                  <a:pt x="137" y="2034"/>
                </a:cubicBezTo>
                <a:cubicBezTo>
                  <a:pt x="104" y="2116"/>
                  <a:pt x="91" y="2204"/>
                  <a:pt x="68" y="2290"/>
                </a:cubicBezTo>
                <a:cubicBezTo>
                  <a:pt x="44" y="2374"/>
                  <a:pt x="36" y="2467"/>
                  <a:pt x="23" y="2558"/>
                </a:cubicBezTo>
                <a:lnTo>
                  <a:pt x="13" y="2626"/>
                </a:lnTo>
                <a:lnTo>
                  <a:pt x="9" y="2659"/>
                </a:lnTo>
                <a:lnTo>
                  <a:pt x="8" y="2690"/>
                </a:lnTo>
                <a:lnTo>
                  <a:pt x="4" y="2814"/>
                </a:lnTo>
                <a:lnTo>
                  <a:pt x="1" y="2875"/>
                </a:lnTo>
                <a:lnTo>
                  <a:pt x="0" y="2906"/>
                </a:lnTo>
                <a:lnTo>
                  <a:pt x="0" y="2922"/>
                </a:lnTo>
                <a:lnTo>
                  <a:pt x="0" y="2926"/>
                </a:lnTo>
                <a:lnTo>
                  <a:pt x="0" y="2936"/>
                </a:lnTo>
                <a:lnTo>
                  <a:pt x="0" y="2938"/>
                </a:lnTo>
                <a:lnTo>
                  <a:pt x="0" y="2940"/>
                </a:lnTo>
                <a:lnTo>
                  <a:pt x="0" y="2948"/>
                </a:lnTo>
                <a:lnTo>
                  <a:pt x="8" y="3080"/>
                </a:lnTo>
                <a:lnTo>
                  <a:pt x="17" y="3212"/>
                </a:lnTo>
                <a:cubicBezTo>
                  <a:pt x="23" y="3256"/>
                  <a:pt x="31" y="3299"/>
                  <a:pt x="39" y="3343"/>
                </a:cubicBezTo>
                <a:lnTo>
                  <a:pt x="60" y="3474"/>
                </a:lnTo>
                <a:cubicBezTo>
                  <a:pt x="67" y="3518"/>
                  <a:pt x="81" y="3559"/>
                  <a:pt x="92" y="3602"/>
                </a:cubicBezTo>
                <a:cubicBezTo>
                  <a:pt x="149" y="3912"/>
                  <a:pt x="260" y="4219"/>
                  <a:pt x="431" y="4494"/>
                </a:cubicBezTo>
                <a:cubicBezTo>
                  <a:pt x="600" y="4768"/>
                  <a:pt x="820" y="5015"/>
                  <a:pt x="1077" y="5216"/>
                </a:cubicBezTo>
                <a:cubicBezTo>
                  <a:pt x="1335" y="5418"/>
                  <a:pt x="1629" y="5575"/>
                  <a:pt x="1944" y="5676"/>
                </a:cubicBezTo>
                <a:lnTo>
                  <a:pt x="2184" y="5740"/>
                </a:lnTo>
                <a:cubicBezTo>
                  <a:pt x="2265" y="5759"/>
                  <a:pt x="2353" y="5770"/>
                  <a:pt x="2439" y="5783"/>
                </a:cubicBezTo>
                <a:lnTo>
                  <a:pt x="2503" y="5792"/>
                </a:lnTo>
                <a:lnTo>
                  <a:pt x="2559" y="5796"/>
                </a:lnTo>
                <a:lnTo>
                  <a:pt x="2671" y="5803"/>
                </a:lnTo>
                <a:lnTo>
                  <a:pt x="2727" y="5806"/>
                </a:lnTo>
                <a:lnTo>
                  <a:pt x="2755" y="5807"/>
                </a:lnTo>
                <a:lnTo>
                  <a:pt x="2769" y="5808"/>
                </a:lnTo>
                <a:lnTo>
                  <a:pt x="2787" y="5808"/>
                </a:lnTo>
                <a:lnTo>
                  <a:pt x="2791" y="5808"/>
                </a:lnTo>
                <a:lnTo>
                  <a:pt x="2799" y="5808"/>
                </a:lnTo>
                <a:lnTo>
                  <a:pt x="2923" y="5803"/>
                </a:lnTo>
                <a:cubicBezTo>
                  <a:pt x="3584" y="5775"/>
                  <a:pt x="4232" y="5502"/>
                  <a:pt x="4717" y="5054"/>
                </a:cubicBezTo>
                <a:cubicBezTo>
                  <a:pt x="4961" y="4831"/>
                  <a:pt x="5165" y="4566"/>
                  <a:pt x="5320" y="4274"/>
                </a:cubicBezTo>
                <a:cubicBezTo>
                  <a:pt x="5399" y="4127"/>
                  <a:pt x="5461" y="3978"/>
                  <a:pt x="5515" y="3816"/>
                </a:cubicBezTo>
                <a:lnTo>
                  <a:pt x="5552" y="3692"/>
                </a:lnTo>
                <a:lnTo>
                  <a:pt x="5571" y="3630"/>
                </a:lnTo>
                <a:cubicBezTo>
                  <a:pt x="5576" y="3610"/>
                  <a:pt x="5579" y="3592"/>
                  <a:pt x="5583" y="3574"/>
                </a:cubicBezTo>
                <a:lnTo>
                  <a:pt x="5607" y="3464"/>
                </a:lnTo>
                <a:lnTo>
                  <a:pt x="5619" y="3410"/>
                </a:lnTo>
                <a:lnTo>
                  <a:pt x="5621" y="3396"/>
                </a:lnTo>
                <a:lnTo>
                  <a:pt x="5627" y="3370"/>
                </a:lnTo>
                <a:lnTo>
                  <a:pt x="5632" y="3339"/>
                </a:lnTo>
                <a:cubicBezTo>
                  <a:pt x="5652" y="3222"/>
                  <a:pt x="5615" y="3035"/>
                  <a:pt x="5581" y="2979"/>
                </a:cubicBezTo>
                <a:cubicBezTo>
                  <a:pt x="5549" y="2924"/>
                  <a:pt x="5519" y="2934"/>
                  <a:pt x="5492" y="2980"/>
                </a:cubicBezTo>
                <a:cubicBezTo>
                  <a:pt x="5464" y="3028"/>
                  <a:pt x="5437" y="3114"/>
                  <a:pt x="5407" y="3214"/>
                </a:cubicBezTo>
                <a:cubicBezTo>
                  <a:pt x="5297" y="3542"/>
                  <a:pt x="5153" y="3879"/>
                  <a:pt x="4935" y="4182"/>
                </a:cubicBezTo>
                <a:cubicBezTo>
                  <a:pt x="4717" y="4484"/>
                  <a:pt x="4441" y="4760"/>
                  <a:pt x="4113" y="4962"/>
                </a:cubicBezTo>
                <a:cubicBezTo>
                  <a:pt x="3724" y="5212"/>
                  <a:pt x="3263" y="5332"/>
                  <a:pt x="2805" y="5328"/>
                </a:cubicBezTo>
                <a:lnTo>
                  <a:pt x="2795" y="5328"/>
                </a:lnTo>
                <a:lnTo>
                  <a:pt x="2791" y="5328"/>
                </a:lnTo>
                <a:lnTo>
                  <a:pt x="2771" y="5327"/>
                </a:lnTo>
                <a:lnTo>
                  <a:pt x="2724" y="5324"/>
                </a:lnTo>
                <a:lnTo>
                  <a:pt x="2631" y="5318"/>
                </a:lnTo>
                <a:lnTo>
                  <a:pt x="2537" y="5311"/>
                </a:lnTo>
                <a:cubicBezTo>
                  <a:pt x="2508" y="5307"/>
                  <a:pt x="2483" y="5302"/>
                  <a:pt x="2456" y="5296"/>
                </a:cubicBezTo>
                <a:cubicBezTo>
                  <a:pt x="2403" y="5286"/>
                  <a:pt x="2349" y="5278"/>
                  <a:pt x="2296" y="5267"/>
                </a:cubicBezTo>
                <a:lnTo>
                  <a:pt x="2132" y="5222"/>
                </a:lnTo>
                <a:cubicBezTo>
                  <a:pt x="1917" y="5151"/>
                  <a:pt x="1707" y="5063"/>
                  <a:pt x="1520" y="4934"/>
                </a:cubicBezTo>
                <a:cubicBezTo>
                  <a:pt x="1333" y="4807"/>
                  <a:pt x="1157" y="4663"/>
                  <a:pt x="1013" y="4488"/>
                </a:cubicBezTo>
                <a:cubicBezTo>
                  <a:pt x="869" y="4316"/>
                  <a:pt x="739" y="4130"/>
                  <a:pt x="649" y="3922"/>
                </a:cubicBezTo>
                <a:cubicBezTo>
                  <a:pt x="559" y="3714"/>
                  <a:pt x="487" y="3498"/>
                  <a:pt x="457" y="3274"/>
                </a:cubicBezTo>
                <a:lnTo>
                  <a:pt x="443" y="3190"/>
                </a:lnTo>
                <a:cubicBezTo>
                  <a:pt x="439" y="3162"/>
                  <a:pt x="439" y="3134"/>
                  <a:pt x="436" y="3106"/>
                </a:cubicBezTo>
                <a:lnTo>
                  <a:pt x="431" y="3020"/>
                </a:lnTo>
                <a:lnTo>
                  <a:pt x="428" y="2978"/>
                </a:lnTo>
                <a:lnTo>
                  <a:pt x="427" y="2956"/>
                </a:lnTo>
                <a:lnTo>
                  <a:pt x="425" y="2946"/>
                </a:lnTo>
                <a:lnTo>
                  <a:pt x="425" y="2940"/>
                </a:lnTo>
                <a:lnTo>
                  <a:pt x="425" y="2938"/>
                </a:lnTo>
                <a:lnTo>
                  <a:pt x="425" y="2936"/>
                </a:lnTo>
                <a:lnTo>
                  <a:pt x="431" y="2759"/>
                </a:lnTo>
                <a:cubicBezTo>
                  <a:pt x="432" y="2728"/>
                  <a:pt x="431" y="2694"/>
                  <a:pt x="435" y="2667"/>
                </a:cubicBezTo>
                <a:lnTo>
                  <a:pt x="445" y="2587"/>
                </a:lnTo>
                <a:cubicBezTo>
                  <a:pt x="456" y="2534"/>
                  <a:pt x="460" y="2483"/>
                  <a:pt x="476" y="2428"/>
                </a:cubicBezTo>
                <a:lnTo>
                  <a:pt x="521" y="2267"/>
                </a:lnTo>
                <a:cubicBezTo>
                  <a:pt x="535" y="2212"/>
                  <a:pt x="561" y="2162"/>
                  <a:pt x="579" y="2110"/>
                </a:cubicBezTo>
                <a:lnTo>
                  <a:pt x="609" y="2031"/>
                </a:lnTo>
                <a:cubicBezTo>
                  <a:pt x="620" y="2004"/>
                  <a:pt x="635" y="1980"/>
                  <a:pt x="645" y="1955"/>
                </a:cubicBezTo>
                <a:cubicBezTo>
                  <a:pt x="799" y="1636"/>
                  <a:pt x="1023" y="1352"/>
                  <a:pt x="1295" y="1128"/>
                </a:cubicBezTo>
                <a:cubicBezTo>
                  <a:pt x="1571" y="908"/>
                  <a:pt x="1892" y="750"/>
                  <a:pt x="2233" y="666"/>
                </a:cubicBezTo>
                <a:cubicBezTo>
                  <a:pt x="2917" y="494"/>
                  <a:pt x="3671" y="640"/>
                  <a:pt x="4248" y="1062"/>
                </a:cubicBezTo>
                <a:cubicBezTo>
                  <a:pt x="4456" y="1210"/>
                  <a:pt x="4625" y="1370"/>
                  <a:pt x="4744" y="1443"/>
                </a:cubicBezTo>
                <a:cubicBezTo>
                  <a:pt x="4489" y="1711"/>
                  <a:pt x="4236" y="1983"/>
                  <a:pt x="3981" y="2251"/>
                </a:cubicBezTo>
                <a:cubicBezTo>
                  <a:pt x="3580" y="2551"/>
                  <a:pt x="3211" y="2891"/>
                  <a:pt x="2851" y="3244"/>
                </a:cubicBezTo>
                <a:cubicBezTo>
                  <a:pt x="2557" y="2952"/>
                  <a:pt x="2261" y="2662"/>
                  <a:pt x="1979" y="2359"/>
                </a:cubicBezTo>
                <a:cubicBezTo>
                  <a:pt x="1945" y="2323"/>
                  <a:pt x="1859" y="2302"/>
                  <a:pt x="1819" y="2308"/>
                </a:cubicBezTo>
                <a:cubicBezTo>
                  <a:pt x="1739" y="2320"/>
                  <a:pt x="1744" y="2403"/>
                  <a:pt x="1779" y="2498"/>
                </a:cubicBezTo>
                <a:cubicBezTo>
                  <a:pt x="1896" y="2811"/>
                  <a:pt x="2113" y="3116"/>
                  <a:pt x="2368" y="3394"/>
                </a:cubicBezTo>
                <a:lnTo>
                  <a:pt x="2704" y="3763"/>
                </a:lnTo>
                <a:cubicBezTo>
                  <a:pt x="2777" y="3844"/>
                  <a:pt x="2903" y="3850"/>
                  <a:pt x="2983" y="3776"/>
                </a:cubicBezTo>
                <a:lnTo>
                  <a:pt x="2996" y="3763"/>
                </a:lnTo>
                <a:cubicBezTo>
                  <a:pt x="3545" y="3266"/>
                  <a:pt x="4093" y="2767"/>
                  <a:pt x="4596" y="2216"/>
                </a:cubicBezTo>
                <a:lnTo>
                  <a:pt x="4847" y="1988"/>
                </a:lnTo>
                <a:cubicBezTo>
                  <a:pt x="5369" y="1500"/>
                  <a:pt x="5881" y="1000"/>
                  <a:pt x="6348" y="459"/>
                </a:cubicBezTo>
                <a:cubicBezTo>
                  <a:pt x="6480" y="306"/>
                  <a:pt x="6556" y="143"/>
                  <a:pt x="6460" y="68"/>
                </a:cubicBezTo>
                <a:cubicBezTo>
                  <a:pt x="6372" y="0"/>
                  <a:pt x="6213" y="43"/>
                  <a:pt x="6057" y="180"/>
                </a:cubicBezTo>
                <a:cubicBezTo>
                  <a:pt x="5776" y="427"/>
                  <a:pt x="5492" y="675"/>
                  <a:pt x="5228" y="940"/>
                </a:cubicBezTo>
                <a:cubicBezTo>
                  <a:pt x="5117" y="1052"/>
                  <a:pt x="5008" y="1166"/>
                  <a:pt x="4899" y="1279"/>
                </a:cubicBezTo>
                <a:cubicBezTo>
                  <a:pt x="4889" y="1250"/>
                  <a:pt x="4876" y="1219"/>
                  <a:pt x="4859" y="1186"/>
                </a:cubicBezTo>
                <a:cubicBezTo>
                  <a:pt x="4793" y="1052"/>
                  <a:pt x="4668" y="884"/>
                  <a:pt x="4479" y="730"/>
                </a:cubicBezTo>
                <a:cubicBezTo>
                  <a:pt x="4140" y="454"/>
                  <a:pt x="3731" y="255"/>
                  <a:pt x="3295" y="166"/>
                </a:cubicBezTo>
                <a:lnTo>
                  <a:pt x="3132" y="142"/>
                </a:lnTo>
                <a:lnTo>
                  <a:pt x="2960" y="123"/>
                </a:lnTo>
                <a:lnTo>
                  <a:pt x="2805" y="115"/>
                </a:lnTo>
                <a:lnTo>
                  <a:pt x="2796" y="115"/>
                </a:lnTo>
                <a:lnTo>
                  <a:pt x="2791" y="115"/>
                </a:lnTo>
                <a:lnTo>
                  <a:pt x="2779" y="115"/>
                </a:lnTo>
                <a:lnTo>
                  <a:pt x="2757" y="116"/>
                </a:lnTo>
                <a:lnTo>
                  <a:pt x="2716" y="118"/>
                </a:lnTo>
                <a:lnTo>
                  <a:pt x="2632" y="120"/>
                </a:lnTo>
                <a:cubicBezTo>
                  <a:pt x="2576" y="124"/>
                  <a:pt x="2520" y="122"/>
                  <a:pt x="2465" y="131"/>
                </a:cubicBezTo>
                <a:lnTo>
                  <a:pt x="2300" y="155"/>
                </a:lnTo>
                <a:lnTo>
                  <a:pt x="2217" y="167"/>
                </a:lnTo>
                <a:lnTo>
                  <a:pt x="2136" y="187"/>
                </a:lnTo>
                <a:lnTo>
                  <a:pt x="1975" y="228"/>
                </a:lnTo>
                <a:cubicBezTo>
                  <a:pt x="1287" y="436"/>
                  <a:pt x="692" y="922"/>
                  <a:pt x="349" y="1546"/>
                </a:cubicBezTo>
                <a:close/>
              </a:path>
            </a:pathLst>
          </a:custGeom>
          <a:solidFill>
            <a:schemeClr val="bg1"/>
          </a:solidFill>
          <a:ln>
            <a:noFill/>
          </a:ln>
        </p:spPr>
      </p:sp>
      <p:sp>
        <p:nvSpPr>
          <p:cNvPr id="14" name="文本框 13"/>
          <p:cNvSpPr txBox="1"/>
          <p:nvPr/>
        </p:nvSpPr>
        <p:spPr>
          <a:xfrm>
            <a:off x="3378835" y="3729990"/>
            <a:ext cx="2630805" cy="2708910"/>
          </a:xfrm>
          <a:prstGeom prst="rect">
            <a:avLst/>
          </a:prstGeom>
        </p:spPr>
        <p:txBody>
          <a:bodyPr>
            <a:noAutofit/>
            <a:extLst>
              <a:ext uri="{4A0BC546-FE56-4ADE-93B0-CB8AF2F6F144}">
                <wpsdc:textFrameExt xmlns:wpsdc="http://www.wps.cn/officeDocument/2022/drawingmlCustomData" type="text"/>
              </a:ext>
            </a:extLst>
          </a:bodyPr>
          <a:p>
            <a:pPr algn="just"/>
            <a:r>
              <a:rPr lang="zh-CN" altLang="en-US" sz="1600" b="1" i="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The Bible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records that the Garden of Eden was in the east, and that four rivers flowed from the land of Eden and nourished the garden. It is now thought to be the Euphrates, Tigris, Gihon, and Bison rivers.</a:t>
            </a:r>
            <a:endParaRPr lang="zh-CN" altLang="en-US" sz="1600">
              <a:latin typeface="Arial" panose="020B0604020202020204" pitchFamily="34" charset="0"/>
              <a:ea typeface="微软雅黑" panose="020B0503020204020204" pitchFamily="34" charset="-122"/>
            </a:endParaRPr>
          </a:p>
        </p:txBody>
      </p:sp>
      <p:sp>
        <p:nvSpPr>
          <p:cNvPr id="15" name="文本框 22"/>
          <p:cNvSpPr txBox="1"/>
          <p:nvPr/>
        </p:nvSpPr>
        <p:spPr>
          <a:xfrm flipH="1">
            <a:off x="6360795" y="1223010"/>
            <a:ext cx="2451735" cy="2084070"/>
          </a:xfrm>
          <a:prstGeom prst="rect">
            <a:avLst/>
          </a:prstGeom>
          <a:noFill/>
          <a:ln w="9525">
            <a:noFill/>
            <a:miter/>
          </a:ln>
          <a:effectLst>
            <a:outerShdw sx="999" sy="999" algn="ctr" rotWithShape="0">
              <a:srgbClr val="000000"/>
            </a:outerShdw>
          </a:effectLst>
        </p:spPr>
        <p:txBody>
          <a:bodyPr wrap="square" anchor="t">
            <a:spAutoFit/>
          </a:bodyPr>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《山海经》记载，在西海的南边有座山，是众神生活的地方，位于赤水，黑水，洋水，弱水四水</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（说法有争议）</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之间。</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6" name="文本框 15"/>
          <p:cNvSpPr txBox="1"/>
          <p:nvPr/>
        </p:nvSpPr>
        <p:spPr>
          <a:xfrm>
            <a:off x="6275705" y="3729990"/>
            <a:ext cx="2630805" cy="2708910"/>
          </a:xfrm>
          <a:prstGeom prst="rect">
            <a:avLst/>
          </a:prstGeom>
        </p:spPr>
        <p:txBody>
          <a:bodyPr>
            <a:noAutofit/>
            <a:extLst>
              <a:ext uri="{4A0BC546-FE56-4ADE-93B0-CB8AF2F6F144}">
                <wpsdc:textFrameExt xmlns:wpsdc="http://www.wps.cn/officeDocument/2022/drawingmlCustomData" type="text"/>
              </a:ext>
            </a:extLst>
          </a:bodyPr>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According to </a:t>
            </a:r>
            <a:r>
              <a:rPr lang="en-US" altLang="zh-CN" sz="1600" b="1" i="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a:t>
            </a:r>
            <a:r>
              <a:rPr lang="zh-CN" altLang="en-US" sz="1600" b="1" i="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he Classic of Mountains and Seas</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there is a mountain in the south of the West Sea, where the gods live, located between the four rivers of Chi</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river</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Hei</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river</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Yang</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river</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and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Ruo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river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7236164" y="2298700"/>
            <a:ext cx="0" cy="2559358"/>
          </a:xfrm>
          <a:prstGeom prst="line">
            <a:avLst/>
          </a:prstGeom>
          <a:ln w="9525">
            <a:solidFill>
              <a:srgbClr val="AC8D3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274560" y="2663825"/>
            <a:ext cx="1856740" cy="1828800"/>
          </a:xfrm>
          <a:prstGeom prst="rect">
            <a:avLst/>
          </a:prstGeom>
        </p:spPr>
        <p:txBody>
          <a:bodyPr vert="horz">
            <a:noAutofit/>
            <a:extLst>
              <a:ext uri="{4A0BC546-FE56-4ADE-93B0-CB8AF2F6F144}">
                <wpsdc:textFrameExt xmlns:wpsdc="http://www.wps.cn/officeDocument/2022/drawingmlCustomData" type="text"/>
              </a:ext>
            </a:extLst>
          </a:bodyPr>
          <a:p>
            <a:pPr algn="ctr"/>
            <a:r>
              <a:rPr lang="zh-CN" altLang="en-US"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Part</a:t>
            </a:r>
            <a:endParaRPr lang="zh-CN" altLang="en-US"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endParaRPr>
          </a:p>
          <a:p>
            <a:pPr algn="ctr"/>
            <a:r>
              <a:rPr lang="zh-CN" altLang="en-US"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 </a:t>
            </a:r>
            <a:r>
              <a:rPr lang="en-US" altLang="zh-CN"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2</a:t>
            </a:r>
            <a:endParaRPr lang="en-US" altLang="zh-CN"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endParaRPr>
          </a:p>
        </p:txBody>
      </p:sp>
      <p:sp>
        <p:nvSpPr>
          <p:cNvPr id="3" name="TextBox 25"/>
          <p:cNvSpPr txBox="1"/>
          <p:nvPr>
            <p:custDataLst>
              <p:tags r:id="rId1"/>
            </p:custDataLst>
          </p:nvPr>
        </p:nvSpPr>
        <p:spPr>
          <a:xfrm flipH="1">
            <a:off x="4525645" y="1558925"/>
            <a:ext cx="2497455" cy="3740150"/>
          </a:xfrm>
          <a:prstGeom prst="rect">
            <a:avLst/>
          </a:prstGeom>
          <a:noFill/>
        </p:spPr>
        <p:txBody>
          <a:bodyPr vert="eaVert" wrap="square" rtlCol="0">
            <a:noAutofit/>
            <a:scene3d>
              <a:camera prst="orthographicFront"/>
              <a:lightRig rig="threePt" dir="t"/>
            </a:scene3d>
          </a:bodyPr>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亚当夏娃</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与</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伏羲女娲</a:t>
            </a:r>
            <a:endPar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Adam and Eve </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and Fuxi and Nuwa</a:t>
            </a:r>
            <a:endPar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47700" y="3304540"/>
            <a:ext cx="3200400" cy="3095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custDataLst>
              <p:tags r:id="rId2"/>
            </p:custDataLst>
          </p:nvPr>
        </p:nvSpPr>
        <p:spPr>
          <a:xfrm>
            <a:off x="4302125" y="3304540"/>
            <a:ext cx="3200400" cy="3096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custDataLst>
              <p:tags r:id="rId3"/>
            </p:custDataLst>
          </p:nvPr>
        </p:nvSpPr>
        <p:spPr>
          <a:xfrm>
            <a:off x="647700" y="695325"/>
            <a:ext cx="3200400" cy="26098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5" name="矩形 4"/>
          <p:cNvSpPr/>
          <p:nvPr>
            <p:custDataLst>
              <p:tags r:id="rId5"/>
            </p:custDataLst>
          </p:nvPr>
        </p:nvSpPr>
        <p:spPr>
          <a:xfrm>
            <a:off x="4302125" y="695325"/>
            <a:ext cx="3200400" cy="260985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22"/>
          <p:cNvSpPr txBox="1"/>
          <p:nvPr>
            <p:custDataLst>
              <p:tags r:id="rId7"/>
            </p:custDataLst>
          </p:nvPr>
        </p:nvSpPr>
        <p:spPr>
          <a:xfrm flipH="1">
            <a:off x="647700" y="3305175"/>
            <a:ext cx="3200400" cy="1383030"/>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《圣经》中描述，神按照自己的形象创造出了亚当，又用亚当的肋骨创造出了一个女人——夏娃。他们在蛇的诱惑下偷吃禁果，被逐出伊甸园，成为人类祖先。</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文本框 22"/>
          <p:cNvSpPr txBox="1"/>
          <p:nvPr/>
        </p:nvSpPr>
        <p:spPr>
          <a:xfrm flipH="1">
            <a:off x="7956550" y="985520"/>
            <a:ext cx="3611880" cy="1859280"/>
          </a:xfrm>
          <a:prstGeom prst="rect">
            <a:avLst/>
          </a:prstGeom>
          <a:noFill/>
          <a:ln w="9525">
            <a:noFill/>
            <a:miter/>
          </a:ln>
          <a:effectLst>
            <a:outerShdw sx="999" sy="999" algn="ctr" rotWithShape="0">
              <a:srgbClr val="000000"/>
            </a:outerShdw>
          </a:effectLst>
        </p:spPr>
        <p:txBody>
          <a:bodyPr wrap="square" anchor="t">
            <a:noAutofit/>
          </a:bodyPr>
          <a:lstStyle/>
          <a:p>
            <a:pPr algn="just"/>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Snake?</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algn="just"/>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Sibling?</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algn="just"/>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couples?</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l"/>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human</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ancestors?</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just"/>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647700" y="4688205"/>
            <a:ext cx="3201035" cy="1599565"/>
          </a:xfrm>
          <a:prstGeom prst="rect">
            <a:avLst/>
          </a:prstGeom>
        </p:spPr>
        <p:txBody>
          <a:bodyPr wrap="square">
            <a:spAutoFit/>
            <a:extLst>
              <a:ext uri="{4A0BC546-FE56-4ADE-93B0-CB8AF2F6F144}">
                <wpsdc:textFrameExt xmlns:wpsdc="http://www.wps.cn/officeDocument/2022/drawingmlCustomData" type="text"/>
              </a:ext>
            </a:extLst>
          </a:bodyPr>
          <a:p>
            <a:pPr algn="just"/>
            <a:r>
              <a:rPr lang="zh-CN" altLang="en-US" sz="1400">
                <a:latin typeface="Arial" panose="020B0604020202020204" pitchFamily="34" charset="0"/>
                <a:ea typeface="微软雅黑" panose="020B0503020204020204" pitchFamily="34" charset="-122"/>
              </a:rPr>
              <a:t>In </a:t>
            </a:r>
            <a:r>
              <a:rPr lang="zh-CN" altLang="en-US" sz="1400" b="1" i="1">
                <a:latin typeface="Arial" panose="020B0604020202020204" pitchFamily="34" charset="0"/>
                <a:ea typeface="微软雅黑" panose="020B0503020204020204" pitchFamily="34" charset="-122"/>
              </a:rPr>
              <a:t>the Bible</a:t>
            </a:r>
            <a:r>
              <a:rPr lang="zh-CN" altLang="en-US" sz="1400">
                <a:latin typeface="Arial" panose="020B0604020202020204" pitchFamily="34" charset="0"/>
                <a:ea typeface="微软雅黑" panose="020B0503020204020204" pitchFamily="34" charset="-122"/>
              </a:rPr>
              <a:t>, God created Adam in His own image and created a woman, Eve, out of Adam's rib. They were tempted by the snake to eat the forbidden fruit and were expelled from the Garden of Eden </a:t>
            </a:r>
            <a:r>
              <a:rPr lang="en-US" altLang="zh-CN" sz="1400">
                <a:latin typeface="Arial" panose="020B0604020202020204" pitchFamily="34" charset="0"/>
                <a:ea typeface="微软雅黑" panose="020B0503020204020204" pitchFamily="34" charset="-122"/>
              </a:rPr>
              <a:t>, finally</a:t>
            </a:r>
            <a:r>
              <a:rPr lang="zh-CN" altLang="en-US" sz="1400">
                <a:latin typeface="Arial" panose="020B0604020202020204" pitchFamily="34" charset="0"/>
                <a:ea typeface="微软雅黑" panose="020B0503020204020204" pitchFamily="34" charset="-122"/>
              </a:rPr>
              <a:t> become human ancestors.</a:t>
            </a:r>
            <a:endParaRPr lang="zh-CN" altLang="en-US" sz="1400">
              <a:latin typeface="Arial" panose="020B0604020202020204" pitchFamily="34" charset="0"/>
              <a:ea typeface="微软雅黑" panose="020B0503020204020204" pitchFamily="34" charset="-122"/>
            </a:endParaRPr>
          </a:p>
        </p:txBody>
      </p:sp>
      <p:sp>
        <p:nvSpPr>
          <p:cNvPr id="13" name="文本框 22"/>
          <p:cNvSpPr txBox="1"/>
          <p:nvPr>
            <p:custDataLst>
              <p:tags r:id="rId8"/>
            </p:custDataLst>
          </p:nvPr>
        </p:nvSpPr>
        <p:spPr>
          <a:xfrm flipH="1">
            <a:off x="4302125" y="3305175"/>
            <a:ext cx="3200400" cy="1124585"/>
          </a:xfrm>
          <a:prstGeom prst="rect">
            <a:avLst/>
          </a:prstGeom>
          <a:noFill/>
          <a:ln w="9525">
            <a:noFill/>
            <a:miter/>
          </a:ln>
          <a:effectLst>
            <a:outerShdw sx="999" sy="999" algn="ctr" rotWithShape="0">
              <a:srgbClr val="000000"/>
            </a:outerShdw>
          </a:effectLst>
        </p:spPr>
        <p:txBody>
          <a:bodyPr wrap="square" anchor="t">
            <a:spAutoFit/>
          </a:bodyPr>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《山海经》中则讲述了伏羲和女娲的故事，伏羲的形象是人首蛇身，是创世神，与女娲是兄妹，也是夫妻，而他们创造出了人类。</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文本框 13"/>
          <p:cNvSpPr txBox="1"/>
          <p:nvPr/>
        </p:nvSpPr>
        <p:spPr>
          <a:xfrm>
            <a:off x="4302125" y="4688205"/>
            <a:ext cx="3201035" cy="1383665"/>
          </a:xfrm>
          <a:prstGeom prst="rect">
            <a:avLst/>
          </a:prstGeom>
        </p:spPr>
        <p:txBody>
          <a:bodyPr wrap="square">
            <a:spAutoFit/>
            <a:extLst>
              <a:ext uri="{4A0BC546-FE56-4ADE-93B0-CB8AF2F6F144}">
                <wpsdc:textFrameExt xmlns:wpsdc="http://www.wps.cn/officeDocument/2022/drawingmlCustomData" type="text"/>
              </a:ext>
            </a:extLst>
          </a:bodyPr>
          <a:p>
            <a:pPr algn="just"/>
            <a:r>
              <a:rPr lang="zh-CN" altLang="en-US" sz="1400" b="1" i="1">
                <a:latin typeface="Arial" panose="020B0604020202020204" pitchFamily="34" charset="0"/>
                <a:ea typeface="微软雅黑" panose="020B0503020204020204" pitchFamily="34" charset="-122"/>
              </a:rPr>
              <a:t>The Classic of Mountains and Seas</a:t>
            </a:r>
            <a:r>
              <a:rPr lang="en-US" altLang="zh-CN" sz="1400" b="1" i="1">
                <a:latin typeface="Arial" panose="020B0604020202020204" pitchFamily="34" charset="0"/>
                <a:ea typeface="微软雅黑" panose="020B0503020204020204" pitchFamily="34" charset="-122"/>
              </a:rPr>
              <a:t> </a:t>
            </a:r>
            <a:r>
              <a:rPr lang="zh-CN" altLang="en-US" sz="1400">
                <a:latin typeface="Arial" panose="020B0604020202020204" pitchFamily="34" charset="0"/>
                <a:ea typeface="微软雅黑" panose="020B0503020204020204" pitchFamily="34" charset="-122"/>
              </a:rPr>
              <a:t>tells the story of Fuxi and Nuwa, and the image of Fuxi is a human head and a snake tail. He is the creator god and Nuwa is his sister. They are also </a:t>
            </a:r>
            <a:r>
              <a:rPr lang="en-US" altLang="zh-CN" sz="1400">
                <a:latin typeface="Arial" panose="020B0604020202020204" pitchFamily="34" charset="0"/>
                <a:ea typeface="微软雅黑" panose="020B0503020204020204" pitchFamily="34" charset="-122"/>
              </a:rPr>
              <a:t>c</a:t>
            </a:r>
            <a:r>
              <a:rPr lang="zh-CN" altLang="en-US" sz="1400">
                <a:latin typeface="Arial" panose="020B0604020202020204" pitchFamily="34" charset="0"/>
                <a:ea typeface="微软雅黑" panose="020B0503020204020204" pitchFamily="34" charset="-122"/>
              </a:rPr>
              <a:t>ouples, and they created humans.</a:t>
            </a:r>
            <a:endParaRPr lang="zh-CN" altLang="en-US" sz="1400">
              <a:latin typeface="Arial" panose="020B0604020202020204" pitchFamily="34" charset="0"/>
              <a:ea typeface="微软雅黑" panose="020B0503020204020204" pitchFamily="34" charset="-122"/>
            </a:endParaRPr>
          </a:p>
        </p:txBody>
      </p:sp>
      <p:sp>
        <p:nvSpPr>
          <p:cNvPr id="15" name="文本框 22"/>
          <p:cNvSpPr txBox="1"/>
          <p:nvPr/>
        </p:nvSpPr>
        <p:spPr>
          <a:xfrm flipH="1">
            <a:off x="7956550" y="4370705"/>
            <a:ext cx="3611880" cy="962660"/>
          </a:xfrm>
          <a:prstGeom prst="rect">
            <a:avLst/>
          </a:prstGeom>
          <a:noFill/>
          <a:ln w="9525">
            <a:noFill/>
            <a:miter/>
          </a:ln>
          <a:effectLst>
            <a:outerShdw sx="999" sy="999" algn="ctr" rotWithShape="0">
              <a:srgbClr val="000000"/>
            </a:outerShdw>
          </a:effectLst>
        </p:spPr>
        <p:txBody>
          <a:bodyPr wrap="square" anchor="t">
            <a:noAutofit/>
          </a:bodyPr>
          <a:p>
            <a:pPr algn="just"/>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C</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oincidence?</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algn="just"/>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Same story?</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6" name="云形标注 15"/>
          <p:cNvSpPr/>
          <p:nvPr/>
        </p:nvSpPr>
        <p:spPr>
          <a:xfrm rot="1500000">
            <a:off x="6891655" y="863600"/>
            <a:ext cx="3251200" cy="227330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rot="1620000">
            <a:off x="7570470" y="1314450"/>
            <a:ext cx="2087245" cy="1445260"/>
          </a:xfrm>
          <a:prstGeom prst="rect">
            <a:avLst/>
          </a:prstGeom>
        </p:spPr>
        <p:txBody>
          <a:bodyPr wrap="square">
            <a:noAutofit/>
            <a:extLst>
              <a:ext uri="{4A0BC546-FE56-4ADE-93B0-CB8AF2F6F144}">
                <wpsdc:textFrameExt xmlns:wpsdc="http://www.wps.cn/officeDocument/2022/drawingmlCustomData" type="text"/>
              </a:ext>
            </a:extLst>
          </a:bodyPr>
          <a:p>
            <a:pPr algn="l"/>
            <a:r>
              <a:rPr lang="en-US" altLang="zh-CN" sz="480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Like DNA</a:t>
            </a:r>
            <a:endParaRPr lang="en-US" altLang="zh-CN" sz="480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P spid="17" grpId="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7236164" y="2298700"/>
            <a:ext cx="0" cy="2559358"/>
          </a:xfrm>
          <a:prstGeom prst="line">
            <a:avLst/>
          </a:prstGeom>
          <a:ln w="9525">
            <a:solidFill>
              <a:srgbClr val="AC8D3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274560" y="2663825"/>
            <a:ext cx="1856740" cy="1828800"/>
          </a:xfrm>
          <a:prstGeom prst="rect">
            <a:avLst/>
          </a:prstGeom>
        </p:spPr>
        <p:txBody>
          <a:bodyPr vert="horz">
            <a:noAutofit/>
            <a:extLst>
              <a:ext uri="{4A0BC546-FE56-4ADE-93B0-CB8AF2F6F144}">
                <wpsdc:textFrameExt xmlns:wpsdc="http://www.wps.cn/officeDocument/2022/drawingmlCustomData" type="text"/>
              </a:ext>
            </a:extLst>
          </a:bodyPr>
          <a:p>
            <a:pPr algn="ctr"/>
            <a:r>
              <a:rPr lang="zh-CN" altLang="en-US"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Part</a:t>
            </a:r>
            <a:endParaRPr lang="zh-CN" altLang="en-US"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endParaRPr>
          </a:p>
          <a:p>
            <a:pPr algn="ctr"/>
            <a:r>
              <a:rPr lang="zh-CN" altLang="en-US"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 </a:t>
            </a:r>
            <a:r>
              <a:rPr lang="en-US" altLang="zh-CN"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rPr>
              <a:t>3</a:t>
            </a:r>
            <a:endParaRPr lang="en-US" altLang="zh-CN" sz="5400">
              <a:solidFill>
                <a:schemeClr val="tx1"/>
              </a:solidFill>
              <a:effectLst>
                <a:outerShdw blurRad="38100" dist="19050" dir="2700000" algn="tl" rotWithShape="0">
                  <a:schemeClr val="dk1">
                    <a:alpha val="40000"/>
                  </a:schemeClr>
                </a:outerShdw>
              </a:effectLst>
              <a:latin typeface="Arial Black" panose="020B0A04020102020204" charset="0"/>
              <a:ea typeface="微软雅黑" panose="020B0503020204020204" pitchFamily="34" charset="-122"/>
              <a:cs typeface="Arial Black" panose="020B0A04020102020204" charset="0"/>
            </a:endParaRPr>
          </a:p>
        </p:txBody>
      </p:sp>
      <p:sp>
        <p:nvSpPr>
          <p:cNvPr id="4" name="TextBox 25"/>
          <p:cNvSpPr txBox="1"/>
          <p:nvPr>
            <p:custDataLst>
              <p:tags r:id="rId1"/>
            </p:custDataLst>
          </p:nvPr>
        </p:nvSpPr>
        <p:spPr>
          <a:xfrm flipH="1">
            <a:off x="5668645" y="2109470"/>
            <a:ext cx="1396365" cy="2938145"/>
          </a:xfrm>
          <a:prstGeom prst="rect">
            <a:avLst/>
          </a:prstGeom>
          <a:noFill/>
        </p:spPr>
        <p:txBody>
          <a:bodyPr vert="eaVert" wrap="square" rtlCol="0">
            <a:noAutofit/>
            <a:scene3d>
              <a:camera prst="orthographicFront"/>
              <a:lightRig rig="threePt" dir="t"/>
            </a:scene3d>
          </a:bodyPr>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巴别塔</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与</a:t>
            </a:r>
            <a:r>
              <a:rPr kumimoji="0" lang="en-US"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虚见木</a:t>
            </a:r>
            <a:endParaRPr kumimoji="0" lang="zh-CN" altLang="zh-CN" sz="2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The Tower of Babel </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and B</a:t>
            </a:r>
            <a:r>
              <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uzhou Mountain</a:t>
            </a:r>
            <a:endParaRPr kumimoji="0" lang="en-US" altLang="zh-CN" sz="20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DIAGRAM_VIRTUALLY_FRAME" val="{&quot;height&quot;:283.75,&quot;left&quot;:325.2974015748031,&quot;top&quot;:125.5,&quot;width&quot;:548.302598425197}"/>
</p:tagLst>
</file>

<file path=ppt/tags/tag10.xml><?xml version="1.0" encoding="utf-8"?>
<p:tagLst xmlns:p="http://schemas.openxmlformats.org/presentationml/2006/main">
  <p:tag name="KSO_WM_DIAGRAM_VIRTUALLY_FRAME" val="{&quot;height&quot;:283.75,&quot;left&quot;:325.2974015748031,&quot;top&quot;:125.5,&quot;width&quot;:548.302598425197}"/>
</p:tagLst>
</file>

<file path=ppt/tags/tag11.xml><?xml version="1.0" encoding="utf-8"?>
<p:tagLst xmlns:p="http://schemas.openxmlformats.org/presentationml/2006/main">
  <p:tag name="KSO_WM_DIAGRAM_VIRTUALLY_FRAME" val="{&quot;height&quot;:283.75,&quot;left&quot;:325.2974015748031,&quot;top&quot;:125.5,&quot;width&quot;:548.302598425197}"/>
</p:tagLst>
</file>

<file path=ppt/tags/tag12.xml><?xml version="1.0" encoding="utf-8"?>
<p:tagLst xmlns:p="http://schemas.openxmlformats.org/presentationml/2006/main">
  <p:tag name="KSO_WM_DIAGRAM_VIRTUALLY_FRAME" val="{&quot;height&quot;:283.75,&quot;left&quot;:325.2974015748031,&quot;top&quot;:125.5,&quot;width&quot;:548.302598425197}"/>
</p:tagLst>
</file>

<file path=ppt/tags/tag13.xml><?xml version="1.0" encoding="utf-8"?>
<p:tagLst xmlns:p="http://schemas.openxmlformats.org/presentationml/2006/main">
  <p:tag name="KSO_WM_DIAGRAM_VIRTUALLY_FRAME" val="{&quot;height&quot;:269.77732283464576,&quot;left&quot;:325.2974015748031,&quot;top&quot;:132.31086614173228,&quot;width&quot;:525.1000000000001}"/>
</p:tagLst>
</file>

<file path=ppt/tags/tag14.xml><?xml version="1.0" encoding="utf-8"?>
<p:tagLst xmlns:p="http://schemas.openxmlformats.org/presentationml/2006/main">
  <p:tag name="KSO_WM_DIAGRAM_VIRTUALLY_FRAME" val="{&quot;height&quot;:283.75,&quot;left&quot;:325.2974015748031,&quot;top&quot;:125.5,&quot;width&quot;:548.302598425197}"/>
</p:tagLst>
</file>

<file path=ppt/tags/tag15.xml><?xml version="1.0" encoding="utf-8"?>
<p:tagLst xmlns:p="http://schemas.openxmlformats.org/presentationml/2006/main">
  <p:tag name="KSO_WM_DIAGRAM_VIRTUALLY_FRAME" val="{&quot;height&quot;:449.25,&quot;left&quot;:51,&quot;top&quot;:54.75,&quot;width&quot;:539.7557480314961}"/>
</p:tagLst>
</file>

<file path=ppt/tags/tag16.xml><?xml version="1.0" encoding="utf-8"?>
<p:tagLst xmlns:p="http://schemas.openxmlformats.org/presentationml/2006/main">
  <p:tag name="KSO_WM_DIAGRAM_VIRTUALLY_FRAME" val="{&quot;height&quot;:449.25,&quot;left&quot;:51,&quot;top&quot;:54.75,&quot;width&quot;:539.7557480314961}"/>
</p:tagLst>
</file>

<file path=ppt/tags/tag17.xml><?xml version="1.0" encoding="utf-8"?>
<p:tagLst xmlns:p="http://schemas.openxmlformats.org/presentationml/2006/main">
  <p:tag name="KSO_WM_DIAGRAM_VIRTUALLY_FRAME" val="{&quot;height&quot;:449.25,&quot;left&quot;:51,&quot;top&quot;:54.75,&quot;width&quot;:539.7557480314961}"/>
</p:tagLst>
</file>

<file path=ppt/tags/tag18.xml><?xml version="1.0" encoding="utf-8"?>
<p:tagLst xmlns:p="http://schemas.openxmlformats.org/presentationml/2006/main">
  <p:tag name="KSO_WM_DIAGRAM_VIRTUALLY_FRAME" val="{&quot;height&quot;:449.25,&quot;left&quot;:51,&quot;top&quot;:54.75,&quot;width&quot;:539.7557480314961}"/>
</p:tagLst>
</file>

<file path=ppt/tags/tag19.xml><?xml version="1.0" encoding="utf-8"?>
<p:tagLst xmlns:p="http://schemas.openxmlformats.org/presentationml/2006/main">
  <p:tag name="KSO_WM_DIAGRAM_VIRTUALLY_FRAME" val="{&quot;height&quot;:449.25,&quot;left&quot;:51,&quot;top&quot;:54.75,&quot;width&quot;:539.7557480314961}"/>
</p:tagLst>
</file>

<file path=ppt/tags/tag2.xml><?xml version="1.0" encoding="utf-8"?>
<p:tagLst xmlns:p="http://schemas.openxmlformats.org/presentationml/2006/main">
  <p:tag name="KSO_WM_DIAGRAM_VIRTUALLY_FRAME" val="{&quot;height&quot;:283.75,&quot;left&quot;:325.2974015748031,&quot;top&quot;:125.5,&quot;width&quot;:548.302598425197}"/>
</p:tagLst>
</file>

<file path=ppt/tags/tag20.xml><?xml version="1.0" encoding="utf-8"?>
<p:tagLst xmlns:p="http://schemas.openxmlformats.org/presentationml/2006/main">
  <p:tag name="KSO_WM_DIAGRAM_VIRTUALLY_FRAME" val="{&quot;height&quot;:449.25,&quot;left&quot;:51,&quot;top&quot;:54.75,&quot;width&quot;:539.7557480314961}"/>
</p:tagLst>
</file>

<file path=ppt/tags/tag21.xml><?xml version="1.0" encoding="utf-8"?>
<p:tagLst xmlns:p="http://schemas.openxmlformats.org/presentationml/2006/main">
  <p:tag name="KSO_WM_DIAGRAM_VIRTUALLY_FRAME" val="{&quot;height&quot;:283.75,&quot;left&quot;:325.2974015748031,&quot;top&quot;:125.5,&quot;width&quot;:548.302598425197}"/>
</p:tagLst>
</file>

<file path=ppt/tags/tag22.xml><?xml version="1.0" encoding="utf-8"?>
<p:tagLst xmlns:p="http://schemas.openxmlformats.org/presentationml/2006/main">
  <p:tag name="KSO_WM_DIAGRAM_VIRTUALLY_FRAME" val="{&quot;height&quot;:470,&quot;left&quot;:31.25,&quot;top&quot;:37,&quot;width&quot;:898.5}"/>
</p:tagLst>
</file>

<file path=ppt/tags/tag23.xml><?xml version="1.0" encoding="utf-8"?>
<p:tagLst xmlns:p="http://schemas.openxmlformats.org/presentationml/2006/main">
  <p:tag name="KSO_WM_DIAGRAM_VIRTUALLY_FRAME" val="{&quot;height&quot;:470,&quot;left&quot;:31.25,&quot;top&quot;:37,&quot;width&quot;:898.5}"/>
</p:tagLst>
</file>

<file path=ppt/tags/tag24.xml><?xml version="1.0" encoding="utf-8"?>
<p:tagLst xmlns:p="http://schemas.openxmlformats.org/presentationml/2006/main">
  <p:tag name="KSO_WM_DIAGRAM_VIRTUALLY_FRAME" val="{&quot;height&quot;:470,&quot;left&quot;:31.25,&quot;top&quot;:37,&quot;width&quot;:898.5}"/>
</p:tagLst>
</file>

<file path=ppt/tags/tag25.xml><?xml version="1.0" encoding="utf-8"?>
<p:tagLst xmlns:p="http://schemas.openxmlformats.org/presentationml/2006/main">
  <p:tag name="KSO_WM_DIAGRAM_VIRTUALLY_FRAME" val="{&quot;height&quot;:470,&quot;left&quot;:31.25,&quot;top&quot;:37,&quot;width&quot;:898.5}"/>
</p:tagLst>
</file>

<file path=ppt/tags/tag26.xml><?xml version="1.0" encoding="utf-8"?>
<p:tagLst xmlns:p="http://schemas.openxmlformats.org/presentationml/2006/main">
  <p:tag name="KSO_WM_DIAGRAM_VIRTUALLY_FRAME" val="{&quot;height&quot;:470,&quot;left&quot;:31.25,&quot;top&quot;:37,&quot;width&quot;:898.5}"/>
</p:tagLst>
</file>

<file path=ppt/tags/tag27.xml><?xml version="1.0" encoding="utf-8"?>
<p:tagLst xmlns:p="http://schemas.openxmlformats.org/presentationml/2006/main">
  <p:tag name="KSO_WM_DIAGRAM_VIRTUALLY_FRAME" val="{&quot;height&quot;:470,&quot;left&quot;:31.25,&quot;top&quot;:37,&quot;width&quot;:898.5}"/>
</p:tagLst>
</file>

<file path=ppt/tags/tag28.xml><?xml version="1.0" encoding="utf-8"?>
<p:tagLst xmlns:p="http://schemas.openxmlformats.org/presentationml/2006/main">
  <p:tag name="KSO_WM_DIAGRAM_VIRTUALLY_FRAME" val="{&quot;height&quot;:470,&quot;left&quot;:31.25,&quot;top&quot;:37,&quot;width&quot;:898.5}"/>
</p:tagLst>
</file>

<file path=ppt/tags/tag29.xml><?xml version="1.0" encoding="utf-8"?>
<p:tagLst xmlns:p="http://schemas.openxmlformats.org/presentationml/2006/main">
  <p:tag name="KSO_WM_DIAGRAM_VIRTUALLY_FRAME" val="{&quot;height&quot;:470,&quot;left&quot;:31.25,&quot;top&quot;:37,&quot;width&quot;:898.5}"/>
</p:tagLst>
</file>

<file path=ppt/tags/tag3.xml><?xml version="1.0" encoding="utf-8"?>
<p:tagLst xmlns:p="http://schemas.openxmlformats.org/presentationml/2006/main">
  <p:tag name="KSO_WM_DIAGRAM_VIRTUALLY_FRAME" val="{&quot;height&quot;:283.75,&quot;left&quot;:325.2974015748031,&quot;top&quot;:125.5,&quot;width&quot;:548.302598425197}"/>
</p:tagLst>
</file>

<file path=ppt/tags/tag30.xml><?xml version="1.0" encoding="utf-8"?>
<p:tagLst xmlns:p="http://schemas.openxmlformats.org/presentationml/2006/main">
  <p:tag name="KSO_WM_DIAGRAM_VIRTUALLY_FRAME" val="{&quot;height&quot;:470,&quot;left&quot;:31.25,&quot;top&quot;:37,&quot;width&quot;:898.5}"/>
</p:tagLst>
</file>

<file path=ppt/tags/tag31.xml><?xml version="1.0" encoding="utf-8"?>
<p:tagLst xmlns:p="http://schemas.openxmlformats.org/presentationml/2006/main">
  <p:tag name="KSO_WM_DIAGRAM_VIRTUALLY_FRAME" val="{&quot;height&quot;:470,&quot;left&quot;:31.25,&quot;top&quot;:37,&quot;width&quot;:898.5}"/>
</p:tagLst>
</file>

<file path=ppt/tags/tag32.xml><?xml version="1.0" encoding="utf-8"?>
<p:tagLst xmlns:p="http://schemas.openxmlformats.org/presentationml/2006/main">
  <p:tag name="KSO_WM_DIAGRAM_VIRTUALLY_FRAME" val="{&quot;height&quot;:470,&quot;left&quot;:31.25,&quot;top&quot;:37,&quot;width&quot;:898.5}"/>
</p:tagLst>
</file>

<file path=ppt/tags/tag33.xml><?xml version="1.0" encoding="utf-8"?>
<p:tagLst xmlns:p="http://schemas.openxmlformats.org/presentationml/2006/main">
  <p:tag name="KSO_WM_DIAGRAM_VIRTUALLY_FRAME" val="{&quot;height&quot;:470,&quot;left&quot;:31.25,&quot;top&quot;:37,&quot;width&quot;:898.5}"/>
</p:tagLst>
</file>

<file path=ppt/tags/tag34.xml><?xml version="1.0" encoding="utf-8"?>
<p:tagLst xmlns:p="http://schemas.openxmlformats.org/presentationml/2006/main">
  <p:tag name="KSO_WM_DIAGRAM_VIRTUALLY_FRAME" val="{&quot;height&quot;:283.75,&quot;left&quot;:325.2974015748031,&quot;top&quot;:125.5,&quot;width&quot;:548.302598425197}"/>
</p:tagLst>
</file>

<file path=ppt/tags/tag35.xml><?xml version="1.0" encoding="utf-8"?>
<p:tagLst xmlns:p="http://schemas.openxmlformats.org/presentationml/2006/main">
  <p:tag name="KSO_WM_DIAGRAM_VIRTUALLY_FRAME" val="{&quot;height&quot;:449.25,&quot;left&quot;:51,&quot;top&quot;:54.75,&quot;width&quot;:539.7557480314961}"/>
</p:tagLst>
</file>

<file path=ppt/tags/tag36.xml><?xml version="1.0" encoding="utf-8"?>
<p:tagLst xmlns:p="http://schemas.openxmlformats.org/presentationml/2006/main">
  <p:tag name="KSO_WM_DIAGRAM_VIRTUALLY_FRAME" val="{&quot;height&quot;:449.25,&quot;left&quot;:51,&quot;top&quot;:54.75,&quot;width&quot;:539.7557480314961}"/>
</p:tagLst>
</file>

<file path=ppt/tags/tag37.xml><?xml version="1.0" encoding="utf-8"?>
<p:tagLst xmlns:p="http://schemas.openxmlformats.org/presentationml/2006/main">
  <p:tag name="KSO_WM_DIAGRAM_VIRTUALLY_FRAME" val="{&quot;height&quot;:449.25,&quot;left&quot;:51,&quot;top&quot;:54.75,&quot;width&quot;:539.7557480314961}"/>
</p:tagLst>
</file>

<file path=ppt/tags/tag38.xml><?xml version="1.0" encoding="utf-8"?>
<p:tagLst xmlns:p="http://schemas.openxmlformats.org/presentationml/2006/main">
  <p:tag name="KSO_WM_DIAGRAM_VIRTUALLY_FRAME" val="{&quot;height&quot;:449.25,&quot;left&quot;:51,&quot;top&quot;:54.75,&quot;width&quot;:539.7557480314961}"/>
</p:tagLst>
</file>

<file path=ppt/tags/tag39.xml><?xml version="1.0" encoding="utf-8"?>
<p:tagLst xmlns:p="http://schemas.openxmlformats.org/presentationml/2006/main">
  <p:tag name="KSO_WM_DIAGRAM_VIRTUALLY_FRAME" val="{&quot;height&quot;:449.25,&quot;left&quot;:51,&quot;top&quot;:54.75,&quot;width&quot;:539.7557480314961}"/>
</p:tagLst>
</file>

<file path=ppt/tags/tag4.xml><?xml version="1.0" encoding="utf-8"?>
<p:tagLst xmlns:p="http://schemas.openxmlformats.org/presentationml/2006/main">
  <p:tag name="KSO_WM_DIAGRAM_VIRTUALLY_FRAME" val="{&quot;height&quot;:283.75,&quot;left&quot;:325.2974015748031,&quot;top&quot;:125.5,&quot;width&quot;:548.302598425197}"/>
</p:tagLst>
</file>

<file path=ppt/tags/tag40.xml><?xml version="1.0" encoding="utf-8"?>
<p:tagLst xmlns:p="http://schemas.openxmlformats.org/presentationml/2006/main">
  <p:tag name="KSO_WM_DIAGRAM_VIRTUALLY_FRAME" val="{&quot;height&quot;:449.25,&quot;left&quot;:51,&quot;top&quot;:54.75,&quot;width&quot;:539.7557480314961}"/>
</p:tagLst>
</file>

<file path=ppt/tags/tag41.xml><?xml version="1.0" encoding="utf-8"?>
<p:tagLst xmlns:p="http://schemas.openxmlformats.org/presentationml/2006/main">
  <p:tag name="KSO_WM_DIAGRAM_VIRTUALLY_FRAME" val="{&quot;height&quot;:484.35811023622045,&quot;left&quot;:58.65,&quot;top&quot;:98.46669291338583,&quot;width&quot;:838.6305511811024}"/>
</p:tagLst>
</file>

<file path=ppt/tags/tag42.xml><?xml version="1.0" encoding="utf-8"?>
<p:tagLst xmlns:p="http://schemas.openxmlformats.org/presentationml/2006/main">
  <p:tag name="KSO_WM_DIAGRAM_VIRTUALLY_FRAME" val="{&quot;height&quot;:484.35811023622045,&quot;left&quot;:58.65,&quot;top&quot;:98.46669291338583,&quot;width&quot;:838.6305511811024}"/>
</p:tagLst>
</file>

<file path=ppt/tags/tag43.xml><?xml version="1.0" encoding="utf-8"?>
<p:tagLst xmlns:p="http://schemas.openxmlformats.org/presentationml/2006/main">
  <p:tag name="KSO_WM_DIAGRAM_VIRTUALLY_FRAME" val="{&quot;height&quot;:484.35811023622045,&quot;left&quot;:58.65,&quot;top&quot;:98.46669291338583,&quot;width&quot;:838.6305511811024}"/>
</p:tagLst>
</file>

<file path=ppt/tags/tag44.xml><?xml version="1.0" encoding="utf-8"?>
<p:tagLst xmlns:p="http://schemas.openxmlformats.org/presentationml/2006/main">
  <p:tag name="KSO_WM_DIAGRAM_VIRTUALLY_FRAME" val="{&quot;height&quot;:484.35811023622045,&quot;left&quot;:58.65,&quot;top&quot;:98.46669291338583,&quot;width&quot;:838.6305511811024}"/>
</p:tagLst>
</file>

<file path=ppt/tags/tag45.xml><?xml version="1.0" encoding="utf-8"?>
<p:tagLst xmlns:p="http://schemas.openxmlformats.org/presentationml/2006/main">
  <p:tag name="KSO_WM_DIAGRAM_VIRTUALLY_FRAME" val="{&quot;height&quot;:484.35811023622045,&quot;left&quot;:58.65,&quot;top&quot;:98.46669291338583,&quot;width&quot;:838.6305511811024}"/>
</p:tagLst>
</file>

<file path=ppt/tags/tag46.xml><?xml version="1.0" encoding="utf-8"?>
<p:tagLst xmlns:p="http://schemas.openxmlformats.org/presentationml/2006/main">
  <p:tag name="KSO_WM_DIAGRAM_VIRTUALLY_FRAME" val="{&quot;height&quot;:484.35811023622045,&quot;left&quot;:58.65,&quot;top&quot;:98.46669291338583,&quot;width&quot;:838.6305511811024}"/>
</p:tagLst>
</file>

<file path=ppt/tags/tag47.xml><?xml version="1.0" encoding="utf-8"?>
<p:tagLst xmlns:p="http://schemas.openxmlformats.org/presentationml/2006/main">
  <p:tag name="KSO_WM_DIAGRAM_VIRTUALLY_FRAME" val="{&quot;height&quot;:484.35811023622045,&quot;left&quot;:58.65,&quot;top&quot;:98.46669291338583,&quot;width&quot;:838.6305511811024}"/>
</p:tagLst>
</file>

<file path=ppt/tags/tag48.xml><?xml version="1.0" encoding="utf-8"?>
<p:tagLst xmlns:p="http://schemas.openxmlformats.org/presentationml/2006/main">
  <p:tag name="KSO_WM_DIAGRAM_VIRTUALLY_FRAME" val="{&quot;height&quot;:484.35811023622045,&quot;left&quot;:58.65,&quot;top&quot;:98.46669291338583,&quot;width&quot;:838.6305511811024}"/>
</p:tagLst>
</file>

<file path=ppt/tags/tag49.xml><?xml version="1.0" encoding="utf-8"?>
<p:tagLst xmlns:p="http://schemas.openxmlformats.org/presentationml/2006/main">
  <p:tag name="KSO_WM_DIAGRAM_VIRTUALLY_FRAME" val="{&quot;height&quot;:484.35811023622045,&quot;left&quot;:58.65,&quot;top&quot;:98.46669291338583,&quot;width&quot;:838.6305511811024}"/>
</p:tagLst>
</file>

<file path=ppt/tags/tag5.xml><?xml version="1.0" encoding="utf-8"?>
<p:tagLst xmlns:p="http://schemas.openxmlformats.org/presentationml/2006/main">
  <p:tag name="KSO_WM_DIAGRAM_VIRTUALLY_FRAME" val="{&quot;height&quot;:283.75,&quot;left&quot;:325.2974015748031,&quot;top&quot;:125.5,&quot;width&quot;:548.302598425197}"/>
</p:tagLst>
</file>

<file path=ppt/tags/tag50.xml><?xml version="1.0" encoding="utf-8"?>
<p:tagLst xmlns:p="http://schemas.openxmlformats.org/presentationml/2006/main">
  <p:tag name="KSO_WM_DIAGRAM_VIRTUALLY_FRAME" val="{&quot;height&quot;:484.35811023622045,&quot;left&quot;:58.65,&quot;top&quot;:98.46669291338583,&quot;width&quot;:838.6305511811024}"/>
</p:tagLst>
</file>

<file path=ppt/tags/tag51.xml><?xml version="1.0" encoding="utf-8"?>
<p:tagLst xmlns:p="http://schemas.openxmlformats.org/presentationml/2006/main">
  <p:tag name="KSO_WM_DIAGRAM_VIRTUALLY_FRAME" val="{&quot;height&quot;:484.35811023622045,&quot;left&quot;:58.65,&quot;top&quot;:98.46669291338583,&quot;width&quot;:838.6305511811024}"/>
</p:tagLst>
</file>

<file path=ppt/tags/tag52.xml><?xml version="1.0" encoding="utf-8"?>
<p:tagLst xmlns:p="http://schemas.openxmlformats.org/presentationml/2006/main">
  <p:tag name="KSO_WM_DIAGRAM_VIRTUALLY_FRAME" val="{&quot;height&quot;:484.35811023622045,&quot;left&quot;:58.65,&quot;top&quot;:98.46669291338583,&quot;width&quot;:838.6305511811024}"/>
</p:tagLst>
</file>

<file path=ppt/tags/tag53.xml><?xml version="1.0" encoding="utf-8"?>
<p:tagLst xmlns:p="http://schemas.openxmlformats.org/presentationml/2006/main">
  <p:tag name="KSO_WM_DIAGRAM_VIRTUALLY_FRAME" val="{&quot;height&quot;:484.35811023622045,&quot;left&quot;:58.65,&quot;top&quot;:98.46669291338583,&quot;width&quot;:838.6305511811024}"/>
</p:tagLst>
</file>

<file path=ppt/tags/tag54.xml><?xml version="1.0" encoding="utf-8"?>
<p:tagLst xmlns:p="http://schemas.openxmlformats.org/presentationml/2006/main">
  <p:tag name="KSO_WM_DIAGRAM_VIRTUALLY_FRAME" val="{&quot;height&quot;:484.35811023622045,&quot;left&quot;:58.65,&quot;top&quot;:98.46669291338583,&quot;width&quot;:838.6305511811024}"/>
</p:tagLst>
</file>

<file path=ppt/tags/tag55.xml><?xml version="1.0" encoding="utf-8"?>
<p:tagLst xmlns:p="http://schemas.openxmlformats.org/presentationml/2006/main">
  <p:tag name="KSO_WM_DIAGRAM_VIRTUALLY_FRAME" val="{&quot;height&quot;:484.35811023622045,&quot;left&quot;:58.65,&quot;top&quot;:98.46669291338583,&quot;width&quot;:838.6305511811024}"/>
</p:tagLst>
</file>

<file path=ppt/tags/tag56.xml><?xml version="1.0" encoding="utf-8"?>
<p:tagLst xmlns:p="http://schemas.openxmlformats.org/presentationml/2006/main">
  <p:tag name="KSO_WM_DIAGRAM_VIRTUALLY_FRAME" val="{&quot;height&quot;:484.35811023622045,&quot;left&quot;:58.65,&quot;top&quot;:98.46669291338583,&quot;width&quot;:838.6305511811024}"/>
</p:tagLst>
</file>

<file path=ppt/tags/tag57.xml><?xml version="1.0" encoding="utf-8"?>
<p:tagLst xmlns:p="http://schemas.openxmlformats.org/presentationml/2006/main">
  <p:tag name="KSO_WM_DIAGRAM_VIRTUALLY_FRAME" val="{&quot;height&quot;:484.35811023622045,&quot;left&quot;:58.65,&quot;top&quot;:98.46669291338583,&quot;width&quot;:838.6305511811024}"/>
</p:tagLst>
</file>

<file path=ppt/tags/tag58.xml><?xml version="1.0" encoding="utf-8"?>
<p:tagLst xmlns:p="http://schemas.openxmlformats.org/presentationml/2006/main">
  <p:tag name="KSO_WM_DIAGRAM_VIRTUALLY_FRAME" val="{&quot;height&quot;:484.35811023622045,&quot;left&quot;:58.65,&quot;top&quot;:98.46669291338583,&quot;width&quot;:838.6305511811024}"/>
</p:tagLst>
</file>

<file path=ppt/tags/tag59.xml><?xml version="1.0" encoding="utf-8"?>
<p:tagLst xmlns:p="http://schemas.openxmlformats.org/presentationml/2006/main">
  <p:tag name="KSO_WM_DIAGRAM_VIRTUALLY_FRAME" val="{&quot;height&quot;:484.35811023622045,&quot;left&quot;:58.65,&quot;top&quot;:98.46669291338583,&quot;width&quot;:838.6305511811024}"/>
</p:tagLst>
</file>

<file path=ppt/tags/tag6.xml><?xml version="1.0" encoding="utf-8"?>
<p:tagLst xmlns:p="http://schemas.openxmlformats.org/presentationml/2006/main">
  <p:tag name="KSO_WM_DIAGRAM_VIRTUALLY_FRAME" val="{&quot;height&quot;:283.75,&quot;left&quot;:325.2974015748031,&quot;top&quot;:125.5,&quot;width&quot;:548.302598425197}"/>
</p:tagLst>
</file>

<file path=ppt/tags/tag60.xml><?xml version="1.0" encoding="utf-8"?>
<p:tagLst xmlns:p="http://schemas.openxmlformats.org/presentationml/2006/main">
  <p:tag name="KSO_WM_DIAGRAM_VIRTUALLY_FRAME" val="{&quot;height&quot;:484.35811023622045,&quot;left&quot;:58.65,&quot;top&quot;:98.46669291338583,&quot;width&quot;:838.6305511811024}"/>
</p:tagLst>
</file>

<file path=ppt/tags/tag61.xml><?xml version="1.0" encoding="utf-8"?>
<p:tagLst xmlns:p="http://schemas.openxmlformats.org/presentationml/2006/main">
  <p:tag name="KSO_WM_DIAGRAM_VIRTUALLY_FRAME" val="{&quot;height&quot;:484.35811023622045,&quot;left&quot;:58.65,&quot;top&quot;:98.46669291338583,&quot;width&quot;:838.6305511811024}"/>
</p:tagLst>
</file>

<file path=ppt/tags/tag62.xml><?xml version="1.0" encoding="utf-8"?>
<p:tagLst xmlns:p="http://schemas.openxmlformats.org/presentationml/2006/main">
  <p:tag name="KSO_WM_DIAGRAM_VIRTUALLY_FRAME" val="{&quot;height&quot;:484.35811023622045,&quot;left&quot;:58.65,&quot;top&quot;:98.46669291338583,&quot;width&quot;:838.6305511811024}"/>
</p:tagLst>
</file>

<file path=ppt/tags/tag63.xml><?xml version="1.0" encoding="utf-8"?>
<p:tagLst xmlns:p="http://schemas.openxmlformats.org/presentationml/2006/main">
  <p:tag name="KSO_WM_DIAGRAM_VIRTUALLY_FRAME" val="{&quot;height&quot;:484.35811023622045,&quot;left&quot;:58.65,&quot;top&quot;:98.46669291338583,&quot;width&quot;:838.6305511811024}"/>
</p:tagLst>
</file>

<file path=ppt/tags/tag64.xml><?xml version="1.0" encoding="utf-8"?>
<p:tagLst xmlns:p="http://schemas.openxmlformats.org/presentationml/2006/main">
  <p:tag name="KSO_WM_DIAGRAM_VIRTUALLY_FRAME" val="{&quot;height&quot;:484.35811023622045,&quot;left&quot;:58.65,&quot;top&quot;:98.46669291338583,&quot;width&quot;:838.6305511811024}"/>
</p:tagLst>
</file>

<file path=ppt/tags/tag65.xml><?xml version="1.0" encoding="utf-8"?>
<p:tagLst xmlns:p="http://schemas.openxmlformats.org/presentationml/2006/main">
  <p:tag name="KSO_WPP_MARK_KEY" val="e67b598a-c1c3-4aaf-9c71-74503699a7c4"/>
  <p:tag name="COMMONDATA" val="eyJjb3VudCI6MSwiaGRpZCI6IjgwMTEzOTMxYTllMDgyYmY3MGViZDIyZjNkZWMzYTdkIiwidXNlckNvdW50IjoxfQ=="/>
  <p:tag name="commondata" val="eyJjb3VudCI6MS4wLCJoZGlkIjoiYjVhNjJjN2M5Y2MxZjA2ZmRhOTY4MjdlN2VlYzg2YTciLCJ1c2VyQ291bnQiOjEuMH0="/>
</p:tagLst>
</file>

<file path=ppt/tags/tag7.xml><?xml version="1.0" encoding="utf-8"?>
<p:tagLst xmlns:p="http://schemas.openxmlformats.org/presentationml/2006/main">
  <p:tag name="KSO_WM_DIAGRAM_VIRTUALLY_FRAME" val="{&quot;height&quot;:283.75,&quot;left&quot;:325.2974015748031,&quot;top&quot;:125.5,&quot;width&quot;:548.302598425197}"/>
</p:tagLst>
</file>

<file path=ppt/tags/tag8.xml><?xml version="1.0" encoding="utf-8"?>
<p:tagLst xmlns:p="http://schemas.openxmlformats.org/presentationml/2006/main">
  <p:tag name="KSO_WM_DIAGRAM_VIRTUALLY_FRAME" val="{&quot;height&quot;:283.75,&quot;left&quot;:325.2974015748031,&quot;top&quot;:125.5,&quot;width&quot;:548.302598425197}"/>
</p:tagLst>
</file>

<file path=ppt/tags/tag9.xml><?xml version="1.0" encoding="utf-8"?>
<p:tagLst xmlns:p="http://schemas.openxmlformats.org/presentationml/2006/main">
  <p:tag name="KSO_WM_DIAGRAM_VIRTUALLY_FRAME" val="{&quot;height&quot;:283.75,&quot;left&quot;:325.2974015748031,&quot;top&quot;:125.5,&quot;width&quot;:548.302598425197}"/>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4837</Words>
  <Application>WPS 演示</Application>
  <PresentationFormat>宽屏</PresentationFormat>
  <Paragraphs>145</Paragraphs>
  <Slides>16</Slides>
  <Notes>4</Notes>
  <HiddenSlides>0</HiddenSlides>
  <MMClips>0</MMClips>
  <ScaleCrop>false</ScaleCrop>
  <HeadingPairs>
    <vt:vector size="6" baseType="variant">
      <vt:variant>
        <vt:lpstr>已用的字体</vt:lpstr>
      </vt:variant>
      <vt:variant>
        <vt:i4>30</vt:i4>
      </vt:variant>
      <vt:variant>
        <vt:lpstr>主题</vt:lpstr>
      </vt:variant>
      <vt:variant>
        <vt:i4>2</vt:i4>
      </vt:variant>
      <vt:variant>
        <vt:lpstr>幻灯片标题</vt:lpstr>
      </vt:variant>
      <vt:variant>
        <vt:i4>16</vt:i4>
      </vt:variant>
    </vt:vector>
  </HeadingPairs>
  <TitlesOfParts>
    <vt:vector size="48" baseType="lpstr">
      <vt:lpstr>Arial</vt:lpstr>
      <vt:lpstr>宋体</vt:lpstr>
      <vt:lpstr>Wingdings</vt:lpstr>
      <vt:lpstr>微软雅黑</vt:lpstr>
      <vt:lpstr>仿宋</vt:lpstr>
      <vt:lpstr>华文楷体</vt:lpstr>
      <vt:lpstr>等线</vt:lpstr>
      <vt:lpstr>Arial Unicode MS</vt:lpstr>
      <vt:lpstr>Calibri</vt:lpstr>
      <vt:lpstr>Impact</vt:lpstr>
      <vt:lpstr>Arial</vt:lpstr>
      <vt:lpstr>新宋体</vt:lpstr>
      <vt:lpstr>隶书</vt:lpstr>
      <vt:lpstr>等线 Light</vt:lpstr>
      <vt:lpstr>方正姚体</vt:lpstr>
      <vt:lpstr>黑体</vt:lpstr>
      <vt:lpstr>Microsoft YaHei UI</vt:lpstr>
      <vt:lpstr>MS PGothic</vt:lpstr>
      <vt:lpstr>Yu Gothic</vt:lpstr>
      <vt:lpstr>Yu Gothic UI</vt:lpstr>
      <vt:lpstr>Algerian</vt:lpstr>
      <vt:lpstr>Arial Black</vt:lpstr>
      <vt:lpstr>Bahnschrift</vt:lpstr>
      <vt:lpstr>金山云技术体</vt:lpstr>
      <vt:lpstr>楷体</vt:lpstr>
      <vt:lpstr>Malgun Gothic Semilight</vt:lpstr>
      <vt:lpstr>Microsoft YaHei UI Light</vt:lpstr>
      <vt:lpstr>MS UI Gothic</vt:lpstr>
      <vt:lpstr>Yu Gothic Light</vt:lpstr>
      <vt:lpstr>华文中宋</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荷花</dc:title>
  <dc:creator>第一PPT</dc:creator>
  <cp:keywords>www.1ppt.com</cp:keywords>
  <dc:description>www.1ppt.com</dc:description>
  <cp:lastModifiedBy>Princess假</cp:lastModifiedBy>
  <cp:revision>853</cp:revision>
  <dcterms:created xsi:type="dcterms:W3CDTF">2018-01-26T23:40:00Z</dcterms:created>
  <dcterms:modified xsi:type="dcterms:W3CDTF">2024-04-06T12:21:15Z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CE52AE35748E49578B20C1137588BAF0_12</vt:lpwstr>
  </property>
  <property fmtid="{D5CDD505-2E9C-101B-9397-08002B2CF9AE}" pid="3" name="KSOProductBuildVer">
    <vt:lpwstr>2052-12.1.0.16388</vt:lpwstr>
  </property>
</Properties>
</file>